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39E9-2295-E6BA-3F45-7E00BC4E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3E2BF-6B3F-F70E-2D91-D7E7BAC29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605B-9F67-8882-B0CC-5DE3D91C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997-0880-404C-A1A5-EB9D4815CE7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6F2F-58A7-2512-884E-685BE194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699A5-E8A0-BACC-FF09-B5191F35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BE75-59A2-7E4E-9DBD-9152B3E3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7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DCD3-C322-BF8F-C183-917B4AF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B8A94-01A9-E2DA-1A1D-5064C3C97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5B881-9CEF-8AED-5B1F-5F295B97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997-0880-404C-A1A5-EB9D4815CE7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A4D27-14BB-D9BD-0863-5D8C8CF2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4A9B-4878-40A0-6A4E-222829B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BE75-59A2-7E4E-9DBD-9152B3E3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8D8FA-CAEA-CC1B-5864-09795E239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84991-B05B-DF16-2B97-983637E0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A430-BEAB-0F3D-A1D2-D3DD378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997-0880-404C-A1A5-EB9D4815CE7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7605-6012-D0C4-6D8D-48034942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DEDA-7339-3A77-90C7-ADA09767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BE75-59A2-7E4E-9DBD-9152B3E3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E1A2-7C95-F6F0-73E7-A353B972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404D-D840-69BF-36B7-E92460B0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0F128-B087-0DCF-A708-37EAF713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997-0880-404C-A1A5-EB9D4815CE7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D2B4-97A7-283A-F688-6E7CCABE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0586A-570B-4ED7-8A5B-469B75BA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BE75-59A2-7E4E-9DBD-9152B3E3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253B-BDE2-9A34-50E9-B44330A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7CE45-25E0-740B-088F-FCA0B253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E6B1-C875-EFBC-5FB0-99322108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997-0880-404C-A1A5-EB9D4815CE7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32E11-305C-893E-F45B-725772E6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29B4-6B06-81F2-299C-7E257D85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BE75-59A2-7E4E-9DBD-9152B3E3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3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3777-E0AA-0725-0D81-35629A65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661D-1469-848F-9E1B-CB2A492B4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E6A29-F9C9-DD6E-E9FA-0F4DA6420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936E1-2725-55D3-3981-53273DD1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997-0880-404C-A1A5-EB9D4815CE7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A7907-7AAC-34AD-A7BE-F8E61425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F4E43-6524-4F21-7628-4F072DC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BE75-59A2-7E4E-9DBD-9152B3E3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F1D4-A48A-E9B5-3D04-7AFC832F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EA159-A039-FDE0-B2DC-B25EF278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CD86A-87F0-A5A2-6050-788FAC5F3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25486-01E9-3CBA-3A70-B0A57AEC4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74B40-00E6-1F39-9E9D-A4E1D02F2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C1F33-9C70-DFB2-DF5C-A5FF97BB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997-0880-404C-A1A5-EB9D4815CE7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C1254-8458-A736-818C-EE0FDBB8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1596E-2CBA-8030-C573-4AAEEFE8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BE75-59A2-7E4E-9DBD-9152B3E3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34DA-D4CC-5F08-A961-1E96E8A4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B053-F287-CF86-AF71-C575E4CA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997-0880-404C-A1A5-EB9D4815CE7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42DA0-E90C-229A-BCF2-7E35C8BD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FB8E7-02D2-DC1A-8894-D08B3EAC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BE75-59A2-7E4E-9DBD-9152B3E3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B235D-5DDC-742F-42B3-09111891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997-0880-404C-A1A5-EB9D4815CE7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E90B4-45C6-5DEC-6072-D148881D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99087-A542-D831-759F-6AF94E3A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BE75-59A2-7E4E-9DBD-9152B3E3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CC4B-348E-F370-11EA-BA8CBB1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C27D-0C83-44A2-8B03-E682C78C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F7D8-9A9E-2668-80BB-84B68C15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409E2-E559-EC15-561E-D3B3274E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997-0880-404C-A1A5-EB9D4815CE7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E0CFD-5BA9-77E2-7C2E-C7085B19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D0515-AF94-08B6-0464-62923967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BE75-59A2-7E4E-9DBD-9152B3E3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DE04-B0BB-06F1-12F3-68AEB9C2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5AC20-8EBA-D530-D76E-D176B492B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0773E-AA96-567E-BAA1-FDF515118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D2B57-EDB1-BC24-0820-6E941F73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997-0880-404C-A1A5-EB9D4815CE7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03B80-37DD-5E01-C44C-69DA73EE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8A6F3-5766-B46F-0463-B80F8C4E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BE75-59A2-7E4E-9DBD-9152B3E3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42EFC-ED6B-0F0B-2032-B4A10A6D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1689-67AF-0356-A05B-23A5C570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B9DB-CFAE-1024-9C39-9CE93B915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00997-0880-404C-A1A5-EB9D4815CE7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2254-3B93-DEB7-E24F-E54B4B088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DD2F5-1DA6-EC90-AEF7-EDD2CE599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0BE75-59A2-7E4E-9DBD-9152B3E3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AB6E-B57B-CBEA-044E-1E4CD2EF8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PPTX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8620-4717-E39F-5BFB-54A23D190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is a sample DOCX document created to test the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UnstructuredSectionsDataExtractor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It includes a title with the Heading 1 style, a header, a footer, and normal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8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B436-78BB-8D9D-C419-8A9CBEC1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6E18-A065-A948-B1F3-6AEF7AFB5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introduces the content of the document. It is intended to test the ability of the </a:t>
            </a:r>
            <a:r>
              <a:rPr lang="en-US" dirty="0" err="1"/>
              <a:t>UnstructuredSectionsDataExtractor</a:t>
            </a:r>
            <a:r>
              <a:rPr lang="en-US" dirty="0"/>
              <a:t> to handle different sections.</a:t>
            </a:r>
          </a:p>
        </p:txBody>
      </p:sp>
    </p:spTree>
    <p:extLst>
      <p:ext uri="{BB962C8B-B14F-4D97-AF65-F5344CB8AC3E}">
        <p14:creationId xmlns:p14="http://schemas.microsoft.com/office/powerpoint/2010/main" val="273875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2A12-5DAE-7993-269A-2EB6FBFA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2B5F-17CC-A79F-807C-44C014AD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section provides additional details. It is also styled using Heading 2.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443536-FA1B-02F6-C097-5E0D51DE1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19238"/>
              </p:ext>
            </p:extLst>
          </p:nvPr>
        </p:nvGraphicFramePr>
        <p:xfrm>
          <a:off x="1190368" y="2501108"/>
          <a:ext cx="5486400" cy="545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1839758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66931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90704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Row 1, Col 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Row 1, Col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Row 1, Col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555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Row 2, Col 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Row 2, Col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Row 2, Col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95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Row 3, Col 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Row 3, Col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Row 3, Col 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46012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7F7768B-733F-A776-BC43-B8105C45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68" y="3429000"/>
            <a:ext cx="18288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4BCCC6-AE4A-F8C2-227B-F67286FE52EA}"/>
              </a:ext>
            </a:extLst>
          </p:cNvPr>
          <p:cNvSpPr txBox="1"/>
          <p:nvPr/>
        </p:nvSpPr>
        <p:spPr>
          <a:xfrm>
            <a:off x="3371336" y="3650172"/>
            <a:ext cx="6098058" cy="70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image and table are included to test how the extractor handles non-text elements.</a:t>
            </a:r>
          </a:p>
        </p:txBody>
      </p:sp>
    </p:spTree>
    <p:extLst>
      <p:ext uri="{BB962C8B-B14F-4D97-AF65-F5344CB8AC3E}">
        <p14:creationId xmlns:p14="http://schemas.microsoft.com/office/powerpoint/2010/main" val="250831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141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</vt:lpstr>
      <vt:lpstr>Office Theme</vt:lpstr>
      <vt:lpstr>Sample PPTX Document</vt:lpstr>
      <vt:lpstr>Slide 1: Introduction</vt:lpstr>
      <vt:lpstr>Slide 2: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Fin, Antonio</dc:creator>
  <cp:lastModifiedBy>Fin, Antonio</cp:lastModifiedBy>
  <cp:revision>1</cp:revision>
  <dcterms:created xsi:type="dcterms:W3CDTF">2025-01-10T10:50:54Z</dcterms:created>
  <dcterms:modified xsi:type="dcterms:W3CDTF">2025-01-10T10:54:44Z</dcterms:modified>
</cp:coreProperties>
</file>