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5" d="100"/>
          <a:sy n="155" d="100"/>
        </p:scale>
        <p:origin x="3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698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я такой-то такой-то представляю Вашему вниманию дипломный проект на тему: ….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7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76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97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66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58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Каждый день преподватель приходит в класс и пытается найти слова для мотивации студентов, но … (описать свою проблему)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450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Мой проект является перспективным потому что столько-то % людей сталкиваются с описанной проблемой, также ожидается рост пользователей ...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3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7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Существует много аналогов моего программного продукта, они обладают такими функциями, как… , но мой продукт...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2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качестве средст разработки были выбраны …. потому что….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90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57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Самые интересные (отличительные для Вашего продукта) диаграммы/схемы</a:t>
            </a: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3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19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212154" y="1874360"/>
            <a:ext cx="7333291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</a:pPr>
            <a:r>
              <a:rPr lang="en-US" sz="5400" dirty="0" smtClean="0"/>
              <a:t>Keyword Binder Bot</a:t>
            </a:r>
            <a:endParaRPr sz="5400"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85800" y="3627025"/>
            <a:ext cx="46899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rPr lang="en" dirty="0"/>
              <a:t>Студент</a:t>
            </a:r>
            <a:r>
              <a:rPr lang="en" dirty="0" smtClean="0"/>
              <a:t>:</a:t>
            </a:r>
            <a:r>
              <a:rPr lang="uk-UA" dirty="0" smtClean="0"/>
              <a:t> Юшко В.Р.</a:t>
            </a:r>
            <a:endParaRPr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37425" y="4173100"/>
            <a:ext cx="5490300" cy="58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Керівник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Манєва</a:t>
            </a: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Р.І.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45" y="3841043"/>
            <a:ext cx="1120563" cy="1120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Опис бази даних</a:t>
            </a:r>
            <a:endParaRPr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7522" y="1591799"/>
            <a:ext cx="5608955" cy="319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24232"/>
              </p:ext>
            </p:extLst>
          </p:nvPr>
        </p:nvGraphicFramePr>
        <p:xfrm>
          <a:off x="539552" y="1614645"/>
          <a:ext cx="7989516" cy="304307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71400"/>
                <a:gridCol w="2475336"/>
                <a:gridCol w="2615041"/>
                <a:gridCol w="1327739"/>
              </a:tblGrid>
              <a:tr h="59853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Назва тест-кейса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Кроки для відтворення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Очікуваний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uk-UA" sz="1200">
                          <a:effectLst/>
                        </a:rPr>
                        <a:t>Реальний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227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Створення текстового шаблону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Відправити боту повідомлення з текстом </a:t>
                      </a:r>
                      <a:br>
                        <a:rPr lang="uk-UA" sz="1200">
                          <a:effectLst/>
                        </a:rPr>
                      </a:br>
                      <a:r>
                        <a:rPr lang="uk-UA" sz="1200">
                          <a:effectLst/>
                        </a:rPr>
                        <a:t>«/</a:t>
                      </a:r>
                      <a:r>
                        <a:rPr lang="en-US" sz="1200">
                          <a:effectLst/>
                        </a:rPr>
                        <a:t>bind text any simple text</a:t>
                      </a:r>
                      <a:r>
                        <a:rPr lang="uk-UA" sz="1200">
                          <a:effectLst/>
                        </a:rPr>
                        <a:t>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Бот відправить таке саме повідомлення, але без команди </a:t>
                      </a:r>
                      <a:r>
                        <a:rPr lang="ru-RU" sz="1200" dirty="0">
                          <a:effectLst/>
                        </a:rPr>
                        <a:t>/</a:t>
                      </a:r>
                      <a:r>
                        <a:rPr lang="en-US" sz="1200" dirty="0">
                          <a:effectLst/>
                        </a:rPr>
                        <a:t>bind </a:t>
                      </a:r>
                      <a:r>
                        <a:rPr lang="ru-RU" sz="1200" dirty="0">
                          <a:effectLst/>
                        </a:rPr>
                        <a:t>на початку та</a:t>
                      </a:r>
                      <a:r>
                        <a:rPr lang="uk-UA" sz="1200" dirty="0">
                          <a:effectLst/>
                        </a:rPr>
                        <a:t> ключового слова, що стоїть за ним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227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Відтворення шаблону з текстом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У полі для введення повідомлення ввести «</a:t>
                      </a:r>
                      <a:r>
                        <a:rPr lang="ru-RU" sz="1200">
                          <a:effectLst/>
                        </a:rPr>
                        <a:t>@</a:t>
                      </a:r>
                      <a:r>
                        <a:rPr lang="en-US" sz="1200">
                          <a:effectLst/>
                        </a:rPr>
                        <a:t>kBinderBot text</a:t>
                      </a:r>
                      <a:r>
                        <a:rPr lang="uk-UA" sz="1200">
                          <a:effectLst/>
                        </a:rPr>
                        <a:t>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Над полем для вводу повідомлення повинен відобразитися шаблон, при натисканні на який бот відправить в чат повідомлення з підготованим текстом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Вимоги до ПЗ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Робота боту</a:t>
            </a:r>
            <a:endParaRPr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519555"/>
            <a:ext cx="4228465" cy="13042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86985" y="1371917"/>
            <a:ext cx="3599815" cy="237109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29055" y="3280022"/>
            <a:ext cx="3028315" cy="16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342900" lvl="0" indent="-1524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342900" lvl="0" indent="-1524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rPr lang="uk-UA" dirty="0" smtClean="0"/>
              <a:t>ПЕРЕЙДЕМО ДО ДЕМОНСТРАЦІЇ ПРОГРАМНОГО ПРОДУКТУ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Актуальність</a:t>
            </a:r>
            <a:endParaRPr dirty="0"/>
          </a:p>
        </p:txBody>
      </p:sp>
      <p:pic>
        <p:nvPicPr>
          <p:cNvPr id="1026" name="Picture 2" descr="Это самый полезный в мире бот Telegram. Вот что он умее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8" y="1259840"/>
            <a:ext cx="7962244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Авдиторія</a:t>
            </a:r>
            <a:endParaRPr dirty="0"/>
          </a:p>
        </p:txBody>
      </p:sp>
      <p:sp>
        <p:nvSpPr>
          <p:cNvPr id="54" name="Google Shape;54;p10"/>
          <p:cNvSpPr txBox="1"/>
          <p:nvPr/>
        </p:nvSpPr>
        <p:spPr>
          <a:xfrm>
            <a:off x="478025" y="4401519"/>
            <a:ext cx="3657600" cy="60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Рейтинг додатків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Play </a:t>
            </a: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розділі «комунікація» </a:t>
            </a:r>
            <a:r>
              <a:rPr lang="ru-RU" dirty="0" smtClean="0"/>
              <a:t>в </a:t>
            </a:r>
            <a:r>
              <a:rPr lang="uk-UA" dirty="0" smtClean="0"/>
              <a:t>Україні</a:t>
            </a:r>
            <a:endParaRPr lang="uk-UA" dirty="0"/>
          </a:p>
        </p:txBody>
      </p:sp>
      <p:sp>
        <p:nvSpPr>
          <p:cNvPr id="55" name="Google Shape;55;p10"/>
          <p:cNvSpPr txBox="1"/>
          <p:nvPr/>
        </p:nvSpPr>
        <p:spPr>
          <a:xfrm>
            <a:off x="4707125" y="4548950"/>
            <a:ext cx="4238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 smtClean="0"/>
              <a:t>Ріст кількості користувачів</a:t>
            </a:r>
            <a:r>
              <a:rPr lang="en-US" dirty="0" smtClean="0"/>
              <a:t> Telegram</a:t>
            </a:r>
            <a:endParaRPr dirty="0"/>
          </a:p>
        </p:txBody>
      </p:sp>
      <p:pic>
        <p:nvPicPr>
          <p:cNvPr id="2050" name="Picture 2" descr="Telegram Revenue and Usage Statistics (2020) - Business of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25" y="1361175"/>
            <a:ext cx="4243596" cy="281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79911"/>
            <a:ext cx="397192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57200" y="131736"/>
            <a:ext cx="8376834" cy="93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Огляд аналогів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39" y="2174710"/>
            <a:ext cx="2576341" cy="2038245"/>
          </a:xfrm>
          <a:prstGeom prst="rect">
            <a:avLst/>
          </a:prstGeom>
        </p:spPr>
      </p:pic>
      <p:pic>
        <p:nvPicPr>
          <p:cNvPr id="3080" name="Picture 8" descr="Телеграмм бот PrivateBOXbot — @pbox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15" y="173645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Огляд аналогів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37" y="1534441"/>
            <a:ext cx="5436726" cy="336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Засоби розробки</a:t>
            </a:r>
            <a:endParaRPr dirty="0"/>
          </a:p>
        </p:txBody>
      </p:sp>
      <p:pic>
        <p:nvPicPr>
          <p:cNvPr id="4098" name="Picture 2" descr="File:PyCharm Icon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0" y="1845124"/>
            <a:ext cx="1299481" cy="12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legram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1" y="3392157"/>
            <a:ext cx="1282997" cy="128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asy step-by-step guide to deploying on Heroku - DEV Commun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96" y="2872716"/>
            <a:ext cx="1912240" cy="22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mpass | 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46" y="2014989"/>
            <a:ext cx="2701925" cy="7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hat the Heck Is Clubhouse and Do I Need to Use It? - Jansen Communica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1832903"/>
            <a:ext cx="207962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Роскомнадзор заблокировал GitHub за «Способы самоубийства» — Викиновост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29" y="3342932"/>
            <a:ext cx="1342571" cy="13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Діаграма варіантів використання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54" y="1575062"/>
            <a:ext cx="5553892" cy="3157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Діаграма розгортання</a:t>
            </a:r>
            <a:endParaRPr dirty="0"/>
          </a:p>
        </p:txBody>
      </p:sp>
      <p:pic>
        <p:nvPicPr>
          <p:cNvPr id="4" name="Рисунок 3" descr="A:\education\шарага\Диплом\assets\deployme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54" y="1862137"/>
            <a:ext cx="7068091" cy="245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uk-UA" dirty="0" smtClean="0"/>
              <a:t>Діаграма компонентів</a:t>
            </a:r>
            <a:endParaRPr dirty="0"/>
          </a:p>
        </p:txBody>
      </p:sp>
      <p:pic>
        <p:nvPicPr>
          <p:cNvPr id="30" name="Рисунок 29" descr="A:\education\шарага\Диплом\assets\Component diagra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11434" r="4763" b="10129"/>
          <a:stretch/>
        </p:blipFill>
        <p:spPr bwMode="auto">
          <a:xfrm>
            <a:off x="1179871" y="1691323"/>
            <a:ext cx="6784257" cy="292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61</TotalTime>
  <Words>222</Words>
  <Application>Microsoft Office PowerPoint</Application>
  <PresentationFormat>Экран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biz</vt:lpstr>
      <vt:lpstr>Keyword Binder Bot</vt:lpstr>
      <vt:lpstr>Актуальність</vt:lpstr>
      <vt:lpstr>Авдиторія</vt:lpstr>
      <vt:lpstr>Огляд аналогів</vt:lpstr>
      <vt:lpstr>Огляд аналогів</vt:lpstr>
      <vt:lpstr>Засоби розробки</vt:lpstr>
      <vt:lpstr>Діаграма варіантів використання</vt:lpstr>
      <vt:lpstr>Діаграма розгортання</vt:lpstr>
      <vt:lpstr>Діаграма компонентів</vt:lpstr>
      <vt:lpstr>Опис бази даних</vt:lpstr>
      <vt:lpstr>Вимоги до ПЗ</vt:lpstr>
      <vt:lpstr>Робота боту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Binder Bot</dc:title>
  <cp:lastModifiedBy>Hewston Fox</cp:lastModifiedBy>
  <cp:revision>11</cp:revision>
  <dcterms:modified xsi:type="dcterms:W3CDTF">2021-06-08T14:56:42Z</dcterms:modified>
</cp:coreProperties>
</file>