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3"/>
  </p:notesMasterIdLst>
  <p:handoutMasterIdLst>
    <p:handoutMasterId r:id="rId24"/>
  </p:handoutMasterIdLst>
  <p:sldIdLst>
    <p:sldId id="313" r:id="rId5"/>
    <p:sldId id="314" r:id="rId6"/>
    <p:sldId id="262" r:id="rId7"/>
    <p:sldId id="259" r:id="rId8"/>
    <p:sldId id="260" r:id="rId9"/>
    <p:sldId id="295" r:id="rId10"/>
    <p:sldId id="301" r:id="rId11"/>
    <p:sldId id="302" r:id="rId12"/>
    <p:sldId id="264" r:id="rId13"/>
    <p:sldId id="265" r:id="rId14"/>
    <p:sldId id="266" r:id="rId15"/>
    <p:sldId id="305" r:id="rId16"/>
    <p:sldId id="278" r:id="rId17"/>
    <p:sldId id="306" r:id="rId18"/>
    <p:sldId id="307" r:id="rId19"/>
    <p:sldId id="308" r:id="rId20"/>
    <p:sldId id="310" r:id="rId21"/>
    <p:sldId id="309" r:id="rId2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42">
          <p15:clr>
            <a:srgbClr val="A4A3A4"/>
          </p15:clr>
        </p15:guide>
        <p15:guide id="2" orient="horz" pos="4176">
          <p15:clr>
            <a:srgbClr val="A4A3A4"/>
          </p15:clr>
        </p15:guide>
        <p15:guide id="3" orient="horz" pos="739">
          <p15:clr>
            <a:srgbClr val="A4A3A4"/>
          </p15:clr>
        </p15:guide>
        <p15:guide id="4" pos="329">
          <p15:clr>
            <a:srgbClr val="A4A3A4"/>
          </p15:clr>
        </p15:guide>
        <p15:guide id="5" pos="7365">
          <p15:clr>
            <a:srgbClr val="A4A3A4"/>
          </p15:clr>
        </p15:guide>
        <p15:guide id="6" pos="3837">
          <p15:clr>
            <a:srgbClr val="A4A3A4"/>
          </p15:clr>
        </p15:guide>
        <p15:guide id="7" pos="145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7C7"/>
    <a:srgbClr val="FFFFFF"/>
    <a:srgbClr val="000000"/>
    <a:srgbClr val="CDE0E9"/>
    <a:srgbClr val="57B1FB"/>
    <a:srgbClr val="99C1D3"/>
    <a:srgbClr val="8DB9CD"/>
    <a:srgbClr val="427D98"/>
    <a:srgbClr val="E6E6E6"/>
    <a:srgbClr val="6A9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5811" autoAdjust="0"/>
  </p:normalViewPr>
  <p:slideViewPr>
    <p:cSldViewPr snapToGrid="0" snapToObjects="1">
      <p:cViewPr varScale="1">
        <p:scale>
          <a:sx n="87" d="100"/>
          <a:sy n="87" d="100"/>
        </p:scale>
        <p:origin x="-294" y="-84"/>
      </p:cViewPr>
      <p:guideLst>
        <p:guide orient="horz" pos="142"/>
        <p:guide orient="horz" pos="4176"/>
        <p:guide orient="horz" pos="739"/>
        <p:guide pos="329"/>
        <p:guide pos="7365"/>
        <p:guide pos="3837"/>
        <p:guide pos="1459"/>
      </p:guideLst>
    </p:cSldViewPr>
  </p:slideViewPr>
  <p:notesTextViewPr>
    <p:cViewPr>
      <p:scale>
        <a:sx n="100" d="100"/>
        <a:sy n="100" d="100"/>
      </p:scale>
      <p:origin x="0" y="0"/>
    </p:cViewPr>
  </p:notesTextViewPr>
  <p:sorterViewPr>
    <p:cViewPr>
      <p:scale>
        <a:sx n="75" d="100"/>
        <a:sy n="75"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F837-B661-4A81-B82C-FC077CB5CFF1}" type="doc">
      <dgm:prSet loTypeId="urn:microsoft.com/office/officeart/2005/8/layout/arrow2" loCatId="process" qsTypeId="urn:microsoft.com/office/officeart/2005/8/quickstyle/simple1" qsCatId="simple" csTypeId="urn:microsoft.com/office/officeart/2005/8/colors/accent1_5" csCatId="accent1" phldr="1"/>
      <dgm:spPr/>
    </dgm:pt>
    <dgm:pt modelId="{F499EE5F-4AE0-41B0-85D0-E8B96033DACA}">
      <dgm:prSet phldrT="[文本]" custT="1"/>
      <dgm:spPr/>
      <dgm:t>
        <a:bodyPr/>
        <a:lstStyle/>
        <a:p>
          <a:r>
            <a:rPr lang="en-US" altLang="zh-CN" sz="1800" dirty="0" smtClean="0">
              <a:solidFill>
                <a:schemeClr val="bg1"/>
              </a:solidFill>
              <a:latin typeface="微软雅黑" pitchFamily="34" charset="-122"/>
              <a:ea typeface="微软雅黑" pitchFamily="34" charset="-122"/>
            </a:rPr>
            <a:t>2004</a:t>
          </a:r>
          <a:r>
            <a:rPr lang="zh-CN" altLang="en-US" sz="1800" dirty="0" smtClean="0">
              <a:solidFill>
                <a:schemeClr val="bg1"/>
              </a:solidFill>
              <a:latin typeface="微软雅黑" pitchFamily="34" charset="-122"/>
              <a:ea typeface="微软雅黑" pitchFamily="34" charset="-122"/>
            </a:rPr>
            <a:t>年</a:t>
          </a:r>
          <a:endParaRPr lang="en-US" altLang="zh-CN" sz="1800" dirty="0" smtClean="0">
            <a:solidFill>
              <a:schemeClr val="bg1"/>
            </a:solidFill>
            <a:latin typeface="微软雅黑" pitchFamily="34" charset="-122"/>
            <a:ea typeface="微软雅黑" pitchFamily="34" charset="-122"/>
          </a:endParaRPr>
        </a:p>
      </dgm:t>
    </dgm:pt>
    <dgm:pt modelId="{DC1641BD-C090-4801-B396-39FA18E6C233}" type="parTrans" cxnId="{6B49D0A7-0006-4D39-BF4D-19EAD0385DC7}">
      <dgm:prSet/>
      <dgm:spPr/>
      <dgm:t>
        <a:bodyPr/>
        <a:lstStyle/>
        <a:p>
          <a:endParaRPr lang="zh-CN" altLang="en-US">
            <a:solidFill>
              <a:schemeClr val="bg1"/>
            </a:solidFill>
          </a:endParaRPr>
        </a:p>
      </dgm:t>
    </dgm:pt>
    <dgm:pt modelId="{26DE7E05-C418-4369-A71B-48C945E2EC0A}" type="sibTrans" cxnId="{6B49D0A7-0006-4D39-BF4D-19EAD0385DC7}">
      <dgm:prSet/>
      <dgm:spPr/>
      <dgm:t>
        <a:bodyPr/>
        <a:lstStyle/>
        <a:p>
          <a:endParaRPr lang="zh-CN" altLang="en-US">
            <a:solidFill>
              <a:schemeClr val="bg1"/>
            </a:solidFill>
          </a:endParaRPr>
        </a:p>
      </dgm:t>
    </dgm:pt>
    <dgm:pt modelId="{A2C5FA54-487D-4FA4-ACBB-3A364BCDA8F8}">
      <dgm:prSet phldrT="[文本]" custT="1"/>
      <dgm:spPr/>
      <dgm:t>
        <a:bodyPr/>
        <a:lstStyle/>
        <a:p>
          <a:r>
            <a:rPr lang="en-US" altLang="zh-CN" sz="1800" dirty="0" smtClean="0">
              <a:solidFill>
                <a:schemeClr val="bg1"/>
              </a:solidFill>
              <a:latin typeface="微软雅黑" pitchFamily="34" charset="-122"/>
              <a:ea typeface="微软雅黑" pitchFamily="34" charset="-122"/>
            </a:rPr>
            <a:t>2008</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FF5C2553-F331-4888-BAB2-B6481EE25B88}" type="parTrans" cxnId="{9201662C-10B2-45A9-AF45-00F07600DECF}">
      <dgm:prSet/>
      <dgm:spPr/>
      <dgm:t>
        <a:bodyPr/>
        <a:lstStyle/>
        <a:p>
          <a:endParaRPr lang="zh-CN" altLang="en-US">
            <a:solidFill>
              <a:schemeClr val="bg1"/>
            </a:solidFill>
          </a:endParaRPr>
        </a:p>
      </dgm:t>
    </dgm:pt>
    <dgm:pt modelId="{DA145F4E-EDDC-43A5-8AA5-56DA9285C922}" type="sibTrans" cxnId="{9201662C-10B2-45A9-AF45-00F07600DECF}">
      <dgm:prSet/>
      <dgm:spPr/>
      <dgm:t>
        <a:bodyPr/>
        <a:lstStyle/>
        <a:p>
          <a:endParaRPr lang="zh-CN" altLang="en-US">
            <a:solidFill>
              <a:schemeClr val="bg1"/>
            </a:solidFill>
          </a:endParaRPr>
        </a:p>
      </dgm:t>
    </dgm:pt>
    <dgm:pt modelId="{77636403-BBDB-4DDB-BE89-8C6994D2B88A}">
      <dgm:prSet phldrT="[文本]" custT="1"/>
      <dgm:spPr/>
      <dgm:t>
        <a:bodyPr/>
        <a:lstStyle/>
        <a:p>
          <a:r>
            <a:rPr lang="en-US" altLang="zh-CN" sz="1800" dirty="0" smtClean="0">
              <a:solidFill>
                <a:schemeClr val="bg1"/>
              </a:solidFill>
              <a:latin typeface="微软雅黑" pitchFamily="34" charset="-122"/>
              <a:ea typeface="微软雅黑" pitchFamily="34" charset="-122"/>
            </a:rPr>
            <a:t>2012</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A4CBE375-6C5C-49EE-BAC6-05CA3D9C9B92}" type="parTrans" cxnId="{54596119-3A3D-4522-BB96-EDA85A22DAC9}">
      <dgm:prSet/>
      <dgm:spPr/>
      <dgm:t>
        <a:bodyPr/>
        <a:lstStyle/>
        <a:p>
          <a:endParaRPr lang="zh-CN" altLang="en-US">
            <a:solidFill>
              <a:schemeClr val="bg1"/>
            </a:solidFill>
          </a:endParaRPr>
        </a:p>
      </dgm:t>
    </dgm:pt>
    <dgm:pt modelId="{83093A0F-015C-4202-9215-B970F13E11E6}" type="sibTrans" cxnId="{54596119-3A3D-4522-BB96-EDA85A22DAC9}">
      <dgm:prSet/>
      <dgm:spPr/>
      <dgm:t>
        <a:bodyPr/>
        <a:lstStyle/>
        <a:p>
          <a:endParaRPr lang="zh-CN" altLang="en-US">
            <a:solidFill>
              <a:schemeClr val="bg1"/>
            </a:solidFill>
          </a:endParaRPr>
        </a:p>
      </dgm:t>
    </dgm:pt>
    <dgm:pt modelId="{9F364ECC-F80A-4F28-8667-A99DF463750A}">
      <dgm:prSet phldrT="[文本]" custT="1"/>
      <dgm:spPr/>
      <dgm:t>
        <a:bodyPr/>
        <a:lstStyle/>
        <a:p>
          <a:r>
            <a:rPr lang="zh-CN" altLang="en-US" sz="1800" dirty="0" smtClean="0">
              <a:solidFill>
                <a:schemeClr val="bg1"/>
              </a:solidFill>
              <a:latin typeface="微软雅黑" pitchFamily="34" charset="-122"/>
              <a:ea typeface="微软雅黑" pitchFamily="34" charset="-122"/>
            </a:rPr>
            <a:t>提出构想</a:t>
          </a:r>
          <a:endParaRPr lang="en-US" altLang="zh-CN" sz="1800" dirty="0" smtClean="0">
            <a:solidFill>
              <a:schemeClr val="bg1"/>
            </a:solidFill>
            <a:latin typeface="微软雅黑" pitchFamily="34" charset="-122"/>
            <a:ea typeface="微软雅黑" pitchFamily="34" charset="-122"/>
          </a:endParaRPr>
        </a:p>
      </dgm:t>
    </dgm:pt>
    <dgm:pt modelId="{5D518DBB-6CB7-44B8-AB30-49B0CCE08FB8}" type="parTrans" cxnId="{9F3E1643-13C8-4715-93BD-D4F600D648E9}">
      <dgm:prSet/>
      <dgm:spPr/>
      <dgm:t>
        <a:bodyPr/>
        <a:lstStyle/>
        <a:p>
          <a:endParaRPr lang="zh-CN" altLang="en-US">
            <a:solidFill>
              <a:schemeClr val="bg1"/>
            </a:solidFill>
          </a:endParaRPr>
        </a:p>
      </dgm:t>
    </dgm:pt>
    <dgm:pt modelId="{1F4DDA79-19AB-4F04-93A3-323F81A2955F}" type="sibTrans" cxnId="{9F3E1643-13C8-4715-93BD-D4F600D648E9}">
      <dgm:prSet/>
      <dgm:spPr/>
      <dgm:t>
        <a:bodyPr/>
        <a:lstStyle/>
        <a:p>
          <a:endParaRPr lang="zh-CN" altLang="en-US">
            <a:solidFill>
              <a:schemeClr val="bg1"/>
            </a:solidFill>
          </a:endParaRPr>
        </a:p>
      </dgm:t>
    </dgm:pt>
    <dgm:pt modelId="{E0938A6B-5BC7-4F13-89CB-22D27A869C58}">
      <dgm:prSet phldrT="[文本]" custT="1"/>
      <dgm:spPr/>
      <dgm:t>
        <a:bodyPr/>
        <a:lstStyle/>
        <a:p>
          <a:r>
            <a:rPr lang="zh-CN" altLang="en-US" sz="1800" dirty="0" smtClean="0">
              <a:solidFill>
                <a:schemeClr val="bg1"/>
              </a:solidFill>
              <a:latin typeface="微软雅黑" pitchFamily="34" charset="-122"/>
              <a:ea typeface="微软雅黑" pitchFamily="34" charset="-122"/>
            </a:rPr>
            <a:t>发布第一份草案</a:t>
          </a:r>
          <a:endParaRPr lang="zh-CN" altLang="en-US" sz="1800" dirty="0">
            <a:solidFill>
              <a:schemeClr val="bg1"/>
            </a:solidFill>
            <a:latin typeface="微软雅黑" pitchFamily="34" charset="-122"/>
            <a:ea typeface="微软雅黑" pitchFamily="34" charset="-122"/>
          </a:endParaRPr>
        </a:p>
      </dgm:t>
    </dgm:pt>
    <dgm:pt modelId="{5F5486AC-D959-41A5-A9D4-D700B63ED324}" type="parTrans" cxnId="{186CC5F0-012F-412A-B841-645FCD350FDC}">
      <dgm:prSet/>
      <dgm:spPr/>
      <dgm:t>
        <a:bodyPr/>
        <a:lstStyle/>
        <a:p>
          <a:endParaRPr lang="zh-CN" altLang="en-US">
            <a:solidFill>
              <a:schemeClr val="bg1"/>
            </a:solidFill>
          </a:endParaRPr>
        </a:p>
      </dgm:t>
    </dgm:pt>
    <dgm:pt modelId="{F617D277-04C4-4A07-B109-D0DA0D85EE1A}" type="sibTrans" cxnId="{186CC5F0-012F-412A-B841-645FCD350FDC}">
      <dgm:prSet/>
      <dgm:spPr/>
      <dgm:t>
        <a:bodyPr/>
        <a:lstStyle/>
        <a:p>
          <a:endParaRPr lang="zh-CN" altLang="en-US">
            <a:solidFill>
              <a:schemeClr val="bg1"/>
            </a:solidFill>
          </a:endParaRPr>
        </a:p>
      </dgm:t>
    </dgm:pt>
    <dgm:pt modelId="{F3CA875B-E9B5-41C6-82A1-E2BA25CBE49F}">
      <dgm:prSet phldrT="[文本]" custT="1"/>
      <dgm:spPr/>
      <dgm:t>
        <a:bodyPr/>
        <a:lstStyle/>
        <a:p>
          <a:r>
            <a:rPr lang="zh-CN" altLang="en-US" sz="1800" dirty="0" smtClean="0">
              <a:solidFill>
                <a:schemeClr val="bg1"/>
              </a:solidFill>
              <a:latin typeface="微软雅黑" pitchFamily="34" charset="-122"/>
              <a:ea typeface="微软雅黑" pitchFamily="34" charset="-122"/>
            </a:rPr>
            <a:t>推广阶段</a:t>
          </a:r>
          <a:endParaRPr lang="zh-CN" altLang="en-US" sz="1800" dirty="0">
            <a:solidFill>
              <a:schemeClr val="bg1"/>
            </a:solidFill>
            <a:latin typeface="微软雅黑" pitchFamily="34" charset="-122"/>
            <a:ea typeface="微软雅黑" pitchFamily="34" charset="-122"/>
          </a:endParaRPr>
        </a:p>
      </dgm:t>
    </dgm:pt>
    <dgm:pt modelId="{2C312BB8-46FC-4C55-BA1C-61F1A4417A7A}" type="parTrans" cxnId="{F572D2F3-CB4B-42F5-8DFD-A7CCB6359FAF}">
      <dgm:prSet/>
      <dgm:spPr/>
      <dgm:t>
        <a:bodyPr/>
        <a:lstStyle/>
        <a:p>
          <a:endParaRPr lang="zh-CN" altLang="en-US">
            <a:solidFill>
              <a:schemeClr val="bg1"/>
            </a:solidFill>
          </a:endParaRPr>
        </a:p>
      </dgm:t>
    </dgm:pt>
    <dgm:pt modelId="{43605756-19A4-4916-894B-A9EA8300F399}" type="sibTrans" cxnId="{F572D2F3-CB4B-42F5-8DFD-A7CCB6359FAF}">
      <dgm:prSet/>
      <dgm:spPr/>
      <dgm:t>
        <a:bodyPr/>
        <a:lstStyle/>
        <a:p>
          <a:endParaRPr lang="zh-CN" altLang="en-US">
            <a:solidFill>
              <a:schemeClr val="bg1"/>
            </a:solidFill>
          </a:endParaRPr>
        </a:p>
      </dgm:t>
    </dgm:pt>
    <dgm:pt modelId="{EBC1654C-2B50-4C35-9F49-018E8512F799}">
      <dgm:prSet phldrT="[文本]" custT="1"/>
      <dgm:spPr/>
      <dgm:t>
        <a:bodyPr/>
        <a:lstStyle/>
        <a:p>
          <a:r>
            <a:rPr lang="en-US" altLang="zh-CN" sz="1800" dirty="0" smtClean="0">
              <a:solidFill>
                <a:schemeClr val="bg1"/>
              </a:solidFill>
              <a:latin typeface="微软雅黑" pitchFamily="34" charset="-122"/>
              <a:ea typeface="微软雅黑" pitchFamily="34" charset="-122"/>
            </a:rPr>
            <a:t>2020</a:t>
          </a:r>
          <a:r>
            <a:rPr lang="zh-CN" altLang="en-US" sz="1800" dirty="0" smtClean="0">
              <a:solidFill>
                <a:schemeClr val="bg1"/>
              </a:solidFill>
              <a:latin typeface="微软雅黑" pitchFamily="34" charset="-122"/>
              <a:ea typeface="微软雅黑" pitchFamily="34" charset="-122"/>
            </a:rPr>
            <a:t>年</a:t>
          </a:r>
          <a:endParaRPr lang="zh-CN" altLang="en-US" sz="1800" dirty="0">
            <a:solidFill>
              <a:schemeClr val="bg1"/>
            </a:solidFill>
            <a:latin typeface="微软雅黑" pitchFamily="34" charset="-122"/>
            <a:ea typeface="微软雅黑" pitchFamily="34" charset="-122"/>
          </a:endParaRPr>
        </a:p>
      </dgm:t>
    </dgm:pt>
    <dgm:pt modelId="{4A29CFC2-821B-41FC-BD03-1E22195550E0}" type="parTrans" cxnId="{74412418-6E34-45CA-99E6-3D2D9EBCB1AA}">
      <dgm:prSet/>
      <dgm:spPr/>
      <dgm:t>
        <a:bodyPr/>
        <a:lstStyle/>
        <a:p>
          <a:endParaRPr lang="zh-CN" altLang="en-US">
            <a:solidFill>
              <a:schemeClr val="bg1"/>
            </a:solidFill>
          </a:endParaRPr>
        </a:p>
      </dgm:t>
    </dgm:pt>
    <dgm:pt modelId="{02EA9125-8C50-4C28-A75A-0CAC13F15D8E}" type="sibTrans" cxnId="{74412418-6E34-45CA-99E6-3D2D9EBCB1AA}">
      <dgm:prSet/>
      <dgm:spPr/>
      <dgm:t>
        <a:bodyPr/>
        <a:lstStyle/>
        <a:p>
          <a:endParaRPr lang="zh-CN" altLang="en-US">
            <a:solidFill>
              <a:schemeClr val="bg1"/>
            </a:solidFill>
          </a:endParaRPr>
        </a:p>
      </dgm:t>
    </dgm:pt>
    <dgm:pt modelId="{389C74A3-5133-4AC5-A546-1D5D6506B61F}">
      <dgm:prSet phldrT="[文本]" custT="1"/>
      <dgm:spPr/>
      <dgm:t>
        <a:bodyPr/>
        <a:lstStyle/>
        <a:p>
          <a:r>
            <a:rPr lang="zh-CN" altLang="en-US" sz="1800" dirty="0" smtClean="0">
              <a:solidFill>
                <a:schemeClr val="bg1"/>
              </a:solidFill>
              <a:latin typeface="微软雅黑" pitchFamily="34" charset="-122"/>
              <a:ea typeface="微软雅黑" pitchFamily="34" charset="-122"/>
            </a:rPr>
            <a:t>最终测试</a:t>
          </a:r>
          <a:endParaRPr lang="zh-CN" altLang="en-US" sz="1800" dirty="0">
            <a:solidFill>
              <a:schemeClr val="bg1"/>
            </a:solidFill>
            <a:latin typeface="微软雅黑" pitchFamily="34" charset="-122"/>
            <a:ea typeface="微软雅黑" pitchFamily="34" charset="-122"/>
          </a:endParaRPr>
        </a:p>
      </dgm:t>
    </dgm:pt>
    <dgm:pt modelId="{032A1E00-3E87-4E5E-83F8-A5E28D932378}" type="parTrans" cxnId="{072E8390-723E-4C16-AF44-613765E9FC96}">
      <dgm:prSet/>
      <dgm:spPr/>
      <dgm:t>
        <a:bodyPr/>
        <a:lstStyle/>
        <a:p>
          <a:endParaRPr lang="zh-CN" altLang="en-US">
            <a:solidFill>
              <a:schemeClr val="bg1"/>
            </a:solidFill>
          </a:endParaRPr>
        </a:p>
      </dgm:t>
    </dgm:pt>
    <dgm:pt modelId="{4BFA7014-3690-4F32-B82E-452C130FA07F}" type="sibTrans" cxnId="{072E8390-723E-4C16-AF44-613765E9FC96}">
      <dgm:prSet/>
      <dgm:spPr/>
      <dgm:t>
        <a:bodyPr/>
        <a:lstStyle/>
        <a:p>
          <a:endParaRPr lang="zh-CN" altLang="en-US">
            <a:solidFill>
              <a:schemeClr val="bg1"/>
            </a:solidFill>
          </a:endParaRPr>
        </a:p>
      </dgm:t>
    </dgm:pt>
    <dgm:pt modelId="{4928122B-F2D4-4896-870E-14BC9CD3A198}">
      <dgm:prSet phldrT="[文本]" custT="1"/>
      <dgm:spPr/>
      <dgm:t>
        <a:bodyPr/>
        <a:lstStyle/>
        <a:p>
          <a:r>
            <a:rPr lang="en-US" altLang="zh-CN" sz="1800" dirty="0" smtClean="0">
              <a:solidFill>
                <a:schemeClr val="bg1"/>
              </a:solidFill>
              <a:latin typeface="微软雅黑" pitchFamily="34" charset="-122"/>
              <a:ea typeface="微软雅黑" pitchFamily="34" charset="-122"/>
            </a:rPr>
            <a:t>2022</a:t>
          </a:r>
          <a:r>
            <a:rPr lang="zh-CN" altLang="en-US" sz="1800" dirty="0" smtClean="0">
              <a:solidFill>
                <a:schemeClr val="bg1"/>
              </a:solidFill>
              <a:latin typeface="微软雅黑" pitchFamily="34" charset="-122"/>
              <a:ea typeface="微软雅黑" pitchFamily="34" charset="-122"/>
            </a:rPr>
            <a:t>年</a:t>
          </a:r>
          <a:endParaRPr lang="en-US" altLang="zh-CN" sz="1800" dirty="0" smtClean="0">
            <a:solidFill>
              <a:schemeClr val="bg1"/>
            </a:solidFill>
            <a:latin typeface="微软雅黑" pitchFamily="34" charset="-122"/>
            <a:ea typeface="微软雅黑" pitchFamily="34" charset="-122"/>
          </a:endParaRPr>
        </a:p>
      </dgm:t>
    </dgm:pt>
    <dgm:pt modelId="{1F9A5BDB-BF14-486E-9B82-A13CE85D99BA}" type="parTrans" cxnId="{59053FCD-0C62-44E5-81A0-EE4A701BD22C}">
      <dgm:prSet/>
      <dgm:spPr/>
      <dgm:t>
        <a:bodyPr/>
        <a:lstStyle/>
        <a:p>
          <a:endParaRPr lang="zh-CN" altLang="en-US">
            <a:solidFill>
              <a:schemeClr val="bg1"/>
            </a:solidFill>
          </a:endParaRPr>
        </a:p>
      </dgm:t>
    </dgm:pt>
    <dgm:pt modelId="{9689B483-DF18-44C7-87A1-8C570A79771C}" type="sibTrans" cxnId="{59053FCD-0C62-44E5-81A0-EE4A701BD22C}">
      <dgm:prSet/>
      <dgm:spPr/>
      <dgm:t>
        <a:bodyPr/>
        <a:lstStyle/>
        <a:p>
          <a:endParaRPr lang="zh-CN" altLang="en-US">
            <a:solidFill>
              <a:schemeClr val="bg1"/>
            </a:solidFill>
          </a:endParaRPr>
        </a:p>
      </dgm:t>
    </dgm:pt>
    <dgm:pt modelId="{307BA144-7452-4FA4-A347-C730EC506B05}">
      <dgm:prSet phldrT="[文本]" custT="1"/>
      <dgm:spPr/>
      <dgm:t>
        <a:bodyPr/>
        <a:lstStyle/>
        <a:p>
          <a:r>
            <a:rPr lang="zh-CN" altLang="en-US" sz="1800" dirty="0" smtClean="0">
              <a:solidFill>
                <a:schemeClr val="bg1"/>
              </a:solidFill>
              <a:latin typeface="微软雅黑" pitchFamily="34" charset="-122"/>
              <a:ea typeface="微软雅黑" pitchFamily="34" charset="-122"/>
            </a:rPr>
            <a:t>正式发布</a:t>
          </a:r>
          <a:endParaRPr lang="en-US" altLang="zh-CN" sz="1800" dirty="0" smtClean="0">
            <a:solidFill>
              <a:schemeClr val="bg1"/>
            </a:solidFill>
            <a:latin typeface="微软雅黑" pitchFamily="34" charset="-122"/>
            <a:ea typeface="微软雅黑" pitchFamily="34" charset="-122"/>
          </a:endParaRPr>
        </a:p>
      </dgm:t>
    </dgm:pt>
    <dgm:pt modelId="{9685D952-987A-47DB-B719-20B756EC7DC6}" type="parTrans" cxnId="{F09EEEAE-079A-4525-84AA-25C3D36C3EA4}">
      <dgm:prSet/>
      <dgm:spPr/>
      <dgm:t>
        <a:bodyPr/>
        <a:lstStyle/>
        <a:p>
          <a:endParaRPr lang="zh-CN" altLang="en-US">
            <a:solidFill>
              <a:schemeClr val="bg1"/>
            </a:solidFill>
          </a:endParaRPr>
        </a:p>
      </dgm:t>
    </dgm:pt>
    <dgm:pt modelId="{960598AA-6EBD-4A54-8C4C-68D3FBD20E11}" type="sibTrans" cxnId="{F09EEEAE-079A-4525-84AA-25C3D36C3EA4}">
      <dgm:prSet/>
      <dgm:spPr/>
      <dgm:t>
        <a:bodyPr/>
        <a:lstStyle/>
        <a:p>
          <a:endParaRPr lang="zh-CN" altLang="en-US">
            <a:solidFill>
              <a:schemeClr val="bg1"/>
            </a:solidFill>
          </a:endParaRPr>
        </a:p>
      </dgm:t>
    </dgm:pt>
    <dgm:pt modelId="{4EDB2E95-9B26-4328-92A7-B66ED3EEB51F}" type="pres">
      <dgm:prSet presAssocID="{5783F837-B661-4A81-B82C-FC077CB5CFF1}" presName="arrowDiagram" presStyleCnt="0">
        <dgm:presLayoutVars>
          <dgm:chMax val="5"/>
          <dgm:dir/>
          <dgm:resizeHandles val="exact"/>
        </dgm:presLayoutVars>
      </dgm:prSet>
      <dgm:spPr/>
    </dgm:pt>
    <dgm:pt modelId="{8F1D347B-C654-4CF2-903F-D6E04C73CB74}" type="pres">
      <dgm:prSet presAssocID="{5783F837-B661-4A81-B82C-FC077CB5CFF1}" presName="arrow" presStyleLbl="bgShp" presStyleIdx="0" presStyleCnt="1"/>
      <dgm:spPr/>
    </dgm:pt>
    <dgm:pt modelId="{68846AF8-6756-4D7A-A897-3E28C998EBE3}" type="pres">
      <dgm:prSet presAssocID="{5783F837-B661-4A81-B82C-FC077CB5CFF1}" presName="arrowDiagram5" presStyleCnt="0"/>
      <dgm:spPr/>
    </dgm:pt>
    <dgm:pt modelId="{4257517D-1EC6-4C3D-BEE5-A0AE862EDE65}" type="pres">
      <dgm:prSet presAssocID="{F499EE5F-4AE0-41B0-85D0-E8B96033DACA}" presName="bullet5a" presStyleLbl="node1" presStyleIdx="0" presStyleCnt="5"/>
      <dgm:spPr/>
    </dgm:pt>
    <dgm:pt modelId="{47B5F838-EEF8-4183-9CC6-0142EAF74683}" type="pres">
      <dgm:prSet presAssocID="{F499EE5F-4AE0-41B0-85D0-E8B96033DACA}" presName="textBox5a" presStyleLbl="revTx" presStyleIdx="0" presStyleCnt="5" custScaleX="176613" custLinFactNeighborX="39981" custLinFactNeighborY="3361">
        <dgm:presLayoutVars>
          <dgm:bulletEnabled val="1"/>
        </dgm:presLayoutVars>
      </dgm:prSet>
      <dgm:spPr/>
      <dgm:t>
        <a:bodyPr/>
        <a:lstStyle/>
        <a:p>
          <a:endParaRPr lang="zh-CN" altLang="en-US"/>
        </a:p>
      </dgm:t>
    </dgm:pt>
    <dgm:pt modelId="{26108A8F-E31E-4D14-85E0-0D80B245140C}" type="pres">
      <dgm:prSet presAssocID="{A2C5FA54-487D-4FA4-ACBB-3A364BCDA8F8}" presName="bullet5b" presStyleLbl="node1" presStyleIdx="1" presStyleCnt="5"/>
      <dgm:spPr/>
    </dgm:pt>
    <dgm:pt modelId="{478B1F86-5956-4D56-9E24-BC76F0CB808A}" type="pres">
      <dgm:prSet presAssocID="{A2C5FA54-487D-4FA4-ACBB-3A364BCDA8F8}" presName="textBox5b" presStyleLbl="revTx" presStyleIdx="1" presStyleCnt="5" custScaleX="164127" custLinFactNeighborX="38333" custLinFactNeighborY="3339">
        <dgm:presLayoutVars>
          <dgm:bulletEnabled val="1"/>
        </dgm:presLayoutVars>
      </dgm:prSet>
      <dgm:spPr/>
      <dgm:t>
        <a:bodyPr/>
        <a:lstStyle/>
        <a:p>
          <a:endParaRPr lang="zh-CN" altLang="en-US"/>
        </a:p>
      </dgm:t>
    </dgm:pt>
    <dgm:pt modelId="{781ADD63-9F56-496F-9201-1979D0329858}" type="pres">
      <dgm:prSet presAssocID="{77636403-BBDB-4DDB-BE89-8C6994D2B88A}" presName="bullet5c" presStyleLbl="node1" presStyleIdx="2" presStyleCnt="5"/>
      <dgm:spPr/>
    </dgm:pt>
    <dgm:pt modelId="{8D718BE9-27B9-43AC-A0E5-C86A60BF4D2D}" type="pres">
      <dgm:prSet presAssocID="{77636403-BBDB-4DDB-BE89-8C6994D2B88A}" presName="textBox5c" presStyleLbl="revTx" presStyleIdx="2" presStyleCnt="5" custScaleX="120026" custLinFactNeighborX="16982" custLinFactNeighborY="2455">
        <dgm:presLayoutVars>
          <dgm:bulletEnabled val="1"/>
        </dgm:presLayoutVars>
      </dgm:prSet>
      <dgm:spPr/>
      <dgm:t>
        <a:bodyPr/>
        <a:lstStyle/>
        <a:p>
          <a:endParaRPr lang="zh-CN" altLang="en-US"/>
        </a:p>
      </dgm:t>
    </dgm:pt>
    <dgm:pt modelId="{51601B69-2A5B-42B6-BEA3-06CF4F26CB55}" type="pres">
      <dgm:prSet presAssocID="{EBC1654C-2B50-4C35-9F49-018E8512F799}" presName="bullet5d" presStyleLbl="node1" presStyleIdx="3" presStyleCnt="5"/>
      <dgm:spPr/>
    </dgm:pt>
    <dgm:pt modelId="{F2DB21A2-0992-41C6-9988-B661751350A1}" type="pres">
      <dgm:prSet presAssocID="{EBC1654C-2B50-4C35-9F49-018E8512F799}" presName="textBox5d" presStyleLbl="revTx" presStyleIdx="3" presStyleCnt="5" custLinFactNeighborX="4691" custLinFactNeighborY="-818">
        <dgm:presLayoutVars>
          <dgm:bulletEnabled val="1"/>
        </dgm:presLayoutVars>
      </dgm:prSet>
      <dgm:spPr/>
      <dgm:t>
        <a:bodyPr/>
        <a:lstStyle/>
        <a:p>
          <a:endParaRPr lang="zh-CN" altLang="en-US"/>
        </a:p>
      </dgm:t>
    </dgm:pt>
    <dgm:pt modelId="{FD6B8692-6A18-4B93-A3D3-8E60D7B18F2A}" type="pres">
      <dgm:prSet presAssocID="{4928122B-F2D4-4896-870E-14BC9CD3A198}" presName="bullet5e" presStyleLbl="node1" presStyleIdx="4" presStyleCnt="5"/>
      <dgm:spPr/>
    </dgm:pt>
    <dgm:pt modelId="{DD659AAC-4B9A-42E0-87B1-D12C78CC18D9}" type="pres">
      <dgm:prSet presAssocID="{4928122B-F2D4-4896-870E-14BC9CD3A198}" presName="textBox5e" presStyleLbl="revTx" presStyleIdx="4" presStyleCnt="5" custLinFactNeighborX="4128" custLinFactNeighborY="1738">
        <dgm:presLayoutVars>
          <dgm:bulletEnabled val="1"/>
        </dgm:presLayoutVars>
      </dgm:prSet>
      <dgm:spPr/>
      <dgm:t>
        <a:bodyPr/>
        <a:lstStyle/>
        <a:p>
          <a:endParaRPr lang="zh-CN" altLang="en-US"/>
        </a:p>
      </dgm:t>
    </dgm:pt>
  </dgm:ptLst>
  <dgm:cxnLst>
    <dgm:cxn modelId="{7A6031D9-3B9A-4859-BEF1-6EA9FCBF7D62}" type="presOf" srcId="{EBC1654C-2B50-4C35-9F49-018E8512F799}" destId="{F2DB21A2-0992-41C6-9988-B661751350A1}" srcOrd="0" destOrd="0" presId="urn:microsoft.com/office/officeart/2005/8/layout/arrow2"/>
    <dgm:cxn modelId="{186CC5F0-012F-412A-B841-645FCD350FDC}" srcId="{A2C5FA54-487D-4FA4-ACBB-3A364BCDA8F8}" destId="{E0938A6B-5BC7-4F13-89CB-22D27A869C58}" srcOrd="0" destOrd="0" parTransId="{5F5486AC-D959-41A5-A9D4-D700B63ED324}" sibTransId="{F617D277-04C4-4A07-B109-D0DA0D85EE1A}"/>
    <dgm:cxn modelId="{F09EEEAE-079A-4525-84AA-25C3D36C3EA4}" srcId="{4928122B-F2D4-4896-870E-14BC9CD3A198}" destId="{307BA144-7452-4FA4-A347-C730EC506B05}" srcOrd="0" destOrd="0" parTransId="{9685D952-987A-47DB-B719-20B756EC7DC6}" sibTransId="{960598AA-6EBD-4A54-8C4C-68D3FBD20E11}"/>
    <dgm:cxn modelId="{6B49D0A7-0006-4D39-BF4D-19EAD0385DC7}" srcId="{5783F837-B661-4A81-B82C-FC077CB5CFF1}" destId="{F499EE5F-4AE0-41B0-85D0-E8B96033DACA}" srcOrd="0" destOrd="0" parTransId="{DC1641BD-C090-4801-B396-39FA18E6C233}" sibTransId="{26DE7E05-C418-4369-A71B-48C945E2EC0A}"/>
    <dgm:cxn modelId="{60F724F6-8207-4D3E-A99F-955FE5F6ED5E}" type="presOf" srcId="{F3CA875B-E9B5-41C6-82A1-E2BA25CBE49F}" destId="{8D718BE9-27B9-43AC-A0E5-C86A60BF4D2D}" srcOrd="0" destOrd="1" presId="urn:microsoft.com/office/officeart/2005/8/layout/arrow2"/>
    <dgm:cxn modelId="{4FF77439-5951-4239-9A39-9F4E8C1A2D93}" type="presOf" srcId="{307BA144-7452-4FA4-A347-C730EC506B05}" destId="{DD659AAC-4B9A-42E0-87B1-D12C78CC18D9}" srcOrd="0" destOrd="1" presId="urn:microsoft.com/office/officeart/2005/8/layout/arrow2"/>
    <dgm:cxn modelId="{9201662C-10B2-45A9-AF45-00F07600DECF}" srcId="{5783F837-B661-4A81-B82C-FC077CB5CFF1}" destId="{A2C5FA54-487D-4FA4-ACBB-3A364BCDA8F8}" srcOrd="1" destOrd="0" parTransId="{FF5C2553-F331-4888-BAB2-B6481EE25B88}" sibTransId="{DA145F4E-EDDC-43A5-8AA5-56DA9285C922}"/>
    <dgm:cxn modelId="{072E8390-723E-4C16-AF44-613765E9FC96}" srcId="{EBC1654C-2B50-4C35-9F49-018E8512F799}" destId="{389C74A3-5133-4AC5-A546-1D5D6506B61F}" srcOrd="0" destOrd="0" parTransId="{032A1E00-3E87-4E5E-83F8-A5E28D932378}" sibTransId="{4BFA7014-3690-4F32-B82E-452C130FA07F}"/>
    <dgm:cxn modelId="{72996554-7780-417B-9B6C-49448837D8B0}" type="presOf" srcId="{E0938A6B-5BC7-4F13-89CB-22D27A869C58}" destId="{478B1F86-5956-4D56-9E24-BC76F0CB808A}" srcOrd="0" destOrd="1" presId="urn:microsoft.com/office/officeart/2005/8/layout/arrow2"/>
    <dgm:cxn modelId="{EA1E381C-75BF-4339-9359-3B4A9571194C}" type="presOf" srcId="{389C74A3-5133-4AC5-A546-1D5D6506B61F}" destId="{F2DB21A2-0992-41C6-9988-B661751350A1}" srcOrd="0" destOrd="1" presId="urn:microsoft.com/office/officeart/2005/8/layout/arrow2"/>
    <dgm:cxn modelId="{74412418-6E34-45CA-99E6-3D2D9EBCB1AA}" srcId="{5783F837-B661-4A81-B82C-FC077CB5CFF1}" destId="{EBC1654C-2B50-4C35-9F49-018E8512F799}" srcOrd="3" destOrd="0" parTransId="{4A29CFC2-821B-41FC-BD03-1E22195550E0}" sibTransId="{02EA9125-8C50-4C28-A75A-0CAC13F15D8E}"/>
    <dgm:cxn modelId="{9262DD21-F633-4B2B-94E7-4D32EDA1A427}" type="presOf" srcId="{77636403-BBDB-4DDB-BE89-8C6994D2B88A}" destId="{8D718BE9-27B9-43AC-A0E5-C86A60BF4D2D}" srcOrd="0" destOrd="0" presId="urn:microsoft.com/office/officeart/2005/8/layout/arrow2"/>
    <dgm:cxn modelId="{CF534F55-B667-4FE2-8BD0-9C56BA9E31B3}" type="presOf" srcId="{A2C5FA54-487D-4FA4-ACBB-3A364BCDA8F8}" destId="{478B1F86-5956-4D56-9E24-BC76F0CB808A}" srcOrd="0" destOrd="0" presId="urn:microsoft.com/office/officeart/2005/8/layout/arrow2"/>
    <dgm:cxn modelId="{9F3E1643-13C8-4715-93BD-D4F600D648E9}" srcId="{F499EE5F-4AE0-41B0-85D0-E8B96033DACA}" destId="{9F364ECC-F80A-4F28-8667-A99DF463750A}" srcOrd="0" destOrd="0" parTransId="{5D518DBB-6CB7-44B8-AB30-49B0CCE08FB8}" sibTransId="{1F4DDA79-19AB-4F04-93A3-323F81A2955F}"/>
    <dgm:cxn modelId="{0204F836-074B-4B6D-930C-987402C069B8}" type="presOf" srcId="{5783F837-B661-4A81-B82C-FC077CB5CFF1}" destId="{4EDB2E95-9B26-4328-92A7-B66ED3EEB51F}" srcOrd="0" destOrd="0" presId="urn:microsoft.com/office/officeart/2005/8/layout/arrow2"/>
    <dgm:cxn modelId="{54596119-3A3D-4522-BB96-EDA85A22DAC9}" srcId="{5783F837-B661-4A81-B82C-FC077CB5CFF1}" destId="{77636403-BBDB-4DDB-BE89-8C6994D2B88A}" srcOrd="2" destOrd="0" parTransId="{A4CBE375-6C5C-49EE-BAC6-05CA3D9C9B92}" sibTransId="{83093A0F-015C-4202-9215-B970F13E11E6}"/>
    <dgm:cxn modelId="{59053FCD-0C62-44E5-81A0-EE4A701BD22C}" srcId="{5783F837-B661-4A81-B82C-FC077CB5CFF1}" destId="{4928122B-F2D4-4896-870E-14BC9CD3A198}" srcOrd="4" destOrd="0" parTransId="{1F9A5BDB-BF14-486E-9B82-A13CE85D99BA}" sibTransId="{9689B483-DF18-44C7-87A1-8C570A79771C}"/>
    <dgm:cxn modelId="{FEFBCB87-6D7F-43B0-81A9-9E7E0C8E9966}" type="presOf" srcId="{4928122B-F2D4-4896-870E-14BC9CD3A198}" destId="{DD659AAC-4B9A-42E0-87B1-D12C78CC18D9}" srcOrd="0" destOrd="0" presId="urn:microsoft.com/office/officeart/2005/8/layout/arrow2"/>
    <dgm:cxn modelId="{36B363FC-EEEE-4285-8851-16D01518A048}" type="presOf" srcId="{F499EE5F-4AE0-41B0-85D0-E8B96033DACA}" destId="{47B5F838-EEF8-4183-9CC6-0142EAF74683}" srcOrd="0" destOrd="0" presId="urn:microsoft.com/office/officeart/2005/8/layout/arrow2"/>
    <dgm:cxn modelId="{7F19E829-7AEB-45ED-AB87-17B03243A2A8}" type="presOf" srcId="{9F364ECC-F80A-4F28-8667-A99DF463750A}" destId="{47B5F838-EEF8-4183-9CC6-0142EAF74683}" srcOrd="0" destOrd="1" presId="urn:microsoft.com/office/officeart/2005/8/layout/arrow2"/>
    <dgm:cxn modelId="{F572D2F3-CB4B-42F5-8DFD-A7CCB6359FAF}" srcId="{77636403-BBDB-4DDB-BE89-8C6994D2B88A}" destId="{F3CA875B-E9B5-41C6-82A1-E2BA25CBE49F}" srcOrd="0" destOrd="0" parTransId="{2C312BB8-46FC-4C55-BA1C-61F1A4417A7A}" sibTransId="{43605756-19A4-4916-894B-A9EA8300F399}"/>
    <dgm:cxn modelId="{297CB026-87B9-4A19-B218-F6E474CBBF28}" type="presParOf" srcId="{4EDB2E95-9B26-4328-92A7-B66ED3EEB51F}" destId="{8F1D347B-C654-4CF2-903F-D6E04C73CB74}" srcOrd="0" destOrd="0" presId="urn:microsoft.com/office/officeart/2005/8/layout/arrow2"/>
    <dgm:cxn modelId="{CFAF19C9-009B-4F56-9AB0-8DFA3C24E359}" type="presParOf" srcId="{4EDB2E95-9B26-4328-92A7-B66ED3EEB51F}" destId="{68846AF8-6756-4D7A-A897-3E28C998EBE3}" srcOrd="1" destOrd="0" presId="urn:microsoft.com/office/officeart/2005/8/layout/arrow2"/>
    <dgm:cxn modelId="{859BAD50-BBC7-43EA-AC34-C57C48A1C0B9}" type="presParOf" srcId="{68846AF8-6756-4D7A-A897-3E28C998EBE3}" destId="{4257517D-1EC6-4C3D-BEE5-A0AE862EDE65}" srcOrd="0" destOrd="0" presId="urn:microsoft.com/office/officeart/2005/8/layout/arrow2"/>
    <dgm:cxn modelId="{53B5BE47-8BF7-42DA-973E-9264B3C8741B}" type="presParOf" srcId="{68846AF8-6756-4D7A-A897-3E28C998EBE3}" destId="{47B5F838-EEF8-4183-9CC6-0142EAF74683}" srcOrd="1" destOrd="0" presId="urn:microsoft.com/office/officeart/2005/8/layout/arrow2"/>
    <dgm:cxn modelId="{99CAC441-8F9C-4DEE-9754-5C5C3AD415D8}" type="presParOf" srcId="{68846AF8-6756-4D7A-A897-3E28C998EBE3}" destId="{26108A8F-E31E-4D14-85E0-0D80B245140C}" srcOrd="2" destOrd="0" presId="urn:microsoft.com/office/officeart/2005/8/layout/arrow2"/>
    <dgm:cxn modelId="{A70D448B-67C9-477A-9743-D3EDB4F04F31}" type="presParOf" srcId="{68846AF8-6756-4D7A-A897-3E28C998EBE3}" destId="{478B1F86-5956-4D56-9E24-BC76F0CB808A}" srcOrd="3" destOrd="0" presId="urn:microsoft.com/office/officeart/2005/8/layout/arrow2"/>
    <dgm:cxn modelId="{8335666E-2911-41C6-B799-A50C46A7D041}" type="presParOf" srcId="{68846AF8-6756-4D7A-A897-3E28C998EBE3}" destId="{781ADD63-9F56-496F-9201-1979D0329858}" srcOrd="4" destOrd="0" presId="urn:microsoft.com/office/officeart/2005/8/layout/arrow2"/>
    <dgm:cxn modelId="{DD32D74A-589C-4722-B646-11AB9CAA5936}" type="presParOf" srcId="{68846AF8-6756-4D7A-A897-3E28C998EBE3}" destId="{8D718BE9-27B9-43AC-A0E5-C86A60BF4D2D}" srcOrd="5" destOrd="0" presId="urn:microsoft.com/office/officeart/2005/8/layout/arrow2"/>
    <dgm:cxn modelId="{C6799E2B-B855-496C-9C7D-7B1E071019E3}" type="presParOf" srcId="{68846AF8-6756-4D7A-A897-3E28C998EBE3}" destId="{51601B69-2A5B-42B6-BEA3-06CF4F26CB55}" srcOrd="6" destOrd="0" presId="urn:microsoft.com/office/officeart/2005/8/layout/arrow2"/>
    <dgm:cxn modelId="{2DC2DA23-3D8E-4CBC-A0FB-F0F32C7DF19B}" type="presParOf" srcId="{68846AF8-6756-4D7A-A897-3E28C998EBE3}" destId="{F2DB21A2-0992-41C6-9988-B661751350A1}" srcOrd="7" destOrd="0" presId="urn:microsoft.com/office/officeart/2005/8/layout/arrow2"/>
    <dgm:cxn modelId="{249D6B20-FF5B-4387-B263-605D79D3FC68}" type="presParOf" srcId="{68846AF8-6756-4D7A-A897-3E28C998EBE3}" destId="{FD6B8692-6A18-4B93-A3D3-8E60D7B18F2A}" srcOrd="8" destOrd="0" presId="urn:microsoft.com/office/officeart/2005/8/layout/arrow2"/>
    <dgm:cxn modelId="{4FF2F2CB-1A47-4E9C-B78C-8173E9E08350}" type="presParOf" srcId="{68846AF8-6756-4D7A-A897-3E28C998EBE3}" destId="{DD659AAC-4B9A-42E0-87B1-D12C78CC18D9}"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D347B-C654-4CF2-903F-D6E04C73CB74}">
      <dsp:nvSpPr>
        <dsp:cNvPr id="0" name=""/>
        <dsp:cNvSpPr/>
      </dsp:nvSpPr>
      <dsp:spPr>
        <a:xfrm>
          <a:off x="1864042" y="0"/>
          <a:ext cx="7241540" cy="452596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7517D-1EC6-4C3D-BEE5-A0AE862EDE65}">
      <dsp:nvSpPr>
        <dsp:cNvPr id="0" name=""/>
        <dsp:cNvSpPr/>
      </dsp:nvSpPr>
      <dsp:spPr>
        <a:xfrm>
          <a:off x="2577333" y="3365506"/>
          <a:ext cx="166555" cy="166555"/>
        </a:xfrm>
        <a:prstGeom prst="ellipse">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5F838-EEF8-4183-9CC6-0142EAF74683}">
      <dsp:nvSpPr>
        <dsp:cNvPr id="0" name=""/>
        <dsp:cNvSpPr/>
      </dsp:nvSpPr>
      <dsp:spPr>
        <a:xfrm>
          <a:off x="2676496" y="3448783"/>
          <a:ext cx="1675424" cy="107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2004</a:t>
          </a:r>
          <a:r>
            <a:rPr lang="zh-CN" altLang="en-US" sz="1800" kern="1200" dirty="0" smtClean="0">
              <a:solidFill>
                <a:schemeClr val="bg1"/>
              </a:solidFill>
              <a:latin typeface="微软雅黑" pitchFamily="34" charset="-122"/>
              <a:ea typeface="微软雅黑" pitchFamily="34" charset="-122"/>
            </a:rPr>
            <a:t>年</a:t>
          </a:r>
          <a:endParaRPr lang="en-US" altLang="zh-CN" sz="1800" kern="1200" dirty="0" smtClean="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提出构想</a:t>
          </a:r>
          <a:endParaRPr lang="en-US" altLang="zh-CN" sz="1800" kern="1200" dirty="0" smtClean="0">
            <a:solidFill>
              <a:schemeClr val="bg1"/>
            </a:solidFill>
            <a:latin typeface="微软雅黑" pitchFamily="34" charset="-122"/>
            <a:ea typeface="微软雅黑" pitchFamily="34" charset="-122"/>
          </a:endParaRPr>
        </a:p>
      </dsp:txBody>
      <dsp:txXfrm>
        <a:off x="2676496" y="3448783"/>
        <a:ext cx="1675424" cy="1077179"/>
      </dsp:txXfrm>
    </dsp:sp>
    <dsp:sp modelId="{26108A8F-E31E-4D14-85E0-0D80B245140C}">
      <dsp:nvSpPr>
        <dsp:cNvPr id="0" name=""/>
        <dsp:cNvSpPr/>
      </dsp:nvSpPr>
      <dsp:spPr>
        <a:xfrm>
          <a:off x="3478905" y="2499236"/>
          <a:ext cx="260695" cy="260695"/>
        </a:xfrm>
        <a:prstGeom prst="ellipse">
          <a:avLst/>
        </a:prstGeom>
        <a:solidFill>
          <a:schemeClr val="accent1">
            <a:alpha val="90000"/>
            <a:hueOff val="0"/>
            <a:satOff val="0"/>
            <a:lumOff val="0"/>
            <a:alpha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B1F86-5956-4D56-9E24-BC76F0CB808A}">
      <dsp:nvSpPr>
        <dsp:cNvPr id="0" name=""/>
        <dsp:cNvSpPr/>
      </dsp:nvSpPr>
      <dsp:spPr>
        <a:xfrm>
          <a:off x="3684618" y="2629584"/>
          <a:ext cx="1972963" cy="1896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37"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2008</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发布第一份草案</a:t>
          </a:r>
          <a:endParaRPr lang="zh-CN" altLang="en-US" sz="1800" kern="1200" dirty="0">
            <a:solidFill>
              <a:schemeClr val="bg1"/>
            </a:solidFill>
            <a:latin typeface="微软雅黑" pitchFamily="34" charset="-122"/>
            <a:ea typeface="微软雅黑" pitchFamily="34" charset="-122"/>
          </a:endParaRPr>
        </a:p>
      </dsp:txBody>
      <dsp:txXfrm>
        <a:off x="3684618" y="2629584"/>
        <a:ext cx="1972963" cy="1896378"/>
      </dsp:txXfrm>
    </dsp:sp>
    <dsp:sp modelId="{781ADD63-9F56-496F-9201-1979D0329858}">
      <dsp:nvSpPr>
        <dsp:cNvPr id="0" name=""/>
        <dsp:cNvSpPr/>
      </dsp:nvSpPr>
      <dsp:spPr>
        <a:xfrm>
          <a:off x="4637552" y="1808574"/>
          <a:ext cx="347593" cy="347593"/>
        </a:xfrm>
        <a:prstGeom prst="ellipse">
          <a:avLst/>
        </a:prstGeom>
        <a:solidFill>
          <a:schemeClr val="accent1">
            <a:alpha val="90000"/>
            <a:hueOff val="0"/>
            <a:satOff val="0"/>
            <a:lumOff val="0"/>
            <a:alphaOff val="-2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18BE9-27B9-43AC-A0E5-C86A60BF4D2D}">
      <dsp:nvSpPr>
        <dsp:cNvPr id="0" name=""/>
        <dsp:cNvSpPr/>
      </dsp:nvSpPr>
      <dsp:spPr>
        <a:xfrm>
          <a:off x="4908749" y="1982371"/>
          <a:ext cx="1677504" cy="2543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8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2012</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推广阶段</a:t>
          </a:r>
          <a:endParaRPr lang="zh-CN" altLang="en-US" sz="1800" kern="1200" dirty="0">
            <a:solidFill>
              <a:schemeClr val="bg1"/>
            </a:solidFill>
            <a:latin typeface="微软雅黑" pitchFamily="34" charset="-122"/>
            <a:ea typeface="微软雅黑" pitchFamily="34" charset="-122"/>
          </a:endParaRPr>
        </a:p>
      </dsp:txBody>
      <dsp:txXfrm>
        <a:off x="4908749" y="1982371"/>
        <a:ext cx="1677504" cy="2543591"/>
      </dsp:txXfrm>
    </dsp:sp>
    <dsp:sp modelId="{51601B69-2A5B-42B6-BEA3-06CF4F26CB55}">
      <dsp:nvSpPr>
        <dsp:cNvPr id="0" name=""/>
        <dsp:cNvSpPr/>
      </dsp:nvSpPr>
      <dsp:spPr>
        <a:xfrm>
          <a:off x="5984478" y="1269080"/>
          <a:ext cx="448975" cy="448975"/>
        </a:xfrm>
        <a:prstGeom prst="ellipse">
          <a:avLst/>
        </a:prstGeom>
        <a:solidFill>
          <a:schemeClr val="accent1">
            <a:alpha val="90000"/>
            <a:hueOff val="0"/>
            <a:satOff val="0"/>
            <a:lumOff val="0"/>
            <a:alphaOff val="-3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DB21A2-0992-41C6-9988-B661751350A1}">
      <dsp:nvSpPr>
        <dsp:cNvPr id="0" name=""/>
        <dsp:cNvSpPr/>
      </dsp:nvSpPr>
      <dsp:spPr>
        <a:xfrm>
          <a:off x="6276906" y="1468762"/>
          <a:ext cx="1448308" cy="303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903"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2020</a:t>
          </a:r>
          <a:r>
            <a:rPr lang="zh-CN" altLang="en-US" sz="1800" kern="1200" dirty="0" smtClean="0">
              <a:solidFill>
                <a:schemeClr val="bg1"/>
              </a:solidFill>
              <a:latin typeface="微软雅黑" pitchFamily="34" charset="-122"/>
              <a:ea typeface="微软雅黑" pitchFamily="34" charset="-122"/>
            </a:rPr>
            <a:t>年</a:t>
          </a:r>
          <a:endParaRPr lang="zh-CN" altLang="en-US" sz="1800" kern="1200" dirty="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最终测试</a:t>
          </a:r>
          <a:endParaRPr lang="zh-CN" altLang="en-US" sz="1800" kern="1200" dirty="0">
            <a:solidFill>
              <a:schemeClr val="bg1"/>
            </a:solidFill>
            <a:latin typeface="微软雅黑" pitchFamily="34" charset="-122"/>
            <a:ea typeface="微软雅黑" pitchFamily="34" charset="-122"/>
          </a:endParaRPr>
        </a:p>
      </dsp:txBody>
      <dsp:txXfrm>
        <a:off x="6276906" y="1468762"/>
        <a:ext cx="1448308" cy="3032395"/>
      </dsp:txXfrm>
    </dsp:sp>
    <dsp:sp modelId="{FD6B8692-6A18-4B93-A3D3-8E60D7B18F2A}">
      <dsp:nvSpPr>
        <dsp:cNvPr id="0" name=""/>
        <dsp:cNvSpPr/>
      </dsp:nvSpPr>
      <dsp:spPr>
        <a:xfrm>
          <a:off x="7371233" y="908813"/>
          <a:ext cx="572081" cy="572081"/>
        </a:xfrm>
        <a:prstGeom prst="ellipse">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59AAC-4B9A-42E0-87B1-D12C78CC18D9}">
      <dsp:nvSpPr>
        <dsp:cNvPr id="0" name=""/>
        <dsp:cNvSpPr/>
      </dsp:nvSpPr>
      <dsp:spPr>
        <a:xfrm>
          <a:off x="7717060" y="1194854"/>
          <a:ext cx="1448308" cy="333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34" tIns="0" rIns="0" bIns="0" numCol="1" spcCol="1270" anchor="t" anchorCtr="0">
          <a:noAutofit/>
        </a:bodyPr>
        <a:lstStyle/>
        <a:p>
          <a:pPr lvl="0" algn="l" defTabSz="800100">
            <a:lnSpc>
              <a:spcPct val="90000"/>
            </a:lnSpc>
            <a:spcBef>
              <a:spcPct val="0"/>
            </a:spcBef>
            <a:spcAft>
              <a:spcPct val="35000"/>
            </a:spcAft>
          </a:pPr>
          <a:r>
            <a:rPr lang="en-US" altLang="zh-CN" sz="1800" kern="1200" dirty="0" smtClean="0">
              <a:solidFill>
                <a:schemeClr val="bg1"/>
              </a:solidFill>
              <a:latin typeface="微软雅黑" pitchFamily="34" charset="-122"/>
              <a:ea typeface="微软雅黑" pitchFamily="34" charset="-122"/>
            </a:rPr>
            <a:t>2022</a:t>
          </a:r>
          <a:r>
            <a:rPr lang="zh-CN" altLang="en-US" sz="1800" kern="1200" dirty="0" smtClean="0">
              <a:solidFill>
                <a:schemeClr val="bg1"/>
              </a:solidFill>
              <a:latin typeface="微软雅黑" pitchFamily="34" charset="-122"/>
              <a:ea typeface="微软雅黑" pitchFamily="34" charset="-122"/>
            </a:rPr>
            <a:t>年</a:t>
          </a:r>
          <a:endParaRPr lang="en-US" altLang="zh-CN" sz="1800" kern="1200" dirty="0" smtClean="0">
            <a:solidFill>
              <a:schemeClr val="bg1"/>
            </a:solidFill>
            <a:latin typeface="微软雅黑" pitchFamily="34" charset="-122"/>
            <a:ea typeface="微软雅黑" pitchFamily="34"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bg1"/>
              </a:solidFill>
              <a:latin typeface="微软雅黑" pitchFamily="34" charset="-122"/>
              <a:ea typeface="微软雅黑" pitchFamily="34" charset="-122"/>
            </a:rPr>
            <a:t>正式发布</a:t>
          </a:r>
          <a:endParaRPr lang="en-US" altLang="zh-CN" sz="1800" kern="1200" dirty="0" smtClean="0">
            <a:solidFill>
              <a:schemeClr val="bg1"/>
            </a:solidFill>
            <a:latin typeface="微软雅黑" pitchFamily="34" charset="-122"/>
            <a:ea typeface="微软雅黑" pitchFamily="34" charset="-122"/>
          </a:endParaRPr>
        </a:p>
      </dsp:txBody>
      <dsp:txXfrm>
        <a:off x="7717060" y="1194854"/>
        <a:ext cx="1448308" cy="333110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pPr/>
              <a:t>5/15/2014</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pPr/>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pPr/>
              <a:t>5/15/2014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upport.google.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tx1">
                    <a:alpha val="99000"/>
                  </a:schemeClr>
                </a:solidFill>
                <a:latin typeface="微软雅黑" pitchFamily="34" charset="-122"/>
                <a:ea typeface="微软雅黑"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40000"/>
                    <a:lumOff val="60000"/>
                    <a:alpha val="99000"/>
                  </a:schemeClr>
                </a:solidFill>
                <a:latin typeface="微软雅黑" pitchFamily="34" charset="-122"/>
                <a:ea typeface="微软雅黑" pitchFamily="34" charset="-122"/>
              </a:defRPr>
            </a:lvl1pPr>
          </a:lstStyle>
          <a:p>
            <a:pPr lvl="0"/>
            <a:r>
              <a:rPr lang="en-US" dirty="0" smtClean="0"/>
              <a:t>Speaker Title</a:t>
            </a:r>
            <a:endParaRPr lang="en-US" dirty="0"/>
          </a:p>
        </p:txBody>
      </p:sp>
      <p:sp>
        <p:nvSpPr>
          <p:cNvPr id="452" name="Rectangle 451"/>
          <p:cNvSpPr/>
          <p:nvPr userDrawn="1"/>
        </p:nvSpPr>
        <p:spPr bwMode="auto">
          <a:xfrm>
            <a:off x="9847978" y="-160540"/>
            <a:ext cx="1828800" cy="18288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3" name="Rectangle 452"/>
          <p:cNvSpPr/>
          <p:nvPr userDrawn="1"/>
        </p:nvSpPr>
        <p:spPr bwMode="auto">
          <a:xfrm>
            <a:off x="9262520" y="1298576"/>
            <a:ext cx="1170916" cy="1170916"/>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4" name="Rectangle 453"/>
          <p:cNvSpPr/>
          <p:nvPr userDrawn="1"/>
        </p:nvSpPr>
        <p:spPr bwMode="auto">
          <a:xfrm>
            <a:off x="9262520" y="-160540"/>
            <a:ext cx="875010" cy="875010"/>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5" name="Rectangle 454"/>
          <p:cNvSpPr/>
          <p:nvPr userDrawn="1"/>
        </p:nvSpPr>
        <p:spPr bwMode="auto">
          <a:xfrm>
            <a:off x="8219107" y="1423060"/>
            <a:ext cx="665432" cy="665432"/>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6" name="Rectangle 455"/>
          <p:cNvSpPr/>
          <p:nvPr userDrawn="1"/>
        </p:nvSpPr>
        <p:spPr bwMode="auto">
          <a:xfrm>
            <a:off x="9262520" y="5753556"/>
            <a:ext cx="1170916" cy="1170916"/>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7" name="Rectangle 456"/>
          <p:cNvSpPr/>
          <p:nvPr userDrawn="1"/>
        </p:nvSpPr>
        <p:spPr bwMode="auto">
          <a:xfrm>
            <a:off x="10527822" y="5081417"/>
            <a:ext cx="773912" cy="773912"/>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8" name="Rectangle 457"/>
          <p:cNvSpPr/>
          <p:nvPr userDrawn="1"/>
        </p:nvSpPr>
        <p:spPr bwMode="auto">
          <a:xfrm>
            <a:off x="11216481" y="5610291"/>
            <a:ext cx="316712" cy="316712"/>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59" name="Rectangle 458"/>
          <p:cNvSpPr/>
          <p:nvPr userDrawn="1"/>
        </p:nvSpPr>
        <p:spPr bwMode="auto">
          <a:xfrm>
            <a:off x="10622883" y="6339014"/>
            <a:ext cx="2361286" cy="2361286"/>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0" name="Rectangle 459"/>
          <p:cNvSpPr/>
          <p:nvPr userDrawn="1"/>
        </p:nvSpPr>
        <p:spPr bwMode="auto">
          <a:xfrm>
            <a:off x="681947" y="442110"/>
            <a:ext cx="1255574" cy="1255574"/>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1" name="Rectangle 460"/>
          <p:cNvSpPr/>
          <p:nvPr userDrawn="1"/>
        </p:nvSpPr>
        <p:spPr bwMode="auto">
          <a:xfrm>
            <a:off x="1866442" y="-160540"/>
            <a:ext cx="513190" cy="513190"/>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2" name="Rectangle 461"/>
          <p:cNvSpPr/>
          <p:nvPr userDrawn="1"/>
        </p:nvSpPr>
        <p:spPr bwMode="auto">
          <a:xfrm>
            <a:off x="11749866" y="1234418"/>
            <a:ext cx="244474" cy="244474"/>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3" name="Rectangle 462"/>
          <p:cNvSpPr/>
          <p:nvPr userDrawn="1"/>
        </p:nvSpPr>
        <p:spPr bwMode="auto">
          <a:xfrm>
            <a:off x="5824555" y="1918422"/>
            <a:ext cx="875010" cy="875010"/>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4" name="Rectangle 463"/>
          <p:cNvSpPr/>
          <p:nvPr userDrawn="1"/>
        </p:nvSpPr>
        <p:spPr bwMode="auto">
          <a:xfrm>
            <a:off x="4973451" y="5410281"/>
            <a:ext cx="603404" cy="603404"/>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65" name="Rectangle 464"/>
          <p:cNvSpPr/>
          <p:nvPr userDrawn="1"/>
        </p:nvSpPr>
        <p:spPr bwMode="auto">
          <a:xfrm>
            <a:off x="5629432" y="4681875"/>
            <a:ext cx="1030108" cy="103010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Tree>
    <p:extLst>
      <p:ext uri="{BB962C8B-B14F-4D97-AF65-F5344CB8AC3E}">
        <p14:creationId xmlns:p14="http://schemas.microsoft.com/office/powerpoint/2010/main" val="74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626789"/>
            <a:ext cx="11149013" cy="387798"/>
          </a:xfrm>
        </p:spPr>
        <p:txBody>
          <a:bodyPr/>
          <a:lstStyle>
            <a:lvl1pPr>
              <a:defRPr sz="2800">
                <a:solidFill>
                  <a:schemeClr val="bg2">
                    <a:alpha val="99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9879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2526576"/>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3440976"/>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175177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6141323"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6141323"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336722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336722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6141323"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6141323"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336722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336722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771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latin typeface="微软雅黑" pitchFamily="34" charset="-122"/>
                <a:ea typeface="微软雅黑" pitchFamily="34" charset="-122"/>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756214"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756214"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2" name="Text Placeholder 8"/>
          <p:cNvSpPr>
            <a:spLocks noGrp="1"/>
          </p:cNvSpPr>
          <p:nvPr>
            <p:ph type="body" sz="quarter" idx="13"/>
          </p:nvPr>
        </p:nvSpPr>
        <p:spPr>
          <a:xfrm>
            <a:off x="7533397"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7533397"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4" name="Text Placeholder 8"/>
          <p:cNvSpPr>
            <a:spLocks noGrp="1"/>
          </p:cNvSpPr>
          <p:nvPr>
            <p:ph type="body" sz="quarter" idx="15"/>
          </p:nvPr>
        </p:nvSpPr>
        <p:spPr>
          <a:xfrm>
            <a:off x="1982115" y="1394951"/>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982115" y="2309351"/>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0" name="Text Placeholder 8"/>
          <p:cNvSpPr>
            <a:spLocks noGrp="1"/>
          </p:cNvSpPr>
          <p:nvPr>
            <p:ph type="body" sz="quarter" idx="17"/>
          </p:nvPr>
        </p:nvSpPr>
        <p:spPr>
          <a:xfrm>
            <a:off x="4756214"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756214"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7" name="Text Placeholder 8"/>
          <p:cNvSpPr>
            <a:spLocks noGrp="1"/>
          </p:cNvSpPr>
          <p:nvPr>
            <p:ph type="body" sz="quarter" idx="19"/>
          </p:nvPr>
        </p:nvSpPr>
        <p:spPr>
          <a:xfrm>
            <a:off x="7533397"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7533397"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
        <p:nvSpPr>
          <p:cNvPr id="19" name="Text Placeholder 8"/>
          <p:cNvSpPr>
            <a:spLocks noGrp="1"/>
          </p:cNvSpPr>
          <p:nvPr>
            <p:ph type="body" sz="quarter" idx="21"/>
          </p:nvPr>
        </p:nvSpPr>
        <p:spPr>
          <a:xfrm>
            <a:off x="1982115" y="3961640"/>
            <a:ext cx="2670048" cy="9144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tx1">
                    <a:alpha val="99000"/>
                  </a:schemeClr>
                </a:solidFill>
                <a:latin typeface="微软雅黑" pitchFamily="34" charset="-122"/>
                <a:ea typeface="微软雅黑" pitchFamily="34" charset="-122"/>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lvl="0" defTabSz="914099"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982115" y="4876040"/>
            <a:ext cx="2670048" cy="1527048"/>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rgbClr val="0072C6">
                    <a:lumMod val="50000"/>
                    <a:alpha val="99000"/>
                  </a:srgbClr>
                </a:solidFill>
                <a:latin typeface="微软雅黑" pitchFamily="34" charset="-122"/>
                <a:ea typeface="微软雅黑" pitchFamily="34" charset="-122"/>
              </a:defRPr>
            </a:lvl1pPr>
          </a:lstStyle>
          <a:p>
            <a:pPr marL="0" lvl="0">
              <a:spcBef>
                <a:spcPts val="1200"/>
              </a:spcBef>
            </a:pPr>
            <a:r>
              <a:rPr lang="en-US" dirty="0" smtClean="0"/>
              <a:t>Click to edit Master text styles</a:t>
            </a:r>
          </a:p>
        </p:txBody>
      </p:sp>
    </p:spTree>
    <p:extLst>
      <p:ext uri="{BB962C8B-B14F-4D97-AF65-F5344CB8AC3E}">
        <p14:creationId xmlns:p14="http://schemas.microsoft.com/office/powerpoint/2010/main" val="39546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88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0"/>
            <a:ext cx="12188825"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solidFill>
                <a:schemeClr val="tx1">
                  <a:alpha val="99000"/>
                </a:schemeClr>
              </a:solidFill>
              <a:latin typeface="微软雅黑" pitchFamily="34" charset="-122"/>
              <a:ea typeface="微软雅黑" pitchFamily="34" charset="-122"/>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latin typeface="微软雅黑" pitchFamily="34" charset="-122"/>
                <a:ea typeface="微软雅黑" pitchFamily="34" charset="-122"/>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447800"/>
            <a:ext cx="11152188" cy="5181600"/>
          </a:xfrm>
        </p:spPr>
        <p:txBody>
          <a:bodyPr/>
          <a:lstStyle>
            <a:lvl1pPr marL="0" indent="0">
              <a:buNone/>
              <a:defRPr sz="3200">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1pPr>
            <a:lvl2pPr marL="339725"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2pPr>
            <a:lvl3pPr marL="573088"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3pPr>
            <a:lvl4pPr marL="798513"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4pPr>
            <a:lvl5pPr marL="1030288" indent="0">
              <a:buNone/>
              <a:defRPr>
                <a:gradFill>
                  <a:gsLst>
                    <a:gs pos="1250">
                      <a:srgbClr val="000000"/>
                    </a:gs>
                    <a:gs pos="100000">
                      <a:srgbClr val="000000"/>
                    </a:gs>
                  </a:gsLst>
                  <a:lin ang="5400000" scaled="0"/>
                </a:gradFill>
                <a:latin typeface="微软雅黑" pitchFamily="34" charset="-122"/>
                <a:ea typeface="微软雅黑" pitchFamily="34" charset="-122"/>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159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微软雅黑" pitchFamily="34" charset="-122"/>
                <a:ea typeface="微软雅黑" pitchFamily="34" charset="-122"/>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微软雅黑" pitchFamily="34" charset="-122"/>
                <a:ea typeface="微软雅黑" pitchFamily="34" charset="-122"/>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微软雅黑" pitchFamily="34" charset="-122"/>
                <a:ea typeface="微软雅黑" pitchFamily="34" charset="-122"/>
                <a:cs typeface="Segoe UI" pitchFamily="34" charset="0"/>
              </a:defRPr>
            </a:lvl1pPr>
          </a:lstStyle>
          <a:p>
            <a:pPr lvl="0"/>
            <a:r>
              <a:rPr lang="en-US" dirty="0" smtClean="0"/>
              <a:t>Next:</a:t>
            </a:r>
          </a:p>
        </p:txBody>
      </p:sp>
    </p:spTree>
    <p:extLst>
      <p:ext uri="{BB962C8B-B14F-4D97-AF65-F5344CB8AC3E}">
        <p14:creationId xmlns:p14="http://schemas.microsoft.com/office/powerpoint/2010/main" val="415186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effectLst>
            <a:outerShdw dist="12700" dir="2700000" algn="tl" rotWithShape="0">
              <a:schemeClr val="bg1">
                <a:alpha val="0"/>
              </a:schemeClr>
            </a:outerShdw>
          </a:effectLst>
        </p:spPr>
        <p:txBody>
          <a:bodyPr/>
          <a:lstStyle>
            <a:lvl1pPr algn="l">
              <a:defRPr>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09441" y="6356351"/>
            <a:ext cx="2844059" cy="365125"/>
          </a:xfrm>
          <a:prstGeom prst="rect">
            <a:avLst/>
          </a:prstGeom>
        </p:spPr>
        <p:txBody>
          <a:bodyPr/>
          <a:lstStyle/>
          <a:p>
            <a:fld id="{2365ECD2-E9D9-4529-BEC5-5A0A4FE4ED2C}" type="datetimeFigureOut">
              <a:rPr lang="zh-CN" altLang="en-US" smtClean="0"/>
              <a:t>2014-5-15</a:t>
            </a:fld>
            <a:endParaRPr lang="zh-CN" altLang="en-US" dirty="0"/>
          </a:p>
        </p:txBody>
      </p:sp>
      <p:sp>
        <p:nvSpPr>
          <p:cNvPr id="5" name="页脚占位符 4"/>
          <p:cNvSpPr>
            <a:spLocks noGrp="1"/>
          </p:cNvSpPr>
          <p:nvPr>
            <p:ph type="ftr" sz="quarter" idx="11"/>
          </p:nvPr>
        </p:nvSpPr>
        <p:spPr>
          <a:xfrm>
            <a:off x="4164515" y="6356351"/>
            <a:ext cx="385979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5325" y="6356351"/>
            <a:ext cx="2844059" cy="365125"/>
          </a:xfrm>
          <a:prstGeom prst="rect">
            <a:avLst/>
          </a:prstGeom>
        </p:spPr>
        <p:txBody>
          <a:bodyPr/>
          <a:lstStyle/>
          <a:p>
            <a:fld id="{6F4F4D5D-DD92-4D54-9264-6F2EEA8E22D5}" type="slidenum">
              <a:rPr lang="zh-CN" altLang="en-US" smtClean="0"/>
              <a:t>‹#›</a:t>
            </a:fld>
            <a:endParaRPr lang="zh-CN" altLang="en-US"/>
          </a:p>
        </p:txBody>
      </p:sp>
      <p:sp>
        <p:nvSpPr>
          <p:cNvPr id="7" name="矩形 6"/>
          <p:cNvSpPr/>
          <p:nvPr userDrawn="1"/>
        </p:nvSpPr>
        <p:spPr>
          <a:xfrm>
            <a:off x="-48670" y="260648"/>
            <a:ext cx="143301" cy="1152128"/>
          </a:xfrm>
          <a:prstGeom prst="rect">
            <a:avLst/>
          </a:prstGeom>
          <a:solidFill>
            <a:srgbClr val="0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3" hasCustomPrompt="1"/>
          </p:nvPr>
        </p:nvSpPr>
        <p:spPr>
          <a:xfrm>
            <a:off x="624255" y="6309320"/>
            <a:ext cx="10941341" cy="288032"/>
          </a:xfrm>
        </p:spPr>
        <p:txBody>
          <a:bodyPr/>
          <a:lstStyle>
            <a:lvl1pPr marL="0" indent="0">
              <a:buNone/>
              <a:defRPr sz="3200"/>
            </a:lvl1pPr>
          </a:lstStyle>
          <a:p>
            <a:pPr algn="ctr"/>
            <a:r>
              <a:rPr lang="en-US" altLang="zh-CN" sz="1200" dirty="0" smtClean="0">
                <a:latin typeface="Arial" pitchFamily="34" charset="0"/>
                <a:cs typeface="Arial" pitchFamily="34" charset="0"/>
                <a:hlinkClick r:id="rId2"/>
              </a:rPr>
              <a:t>http://support.google.com</a:t>
            </a:r>
            <a:endParaRPr lang="zh-CN" altLang="en-US" sz="12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882305460"/>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553998"/>
          </a:xfrm>
        </p:spPr>
        <p:txBody>
          <a:bodyPr anchor="t"/>
          <a:lstStyle>
            <a:lvl1pPr algn="ctr">
              <a:defRPr sz="4000" b="0" cap="a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a:xfrm>
            <a:off x="609441" y="6356351"/>
            <a:ext cx="2844059" cy="365125"/>
          </a:xfrm>
          <a:prstGeom prst="rect">
            <a:avLst/>
          </a:prstGeom>
        </p:spPr>
        <p:txBody>
          <a:bodyPr/>
          <a:lstStyle/>
          <a:p>
            <a:fld id="{2365ECD2-E9D9-4529-BEC5-5A0A4FE4ED2C}" type="datetimeFigureOut">
              <a:rPr lang="zh-CN" altLang="en-US" smtClean="0"/>
              <a:t>2014-5-15</a:t>
            </a:fld>
            <a:endParaRPr lang="zh-CN" altLang="en-US"/>
          </a:p>
        </p:txBody>
      </p:sp>
      <p:sp>
        <p:nvSpPr>
          <p:cNvPr id="5" name="页脚占位符 4"/>
          <p:cNvSpPr>
            <a:spLocks noGrp="1"/>
          </p:cNvSpPr>
          <p:nvPr>
            <p:ph type="ftr" sz="quarter" idx="11"/>
          </p:nvPr>
        </p:nvSpPr>
        <p:spPr>
          <a:xfrm>
            <a:off x="4164515" y="6356351"/>
            <a:ext cx="3859795"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5325" y="6356351"/>
            <a:ext cx="2844059" cy="365125"/>
          </a:xfrm>
          <a:prstGeom prst="rect">
            <a:avLst/>
          </a:prstGeom>
        </p:spPr>
        <p:txBody>
          <a:bodyPr/>
          <a:lstStyle/>
          <a:p>
            <a:fld id="{6F4F4D5D-DD92-4D54-9264-6F2EEA8E22D5}" type="slidenum">
              <a:rPr lang="zh-CN" altLang="en-US" smtClean="0"/>
              <a:t>‹#›</a:t>
            </a:fld>
            <a:endParaRPr lang="zh-CN" altLang="en-US"/>
          </a:p>
        </p:txBody>
      </p:sp>
    </p:spTree>
    <p:extLst>
      <p:ext uri="{BB962C8B-B14F-4D97-AF65-F5344CB8AC3E}">
        <p14:creationId xmlns:p14="http://schemas.microsoft.com/office/powerpoint/2010/main" val="226135410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tx1">
                    <a:alpha val="99000"/>
                  </a:schemeClr>
                </a:solidFill>
                <a:latin typeface="微软雅黑" pitchFamily="34" charset="-122"/>
                <a:ea typeface="微软雅黑" pitchFamily="34" charset="-122"/>
              </a:defRPr>
            </a:lvl1pPr>
          </a:lstStyle>
          <a:p>
            <a:r>
              <a:rPr lang="en-US" dirty="0" smtClean="0"/>
              <a:t>Click to edit title style</a:t>
            </a:r>
            <a:endParaRPr lang="en-US" dirty="0"/>
          </a:p>
        </p:txBody>
      </p:sp>
      <p:sp>
        <p:nvSpPr>
          <p:cNvPr id="3" name="Oval 2"/>
          <p:cNvSpPr/>
          <p:nvPr userDrawn="1"/>
        </p:nvSpPr>
        <p:spPr bwMode="auto">
          <a:xfrm>
            <a:off x="10202421" y="-383422"/>
            <a:ext cx="1828800" cy="18288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4" name="Oval 3"/>
          <p:cNvSpPr/>
          <p:nvPr userDrawn="1"/>
        </p:nvSpPr>
        <p:spPr bwMode="auto">
          <a:xfrm>
            <a:off x="9616963" y="1075694"/>
            <a:ext cx="1170916" cy="1170916"/>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5" name="Oval 4"/>
          <p:cNvSpPr/>
          <p:nvPr userDrawn="1"/>
        </p:nvSpPr>
        <p:spPr bwMode="auto">
          <a:xfrm>
            <a:off x="9616963" y="-383422"/>
            <a:ext cx="875010" cy="875010"/>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6" name="Oval 5"/>
          <p:cNvSpPr/>
          <p:nvPr userDrawn="1"/>
        </p:nvSpPr>
        <p:spPr bwMode="auto">
          <a:xfrm>
            <a:off x="8573550" y="1200178"/>
            <a:ext cx="665432" cy="665432"/>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7" name="Oval 6"/>
          <p:cNvSpPr/>
          <p:nvPr userDrawn="1"/>
        </p:nvSpPr>
        <p:spPr bwMode="auto">
          <a:xfrm>
            <a:off x="9490215" y="5499901"/>
            <a:ext cx="1170916" cy="1170916"/>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8" name="Oval 7"/>
          <p:cNvSpPr/>
          <p:nvPr userDrawn="1"/>
        </p:nvSpPr>
        <p:spPr bwMode="auto">
          <a:xfrm>
            <a:off x="10755517" y="4827762"/>
            <a:ext cx="773912" cy="773912"/>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Oval 8"/>
          <p:cNvSpPr/>
          <p:nvPr userDrawn="1"/>
        </p:nvSpPr>
        <p:spPr bwMode="auto">
          <a:xfrm>
            <a:off x="11444176" y="5356636"/>
            <a:ext cx="316712" cy="316712"/>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Oval 9"/>
          <p:cNvSpPr/>
          <p:nvPr userDrawn="1"/>
        </p:nvSpPr>
        <p:spPr bwMode="auto">
          <a:xfrm>
            <a:off x="10850578" y="6085359"/>
            <a:ext cx="2361286" cy="2361286"/>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Oval 10"/>
          <p:cNvSpPr/>
          <p:nvPr userDrawn="1"/>
        </p:nvSpPr>
        <p:spPr bwMode="auto">
          <a:xfrm>
            <a:off x="1503468" y="1115602"/>
            <a:ext cx="1255574" cy="1255574"/>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Oval 11"/>
          <p:cNvSpPr/>
          <p:nvPr userDrawn="1"/>
        </p:nvSpPr>
        <p:spPr bwMode="auto">
          <a:xfrm>
            <a:off x="2687963" y="512952"/>
            <a:ext cx="513190" cy="513190"/>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Oval 12"/>
          <p:cNvSpPr/>
          <p:nvPr userDrawn="1"/>
        </p:nvSpPr>
        <p:spPr bwMode="auto">
          <a:xfrm>
            <a:off x="12104309" y="1011536"/>
            <a:ext cx="244474" cy="244474"/>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Oval 13"/>
          <p:cNvSpPr/>
          <p:nvPr userDrawn="1"/>
        </p:nvSpPr>
        <p:spPr bwMode="auto">
          <a:xfrm>
            <a:off x="11156211" y="1879032"/>
            <a:ext cx="875010" cy="875010"/>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Oval 14"/>
          <p:cNvSpPr/>
          <p:nvPr userDrawn="1"/>
        </p:nvSpPr>
        <p:spPr bwMode="auto">
          <a:xfrm>
            <a:off x="4973451" y="5410281"/>
            <a:ext cx="603404" cy="603404"/>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Oval 15"/>
          <p:cNvSpPr/>
          <p:nvPr userDrawn="1"/>
        </p:nvSpPr>
        <p:spPr bwMode="auto">
          <a:xfrm>
            <a:off x="5629432" y="4681875"/>
            <a:ext cx="1030108" cy="103010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Tree>
    <p:extLst>
      <p:ext uri="{BB962C8B-B14F-4D97-AF65-F5344CB8AC3E}">
        <p14:creationId xmlns:p14="http://schemas.microsoft.com/office/powerpoint/2010/main" val="134947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1"/>
            <a:ext cx="11149013" cy="747897"/>
          </a:xfrm>
        </p:spPr>
        <p:txBody>
          <a:bodyPr anchor="ctr" anchorCtr="0"/>
          <a:lstStyle>
            <a:lvl1pPr>
              <a:defRPr sz="5400" spc="0" baseline="0">
                <a:solidFill>
                  <a:schemeClr val="tx1">
                    <a:alpha val="99000"/>
                  </a:schemeClr>
                </a:solidFill>
              </a:defRPr>
            </a:lvl1pPr>
          </a:lstStyle>
          <a:p>
            <a:r>
              <a:rPr lang="en-US" dirty="0" smtClean="0"/>
              <a:t>Click to edit title style</a:t>
            </a:r>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3309" y="668915"/>
            <a:ext cx="1341438"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16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9847978" y="-160540"/>
            <a:ext cx="1828800" cy="18288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9" name="Teardrop 8"/>
          <p:cNvSpPr/>
          <p:nvPr userDrawn="1"/>
        </p:nvSpPr>
        <p:spPr bwMode="auto">
          <a:xfrm>
            <a:off x="9262520" y="1298576"/>
            <a:ext cx="1170916" cy="1170916"/>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0" name="Teardrop 9"/>
          <p:cNvSpPr/>
          <p:nvPr userDrawn="1"/>
        </p:nvSpPr>
        <p:spPr bwMode="auto">
          <a:xfrm>
            <a:off x="9262520" y="-160540"/>
            <a:ext cx="875010" cy="875010"/>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1" name="Teardrop 10"/>
          <p:cNvSpPr/>
          <p:nvPr userDrawn="1"/>
        </p:nvSpPr>
        <p:spPr bwMode="auto">
          <a:xfrm>
            <a:off x="8219107" y="1423060"/>
            <a:ext cx="665432" cy="665432"/>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2" name="Teardrop 11"/>
          <p:cNvSpPr/>
          <p:nvPr userDrawn="1"/>
        </p:nvSpPr>
        <p:spPr bwMode="auto">
          <a:xfrm>
            <a:off x="9262520" y="5753556"/>
            <a:ext cx="1170916" cy="1170916"/>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3" name="Teardrop 12"/>
          <p:cNvSpPr/>
          <p:nvPr userDrawn="1"/>
        </p:nvSpPr>
        <p:spPr bwMode="auto">
          <a:xfrm>
            <a:off x="10527822" y="5081417"/>
            <a:ext cx="773912" cy="773912"/>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4" name="Teardrop 13"/>
          <p:cNvSpPr/>
          <p:nvPr userDrawn="1"/>
        </p:nvSpPr>
        <p:spPr bwMode="auto">
          <a:xfrm>
            <a:off x="11216481" y="5610291"/>
            <a:ext cx="316712" cy="316712"/>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5" name="Teardrop 14"/>
          <p:cNvSpPr/>
          <p:nvPr userDrawn="1"/>
        </p:nvSpPr>
        <p:spPr bwMode="auto">
          <a:xfrm>
            <a:off x="10622883" y="6339014"/>
            <a:ext cx="2361286" cy="2361286"/>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6" name="Teardrop 15"/>
          <p:cNvSpPr/>
          <p:nvPr userDrawn="1"/>
        </p:nvSpPr>
        <p:spPr bwMode="auto">
          <a:xfrm>
            <a:off x="681947" y="442110"/>
            <a:ext cx="1255574" cy="1255574"/>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7" name="Teardrop 16"/>
          <p:cNvSpPr/>
          <p:nvPr userDrawn="1"/>
        </p:nvSpPr>
        <p:spPr bwMode="auto">
          <a:xfrm>
            <a:off x="1866442" y="-160540"/>
            <a:ext cx="513190" cy="513190"/>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8" name="Teardrop 17"/>
          <p:cNvSpPr/>
          <p:nvPr userDrawn="1"/>
        </p:nvSpPr>
        <p:spPr bwMode="auto">
          <a:xfrm>
            <a:off x="11749866" y="1234418"/>
            <a:ext cx="244474" cy="244474"/>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19" name="Teardrop 18"/>
          <p:cNvSpPr/>
          <p:nvPr userDrawn="1"/>
        </p:nvSpPr>
        <p:spPr bwMode="auto">
          <a:xfrm>
            <a:off x="5824555" y="1918422"/>
            <a:ext cx="875010" cy="875010"/>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0" name="Teardrop 19"/>
          <p:cNvSpPr/>
          <p:nvPr userDrawn="1"/>
        </p:nvSpPr>
        <p:spPr bwMode="auto">
          <a:xfrm>
            <a:off x="4973451" y="5410281"/>
            <a:ext cx="603404" cy="603404"/>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21" name="Teardrop 20"/>
          <p:cNvSpPr/>
          <p:nvPr userDrawn="1"/>
        </p:nvSpPr>
        <p:spPr bwMode="auto">
          <a:xfrm>
            <a:off x="5629432" y="4681875"/>
            <a:ext cx="1030108" cy="103010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tx1"/>
                    </a:gs>
                    <a:gs pos="99000">
                      <a:schemeClr val="tx1"/>
                    </a:gs>
                  </a:gsLst>
                  <a:lin ang="5400000" scaled="0"/>
                </a:gradFill>
                <a:latin typeface="微软雅黑" pitchFamily="34" charset="-122"/>
                <a:ea typeface="微软雅黑" pitchFamily="34" charset="-122"/>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40000"/>
                    <a:lumOff val="60000"/>
                  </a:schemeClr>
                </a:solidFill>
                <a:effectLst/>
                <a:latin typeface="微软雅黑" pitchFamily="34" charset="-122"/>
                <a:ea typeface="微软雅黑" pitchFamily="34" charset="-122"/>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2344" y="1447800"/>
            <a:ext cx="10237787" cy="914096"/>
          </a:xfrm>
        </p:spPr>
        <p:txBody>
          <a:bodyPr wrap="square" anchor="ctr">
            <a:noAutofit/>
          </a:bodyPr>
          <a:lstStyle>
            <a:lvl1pPr marL="0" indent="0">
              <a:buNone/>
              <a:defRPr sz="6600" spc="-150">
                <a:solidFill>
                  <a:schemeClr val="tx1">
                    <a:alpha val="99000"/>
                  </a:schemeClr>
                </a:solidFill>
                <a:latin typeface="微软雅黑" pitchFamily="34" charset="-122"/>
                <a:ea typeface="微软雅黑" pitchFamily="34" charset="-122"/>
              </a:defRPr>
            </a:lvl1pPr>
          </a:lstStyle>
          <a:p>
            <a:pPr lvl="0"/>
            <a:r>
              <a:rPr lang="en-US" smtClean="0"/>
              <a:t>Click to edit Master text styles</a:t>
            </a:r>
          </a:p>
        </p:txBody>
      </p:sp>
    </p:spTree>
    <p:extLst>
      <p:ext uri="{BB962C8B-B14F-4D97-AF65-F5344CB8AC3E}">
        <p14:creationId xmlns:p14="http://schemas.microsoft.com/office/powerpoint/2010/main" val="19824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8"/>
            <a:ext cx="11149013" cy="5181601"/>
          </a:xfrm>
          <a:prstGeom prst="rect">
            <a:avLst/>
          </a:prstGeom>
        </p:spPr>
        <p:txBody>
          <a:bodyPr/>
          <a:lstStyle>
            <a:lvl1pPr marL="284163" indent="-284163">
              <a:buFont typeface="Wingdings" pitchFamily="2" charset="2"/>
              <a:buChar char=""/>
              <a:defRPr sz="4000">
                <a:latin typeface="微软雅黑" pitchFamily="34" charset="-122"/>
                <a:ea typeface="微软雅黑" pitchFamily="34" charset="-122"/>
              </a:defRPr>
            </a:lvl1pPr>
            <a:lvl2pPr marL="517525" indent="-233363">
              <a:buFont typeface="Wingdings" pitchFamily="2" charset="2"/>
              <a:buChar char=""/>
              <a:defRPr>
                <a:latin typeface="微软雅黑" pitchFamily="34" charset="-122"/>
                <a:ea typeface="微软雅黑" pitchFamily="34" charset="-122"/>
              </a:defRPr>
            </a:lvl2pPr>
            <a:lvl3pPr marL="741363" indent="-223838">
              <a:buFont typeface="Wingdings" pitchFamily="2" charset="2"/>
              <a:buChar char=""/>
              <a:tabLst/>
              <a:defRPr>
                <a:latin typeface="微软雅黑" pitchFamily="34" charset="-122"/>
                <a:ea typeface="微软雅黑" pitchFamily="34" charset="-122"/>
              </a:defRPr>
            </a:lvl3pPr>
            <a:lvl4pPr marL="914400" indent="-173038">
              <a:buFont typeface="Wingdings" pitchFamily="2" charset="2"/>
              <a:buChar char=""/>
              <a:defRPr>
                <a:latin typeface="微软雅黑" pitchFamily="34" charset="-122"/>
                <a:ea typeface="微软雅黑" pitchFamily="34" charset="-122"/>
              </a:defRPr>
            </a:lvl4pPr>
            <a:lvl5pPr marL="1087438" indent="-173038">
              <a:buFont typeface="Wingdings" pitchFamily="2" charset="2"/>
              <a:buChar char=""/>
              <a:tabLst/>
              <a:defRPr>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4610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1775"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a:p>
        </p:txBody>
      </p:sp>
    </p:spTree>
    <p:extLst>
      <p:ext uri="{BB962C8B-B14F-4D97-AF65-F5344CB8AC3E}">
        <p14:creationId xmlns:p14="http://schemas.microsoft.com/office/powerpoint/2010/main" val="279281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1775"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a:p>
        </p:txBody>
      </p:sp>
    </p:spTree>
    <p:extLst>
      <p:ext uri="{BB962C8B-B14F-4D97-AF65-F5344CB8AC3E}">
        <p14:creationId xmlns:p14="http://schemas.microsoft.com/office/powerpoint/2010/main" val="41176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5181600"/>
          </a:xfrm>
        </p:spPr>
        <p:txBody>
          <a:bodyPr>
            <a:noAutofit/>
          </a:bodyPr>
          <a:lstStyle>
            <a:lvl1pPr marL="292100" indent="-292100">
              <a:spcBef>
                <a:spcPts val="1200"/>
              </a:spcBef>
              <a:buClr>
                <a:schemeClr val="tx1"/>
              </a:buClr>
              <a:buFont typeface="Wingdings" pitchFamily="2" charset="2"/>
              <a:buChar char=""/>
              <a:defRPr>
                <a:solidFill>
                  <a:schemeClr val="bg1">
                    <a:lumMod val="75000"/>
                    <a:lumOff val="25000"/>
                  </a:schemeClr>
                </a:solidFill>
                <a:latin typeface="微软雅黑" pitchFamily="34" charset="-122"/>
                <a:ea typeface="微软雅黑" pitchFamily="34" charset="-122"/>
              </a:defRPr>
            </a:lvl1pPr>
            <a:lvl2pPr marL="520700" indent="-228600">
              <a:defRPr sz="2000">
                <a:solidFill>
                  <a:schemeClr val="bg1">
                    <a:lumMod val="75000"/>
                    <a:lumOff val="25000"/>
                  </a:schemeClr>
                </a:solidFill>
                <a:latin typeface="微软雅黑" pitchFamily="34" charset="-122"/>
                <a:ea typeface="微软雅黑" pitchFamily="34" charset="-122"/>
              </a:defRPr>
            </a:lvl2pPr>
            <a:lvl3pPr marL="685800" indent="-165100">
              <a:tabLst/>
              <a:defRPr sz="2000">
                <a:solidFill>
                  <a:schemeClr val="bg1">
                    <a:lumMod val="75000"/>
                    <a:lumOff val="25000"/>
                  </a:schemeClr>
                </a:solidFill>
                <a:latin typeface="微软雅黑" pitchFamily="34" charset="-122"/>
                <a:ea typeface="微软雅黑" pitchFamily="34" charset="-122"/>
              </a:defRPr>
            </a:lvl3pPr>
            <a:lvl4pPr marL="863600" indent="-177800">
              <a:defRPr>
                <a:solidFill>
                  <a:schemeClr val="bg1">
                    <a:lumMod val="75000"/>
                    <a:lumOff val="25000"/>
                  </a:schemeClr>
                </a:solidFill>
                <a:latin typeface="微软雅黑" pitchFamily="34" charset="-122"/>
                <a:ea typeface="微软雅黑" pitchFamily="34" charset="-122"/>
              </a:defRPr>
            </a:lvl4pPr>
            <a:lvl5pPr marL="1028700" indent="-165100">
              <a:tabLst/>
              <a:defRPr>
                <a:solidFill>
                  <a:schemeClr val="bg1">
                    <a:lumMod val="75000"/>
                    <a:lumOff val="25000"/>
                  </a:schemeClr>
                </a:solidFill>
                <a:latin typeface="微软雅黑" pitchFamily="34" charset="-122"/>
                <a:ea typeface="微软雅黑" pitchFamily="34" charset="-122"/>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5181600"/>
          </a:xfrm>
        </p:spPr>
        <p:txBody>
          <a:bodyPr>
            <a:noAutofit/>
          </a:bodyPr>
          <a:lstStyle>
            <a:lvl1pPr marL="339725" indent="-339725">
              <a:spcBef>
                <a:spcPts val="1200"/>
              </a:spcBef>
              <a:buFont typeface="Wingdings" pitchFamily="2" charset="2"/>
              <a:buChar char=""/>
              <a:defRPr lang="en-US" sz="3600" kern="1200" spc="-70" baseline="0" dirty="0" smtClean="0">
                <a:solidFill>
                  <a:schemeClr val="bg1">
                    <a:lumMod val="75000"/>
                    <a:lumOff val="25000"/>
                  </a:schemeClr>
                </a:solidFill>
                <a:latin typeface="微软雅黑" pitchFamily="34" charset="-122"/>
                <a:ea typeface="微软雅黑" pitchFamily="34" charset="-122"/>
                <a:cs typeface="+mn-cs"/>
              </a:defRPr>
            </a:lvl1pPr>
            <a:lvl2pPr marL="6350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2pPr>
            <a:lvl3pPr marL="8636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3pPr>
            <a:lvl4pPr marL="1028700" indent="-342900">
              <a:defRPr lang="en-US" sz="2000" kern="1200" spc="0" baseline="0" dirty="0" smtClean="0">
                <a:solidFill>
                  <a:schemeClr val="bg1">
                    <a:lumMod val="75000"/>
                    <a:lumOff val="25000"/>
                  </a:schemeClr>
                </a:solidFill>
                <a:latin typeface="微软雅黑" pitchFamily="34" charset="-122"/>
                <a:ea typeface="微软雅黑" pitchFamily="34" charset="-122"/>
                <a:cs typeface="+mn-cs"/>
              </a:defRPr>
            </a:lvl4pPr>
            <a:lvl5pPr marL="1206500" indent="-342900">
              <a:defRPr lang="en-US" sz="2000" kern="1200" spc="0" baseline="0" dirty="0">
                <a:solidFill>
                  <a:schemeClr val="bg1">
                    <a:lumMod val="75000"/>
                    <a:lumOff val="25000"/>
                  </a:schemeClr>
                </a:solidFill>
                <a:latin typeface="微软雅黑" pitchFamily="34" charset="-122"/>
                <a:ea typeface="微软雅黑" pitchFamily="34" charset="-122"/>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38528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itchFamily="34" charset="-122"/>
                <a:ea typeface="微软雅黑" pitchFamily="34" charset="-122"/>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bg1">
                    <a:lumMod val="75000"/>
                    <a:lumOff val="25000"/>
                  </a:schemeClr>
                </a:solidFill>
                <a:latin typeface="微软雅黑" pitchFamily="34" charset="-122"/>
                <a:ea typeface="微软雅黑" pitchFamily="34" charset="-122"/>
              </a:defRPr>
            </a:lvl1pPr>
            <a:lvl2pPr marL="0" indent="0">
              <a:buNone/>
              <a:defRPr sz="2000">
                <a:solidFill>
                  <a:schemeClr val="bg1">
                    <a:lumMod val="75000"/>
                    <a:lumOff val="25000"/>
                  </a:schemeClr>
                </a:solidFill>
                <a:latin typeface="微软雅黑" pitchFamily="34" charset="-122"/>
                <a:ea typeface="微软雅黑" pitchFamily="34" charset="-122"/>
              </a:defRPr>
            </a:lvl2pPr>
            <a:lvl3pPr marL="233363" indent="0">
              <a:buNone/>
              <a:defRPr sz="2000">
                <a:solidFill>
                  <a:schemeClr val="bg1">
                    <a:lumMod val="75000"/>
                    <a:lumOff val="25000"/>
                  </a:schemeClr>
                </a:solidFill>
                <a:latin typeface="微软雅黑" pitchFamily="34" charset="-122"/>
                <a:ea typeface="微软雅黑" pitchFamily="34" charset="-122"/>
              </a:defRPr>
            </a:lvl3pPr>
            <a:lvl4pPr marL="457200" indent="0">
              <a:buNone/>
              <a:defRPr sz="2000">
                <a:solidFill>
                  <a:schemeClr val="bg1">
                    <a:lumMod val="75000"/>
                    <a:lumOff val="25000"/>
                  </a:schemeClr>
                </a:solidFill>
                <a:latin typeface="微软雅黑" pitchFamily="34" charset="-122"/>
                <a:ea typeface="微软雅黑" pitchFamily="34" charset="-122"/>
              </a:defRPr>
            </a:lvl4pPr>
            <a:lvl5pPr marL="693738" indent="0">
              <a:buNone/>
              <a:defRPr sz="2000">
                <a:solidFill>
                  <a:schemeClr val="bg1">
                    <a:lumMod val="75000"/>
                    <a:lumOff val="25000"/>
                  </a:schemeClr>
                </a:solidFill>
                <a:latin typeface="微软雅黑" pitchFamily="34" charset="-122"/>
                <a:ea typeface="微软雅黑" pitchFamily="34"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bg1">
                    <a:lumMod val="75000"/>
                    <a:lumOff val="25000"/>
                  </a:schemeClr>
                </a:solidFill>
                <a:latin typeface="微软雅黑" pitchFamily="34" charset="-122"/>
                <a:ea typeface="微软雅黑" pitchFamily="34" charset="-122"/>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bg1">
                    <a:lumMod val="75000"/>
                    <a:lumOff val="25000"/>
                  </a:schemeClr>
                </a:solidFill>
                <a:latin typeface="微软雅黑" pitchFamily="34" charset="-122"/>
                <a:ea typeface="微软雅黑" pitchFamily="34" charset="-122"/>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bg1">
                    <a:lumMod val="75000"/>
                    <a:lumOff val="25000"/>
                  </a:schemeClr>
                </a:solidFill>
                <a:latin typeface="微软雅黑" pitchFamily="34" charset="-122"/>
                <a:ea typeface="微软雅黑" pitchFamily="34" charset="-122"/>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244808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1470716"/>
      </p:ext>
    </p:extLst>
  </p:cSld>
  <p:clrMap bg1="dk1" tx1="lt1" bg2="dk2" tx2="lt2" accent1="accent1" accent2="accent2" accent3="accent3" accent4="accent4" accent5="accent5" accent6="accent6" hlink="hlink" folHlink="folHlink"/>
  <p:sldLayoutIdLst>
    <p:sldLayoutId id="2147484083" r:id="rId1"/>
    <p:sldLayoutId id="2147484084" r:id="rId2"/>
    <p:sldLayoutId id="2147484097" r:id="rId3"/>
    <p:sldLayoutId id="2147484085" r:id="rId4"/>
    <p:sldLayoutId id="2147484086" r:id="rId5"/>
    <p:sldLayoutId id="2147484087" r:id="rId6"/>
    <p:sldLayoutId id="2147484088" r:id="rId7"/>
    <p:sldLayoutId id="2147484089" r:id="rId8"/>
    <p:sldLayoutId id="2147484090" r:id="rId9"/>
    <p:sldLayoutId id="2147484092" r:id="rId10"/>
    <p:sldLayoutId id="2147484098" r:id="rId11"/>
    <p:sldLayoutId id="2147484100" r:id="rId12"/>
    <p:sldLayoutId id="2147484099" r:id="rId13"/>
    <p:sldLayoutId id="2147484093" r:id="rId14"/>
    <p:sldLayoutId id="2147484094" r:id="rId15"/>
    <p:sldLayoutId id="2147484095" r:id="rId16"/>
    <p:sldLayoutId id="2147484096" r:id="rId17"/>
    <p:sldLayoutId id="2147484101" r:id="rId18"/>
    <p:sldLayoutId id="2147484102"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1" kern="1200" cap="none" spc="-100" baseline="0" dirty="0" smtClean="0">
          <a:ln w="3175">
            <a:noFill/>
          </a:ln>
          <a:solidFill>
            <a:schemeClr val="bg2">
              <a:alpha val="99000"/>
            </a:schemeClr>
          </a:solidFill>
          <a:effectLst/>
          <a:latin typeface="微软雅黑" pitchFamily="34" charset="-122"/>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bg1">
              <a:lumMod val="75000"/>
              <a:lumOff val="25000"/>
              <a:alpha val="99000"/>
            </a:schemeClr>
          </a:solidFill>
          <a:latin typeface="微软雅黑" pitchFamily="34" charset="-122"/>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bg1">
              <a:lumMod val="75000"/>
              <a:lumOff val="25000"/>
              <a:alpha val="99000"/>
            </a:schemeClr>
          </a:solidFill>
          <a:latin typeface="微软雅黑" pitchFamily="34" charset="-122"/>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bg1">
              <a:lumMod val="75000"/>
              <a:lumOff val="25000"/>
              <a:alpha val="99000"/>
            </a:schemeClr>
          </a:solidFill>
          <a:latin typeface="微软雅黑" pitchFamily="34" charset="-122"/>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bg1">
              <a:lumMod val="75000"/>
              <a:lumOff val="25000"/>
              <a:alpha val="99000"/>
            </a:schemeClr>
          </a:solidFill>
          <a:latin typeface="微软雅黑" pitchFamily="34" charset="-122"/>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bg1">
              <a:lumMod val="75000"/>
              <a:lumOff val="25000"/>
              <a:alpha val="99000"/>
            </a:schemeClr>
          </a:solidFill>
          <a:latin typeface="微软雅黑" pitchFamily="34" charset="-122"/>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317" y="1475663"/>
            <a:ext cx="4378598" cy="437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09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22499"/>
            <a:ext cx="11149013" cy="387798"/>
          </a:xfrm>
        </p:spPr>
        <p:txBody>
          <a:bodyPr vert="horz" wrap="square" lIns="0" tIns="0" rIns="0" bIns="0" rtlCol="0" anchor="t">
            <a:spAutoFit/>
          </a:bodyPr>
          <a:lstStyle/>
          <a:p>
            <a:r>
              <a:rPr lang="zh-CN" altLang="en-US" sz="2800" dirty="0"/>
              <a:t>十个常用的新标签列表</a:t>
            </a:r>
          </a:p>
        </p:txBody>
      </p:sp>
      <p:sp>
        <p:nvSpPr>
          <p:cNvPr id="3" name="内容占位符 2"/>
          <p:cNvSpPr>
            <a:spLocks noGrp="1"/>
          </p:cNvSpPr>
          <p:nvPr>
            <p:ph idx="1"/>
          </p:nvPr>
        </p:nvSpPr>
        <p:spPr>
          <a:xfrm>
            <a:off x="657434" y="1721534"/>
            <a:ext cx="5484971" cy="3196952"/>
          </a:xfrm>
        </p:spPr>
        <p:txBody>
          <a:bodyPr>
            <a:normAutofit/>
          </a:bodyPr>
          <a:lstStyle/>
          <a:p>
            <a:pPr marL="0" indent="0">
              <a:lnSpc>
                <a:spcPct val="170000"/>
              </a:lnSpc>
              <a:buNone/>
            </a:pPr>
            <a:r>
              <a:rPr lang="en-US" altLang="zh-CN" dirty="0"/>
              <a:t>&lt;</a:t>
            </a:r>
            <a:r>
              <a:rPr lang="en-US" altLang="zh-CN" b="1" dirty="0"/>
              <a:t>article</a:t>
            </a:r>
            <a:r>
              <a:rPr lang="en-US" altLang="zh-CN" dirty="0"/>
              <a:t>&gt; </a:t>
            </a:r>
            <a:r>
              <a:rPr lang="zh-CN" altLang="en-US" dirty="0"/>
              <a:t>定义文章</a:t>
            </a:r>
          </a:p>
          <a:p>
            <a:pPr marL="0" indent="0">
              <a:lnSpc>
                <a:spcPct val="170000"/>
              </a:lnSpc>
              <a:buNone/>
            </a:pPr>
            <a:r>
              <a:rPr lang="en-US" altLang="zh-CN" dirty="0"/>
              <a:t>&lt;</a:t>
            </a:r>
            <a:r>
              <a:rPr lang="en-US" altLang="zh-CN" b="1" dirty="0"/>
              <a:t>aside</a:t>
            </a:r>
            <a:r>
              <a:rPr lang="en-US" altLang="zh-CN" dirty="0"/>
              <a:t>&gt; </a:t>
            </a:r>
            <a:r>
              <a:rPr lang="zh-CN" altLang="en-US" dirty="0"/>
              <a:t>定义文章的侧边栏</a:t>
            </a:r>
            <a:endParaRPr lang="en-US" altLang="zh-CN" dirty="0"/>
          </a:p>
          <a:p>
            <a:pPr marL="0" indent="0">
              <a:lnSpc>
                <a:spcPct val="170000"/>
              </a:lnSpc>
              <a:buNone/>
            </a:pPr>
            <a:r>
              <a:rPr lang="en-US" altLang="zh-CN" dirty="0"/>
              <a:t>&lt;</a:t>
            </a:r>
            <a:r>
              <a:rPr lang="en-US" altLang="zh-CN" b="1" dirty="0"/>
              <a:t>figure</a:t>
            </a:r>
            <a:r>
              <a:rPr lang="en-US" altLang="zh-CN" dirty="0"/>
              <a:t>&gt; </a:t>
            </a:r>
            <a:r>
              <a:rPr lang="zh-CN" altLang="en-US" dirty="0"/>
              <a:t>一组媒体对象以及文字</a:t>
            </a:r>
          </a:p>
          <a:p>
            <a:pPr marL="0" indent="0">
              <a:lnSpc>
                <a:spcPct val="170000"/>
              </a:lnSpc>
              <a:buNone/>
            </a:pPr>
            <a:r>
              <a:rPr lang="en-US" altLang="zh-CN" dirty="0"/>
              <a:t>&lt;</a:t>
            </a:r>
            <a:r>
              <a:rPr lang="en-US" altLang="zh-CN" b="1" dirty="0"/>
              <a:t>figcaption</a:t>
            </a:r>
            <a:r>
              <a:rPr lang="en-US" altLang="zh-CN" dirty="0"/>
              <a:t>&gt; </a:t>
            </a:r>
            <a:r>
              <a:rPr lang="zh-CN" altLang="en-US" dirty="0"/>
              <a:t>定义 </a:t>
            </a:r>
            <a:r>
              <a:rPr lang="en-US" altLang="zh-CN" dirty="0"/>
              <a:t>figure </a:t>
            </a:r>
            <a:r>
              <a:rPr lang="zh-CN" altLang="en-US" dirty="0"/>
              <a:t>的标题</a:t>
            </a:r>
          </a:p>
          <a:p>
            <a:pPr marL="0" indent="0">
              <a:lnSpc>
                <a:spcPct val="170000"/>
              </a:lnSpc>
              <a:buNone/>
            </a:pPr>
            <a:r>
              <a:rPr lang="en-US" altLang="zh-CN" dirty="0"/>
              <a:t>&lt;</a:t>
            </a:r>
            <a:r>
              <a:rPr lang="en-US" altLang="zh-CN" b="1" dirty="0"/>
              <a:t>footer</a:t>
            </a:r>
            <a:r>
              <a:rPr lang="en-US" altLang="zh-CN" dirty="0"/>
              <a:t>&gt;</a:t>
            </a:r>
            <a:r>
              <a:rPr lang="zh-CN" altLang="en-US" dirty="0"/>
              <a:t>定义页脚</a:t>
            </a:r>
          </a:p>
        </p:txBody>
      </p:sp>
      <p:sp>
        <p:nvSpPr>
          <p:cNvPr id="5" name="内容占位符 2"/>
          <p:cNvSpPr txBox="1">
            <a:spLocks/>
          </p:cNvSpPr>
          <p:nvPr/>
        </p:nvSpPr>
        <p:spPr>
          <a:xfrm>
            <a:off x="5539612" y="1721534"/>
            <a:ext cx="5484971" cy="31969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70000"/>
              </a:lnSpc>
              <a:buNone/>
            </a:pPr>
            <a:r>
              <a:rPr lang="en-US" altLang="zh-CN" sz="1800" dirty="0">
                <a:solidFill>
                  <a:schemeClr val="bg1">
                    <a:lumMod val="65000"/>
                    <a:lumOff val="35000"/>
                  </a:schemeClr>
                </a:solidFill>
              </a:rPr>
              <a:t>&lt;</a:t>
            </a:r>
            <a:r>
              <a:rPr lang="en-US" altLang="zh-CN" sz="1800" b="1" dirty="0">
                <a:solidFill>
                  <a:schemeClr val="bg1">
                    <a:lumMod val="65000"/>
                    <a:lumOff val="35000"/>
                  </a:schemeClr>
                </a:solidFill>
              </a:rPr>
              <a:t>header</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定义页眉</a:t>
            </a:r>
          </a:p>
          <a:p>
            <a:pPr marL="0" indent="0">
              <a:lnSpc>
                <a:spcPct val="170000"/>
              </a:lnSpc>
              <a:buNone/>
            </a:pPr>
            <a:r>
              <a:rPr lang="en-US" altLang="zh-CN" sz="1800" dirty="0">
                <a:solidFill>
                  <a:schemeClr val="bg1">
                    <a:lumMod val="65000"/>
                    <a:lumOff val="35000"/>
                  </a:schemeClr>
                </a:solidFill>
              </a:rPr>
              <a:t>&lt;</a:t>
            </a:r>
            <a:r>
              <a:rPr lang="en-US" altLang="zh-CN" sz="1800" b="1" dirty="0" err="1">
                <a:solidFill>
                  <a:schemeClr val="bg1">
                    <a:lumMod val="65000"/>
                    <a:lumOff val="35000"/>
                  </a:schemeClr>
                </a:solidFill>
              </a:rPr>
              <a:t>hgroup</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定义对网页标题的组合</a:t>
            </a:r>
          </a:p>
          <a:p>
            <a:pPr marL="0" indent="0">
              <a:lnSpc>
                <a:spcPct val="170000"/>
              </a:lnSpc>
              <a:buNone/>
            </a:pPr>
            <a:r>
              <a:rPr lang="en-US" altLang="zh-CN" sz="1800" dirty="0">
                <a:solidFill>
                  <a:schemeClr val="bg1">
                    <a:lumMod val="65000"/>
                    <a:lumOff val="35000"/>
                  </a:schemeClr>
                </a:solidFill>
              </a:rPr>
              <a:t>&lt;</a:t>
            </a:r>
            <a:r>
              <a:rPr lang="en-US" altLang="zh-CN" sz="1800" b="1" dirty="0" err="1">
                <a:solidFill>
                  <a:schemeClr val="bg1">
                    <a:lumMod val="65000"/>
                    <a:lumOff val="35000"/>
                  </a:schemeClr>
                </a:solidFill>
              </a:rPr>
              <a:t>nav</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定义导航</a:t>
            </a:r>
          </a:p>
          <a:p>
            <a:pPr marL="0" indent="0">
              <a:lnSpc>
                <a:spcPct val="170000"/>
              </a:lnSpc>
              <a:buNone/>
            </a:pPr>
            <a:r>
              <a:rPr lang="en-US" altLang="zh-CN" sz="1800" dirty="0">
                <a:solidFill>
                  <a:schemeClr val="bg1">
                    <a:lumMod val="65000"/>
                    <a:lumOff val="35000"/>
                  </a:schemeClr>
                </a:solidFill>
              </a:rPr>
              <a:t>&lt;</a:t>
            </a:r>
            <a:r>
              <a:rPr lang="en-US" altLang="zh-CN" sz="1800" b="1" dirty="0">
                <a:solidFill>
                  <a:schemeClr val="bg1">
                    <a:lumMod val="65000"/>
                    <a:lumOff val="35000"/>
                  </a:schemeClr>
                </a:solidFill>
              </a:rPr>
              <a:t>section</a:t>
            </a:r>
            <a:r>
              <a:rPr lang="en-US" altLang="zh-CN" sz="1800" dirty="0">
                <a:solidFill>
                  <a:schemeClr val="bg1">
                    <a:lumMod val="65000"/>
                    <a:lumOff val="35000"/>
                  </a:schemeClr>
                </a:solidFill>
              </a:rPr>
              <a:t>&gt; </a:t>
            </a:r>
            <a:r>
              <a:rPr lang="zh-CN" altLang="en-US" sz="1800" dirty="0">
                <a:solidFill>
                  <a:schemeClr val="bg1">
                    <a:lumMod val="65000"/>
                    <a:lumOff val="35000"/>
                  </a:schemeClr>
                </a:solidFill>
              </a:rPr>
              <a:t>定义文档中的区段</a:t>
            </a:r>
            <a:endParaRPr lang="en-US" altLang="zh-CN" sz="1800" dirty="0">
              <a:solidFill>
                <a:schemeClr val="bg1">
                  <a:lumMod val="65000"/>
                  <a:lumOff val="35000"/>
                </a:schemeClr>
              </a:solidFill>
            </a:endParaRPr>
          </a:p>
          <a:p>
            <a:pPr marL="0" indent="0">
              <a:lnSpc>
                <a:spcPct val="170000"/>
              </a:lnSpc>
              <a:buNone/>
            </a:pPr>
            <a:r>
              <a:rPr lang="en-US" altLang="zh-CN" sz="1800" dirty="0">
                <a:solidFill>
                  <a:schemeClr val="bg1">
                    <a:lumMod val="65000"/>
                    <a:lumOff val="35000"/>
                  </a:schemeClr>
                </a:solidFill>
              </a:rPr>
              <a:t>&lt;</a:t>
            </a:r>
            <a:r>
              <a:rPr lang="en-US" altLang="zh-CN" sz="1800" b="1" dirty="0">
                <a:solidFill>
                  <a:schemeClr val="bg1">
                    <a:lumMod val="65000"/>
                    <a:lumOff val="35000"/>
                  </a:schemeClr>
                </a:solidFill>
              </a:rPr>
              <a:t>time</a:t>
            </a:r>
            <a:r>
              <a:rPr lang="en-US" altLang="zh-CN" sz="1800" dirty="0">
                <a:solidFill>
                  <a:schemeClr val="bg1">
                    <a:lumMod val="65000"/>
                    <a:lumOff val="35000"/>
                  </a:schemeClr>
                </a:solidFill>
              </a:rPr>
              <a:t>&gt;</a:t>
            </a:r>
            <a:r>
              <a:rPr lang="zh-CN" altLang="en-US" sz="1800" dirty="0">
                <a:solidFill>
                  <a:schemeClr val="bg1">
                    <a:lumMod val="65000"/>
                    <a:lumOff val="35000"/>
                  </a:schemeClr>
                </a:solidFill>
              </a:rPr>
              <a:t>定义日期和时间</a:t>
            </a:r>
          </a:p>
        </p:txBody>
      </p:sp>
      <p:sp>
        <p:nvSpPr>
          <p:cNvPr id="6" name="TextBox 5"/>
          <p:cNvSpPr txBox="1"/>
          <p:nvPr/>
        </p:nvSpPr>
        <p:spPr>
          <a:xfrm>
            <a:off x="719215" y="5661248"/>
            <a:ext cx="10846380" cy="738664"/>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被弃用</a:t>
            </a:r>
            <a:r>
              <a:rPr lang="zh-CN" altLang="en-US" sz="1400" dirty="0" smtClean="0">
                <a:solidFill>
                  <a:schemeClr val="bg1"/>
                </a:solidFill>
                <a:latin typeface="微软雅黑" pitchFamily="34" charset="-122"/>
                <a:ea typeface="微软雅黑" pitchFamily="34" charset="-122"/>
              </a:rPr>
              <a:t>的标签：</a:t>
            </a:r>
            <a:r>
              <a:rPr lang="en-US" altLang="en-US" sz="1400" dirty="0" smtClean="0">
                <a:solidFill>
                  <a:schemeClr val="bg1"/>
                </a:solidFill>
                <a:latin typeface="微软雅黑" pitchFamily="34" charset="-122"/>
                <a:ea typeface="微软雅黑" pitchFamily="34" charset="-122"/>
              </a:rPr>
              <a:t>&lt;acronym&gt;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&lt;applet&gt;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&lt;basefont&gt;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&lt;big&gt;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&lt;center&gt;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&lt;dir&gt;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&lt;font&gt;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&lt;frame&gt;</a:t>
            </a:r>
            <a:r>
              <a:rPr lang="zh-CN" altLang="en-US" sz="1400" dirty="0" smtClean="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&lt;s&gt;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&lt;isindex&gt;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&lt;noframes&gt;</a:t>
            </a:r>
            <a:r>
              <a:rPr lang="zh-CN" altLang="en-US" sz="1400" dirty="0" smtClean="0">
                <a:solidFill>
                  <a:schemeClr val="bg1"/>
                </a:solidFill>
                <a:latin typeface="微软雅黑" pitchFamily="34" charset="-122"/>
                <a:ea typeface="微软雅黑" pitchFamily="34" charset="-122"/>
              </a:rPr>
              <a:t>、 </a:t>
            </a:r>
            <a:r>
              <a:rPr lang="en-US" altLang="zh-CN" sz="1400" dirty="0" smtClean="0">
                <a:solidFill>
                  <a:schemeClr val="bg1"/>
                </a:solidFill>
                <a:latin typeface="微软雅黑" pitchFamily="34" charset="-122"/>
                <a:ea typeface="微软雅黑" pitchFamily="34" charset="-122"/>
              </a:rPr>
              <a:t>&lt;frameset&gt; </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&lt;strike&gt;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&lt;tt&gt;</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&lt;u&gt;</a:t>
            </a:r>
            <a:r>
              <a:rPr lang="zh-CN" altLang="en-US" sz="1400" dirty="0" smtClean="0">
                <a:solidFill>
                  <a:schemeClr val="bg1"/>
                </a:solidFill>
                <a:latin typeface="微软雅黑" pitchFamily="34" charset="-122"/>
                <a:ea typeface="微软雅黑" pitchFamily="34" charset="-122"/>
              </a:rPr>
              <a:t>和</a:t>
            </a:r>
            <a:r>
              <a:rPr lang="en-US" altLang="zh-CN" sz="1400" dirty="0" smtClean="0">
                <a:solidFill>
                  <a:schemeClr val="bg1"/>
                </a:solidFill>
                <a:latin typeface="微软雅黑" pitchFamily="34" charset="-122"/>
                <a:ea typeface="微软雅黑" pitchFamily="34" charset="-122"/>
              </a:rPr>
              <a:t>&lt;xmp&gt;</a:t>
            </a:r>
            <a:r>
              <a:rPr lang="zh-CN" altLang="en-US" sz="1400" dirty="0" smtClean="0">
                <a:solidFill>
                  <a:schemeClr val="bg1"/>
                </a:solidFill>
                <a:latin typeface="微软雅黑" pitchFamily="34" charset="-122"/>
                <a:ea typeface="微软雅黑" pitchFamily="34" charset="-122"/>
              </a:rPr>
              <a:t>。</a:t>
            </a:r>
            <a:endParaRPr lang="en-US" altLang="zh-CN" sz="1400" dirty="0" smtClean="0">
              <a:solidFill>
                <a:schemeClr val="bg1"/>
              </a:solidFill>
              <a:latin typeface="微软雅黑" pitchFamily="34" charset="-122"/>
              <a:ea typeface="微软雅黑" pitchFamily="34" charset="-122"/>
            </a:endParaRPr>
          </a:p>
          <a:p>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32243062"/>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wipe(left)">
                                      <p:cBhvr>
                                        <p:cTn id="35" dur="500"/>
                                        <p:tgtEl>
                                          <p:spTgt spid="5">
                                            <p:txEl>
                                              <p:pRg st="2" end="2"/>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p:tgtEl>
                                          <p:spTgt spid="6"/>
                                        </p:tgtEl>
                                        <p:attrNameLst>
                                          <p:attrName>ppt_y</p:attrName>
                                        </p:attrNameLst>
                                      </p:cBhvr>
                                      <p:tavLst>
                                        <p:tav tm="0">
                                          <p:val>
                                            <p:strVal val="#ppt_y+#ppt_h*1.125000"/>
                                          </p:val>
                                        </p:tav>
                                        <p:tav tm="100000">
                                          <p:val>
                                            <p:strVal val="#ppt_y"/>
                                          </p:val>
                                        </p:tav>
                                      </p:tavLst>
                                    </p:anim>
                                    <p:animEffect transition="in" filter="wipe(up)">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87" name="Picture 19" descr="C:\Users\shentianyang\Desktop\res\fo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376" y="1628801"/>
            <a:ext cx="9027349" cy="402907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1" y="0"/>
            <a:ext cx="12188824" cy="6858000"/>
          </a:xfrm>
          <a:prstGeom prst="rect">
            <a:avLst/>
          </a:prstGeom>
          <a:solidFill>
            <a:schemeClr val="tx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p:cNvGrpSpPr/>
          <p:nvPr/>
        </p:nvGrpSpPr>
        <p:grpSpPr>
          <a:xfrm>
            <a:off x="4212425" y="4374000"/>
            <a:ext cx="6273814" cy="1188754"/>
            <a:chOff x="3131840" y="4387270"/>
            <a:chExt cx="4706586" cy="1188754"/>
          </a:xfrm>
        </p:grpSpPr>
        <p:sp>
          <p:nvSpPr>
            <p:cNvPr id="40" name="TextBox 39"/>
            <p:cNvSpPr txBox="1"/>
            <p:nvPr/>
          </p:nvSpPr>
          <p:spPr>
            <a:xfrm>
              <a:off x="5188934" y="4387270"/>
              <a:ext cx="2649492" cy="73866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solidFill>
                    <a:schemeClr val="bg1"/>
                  </a:solidFill>
                  <a:latin typeface="微软雅黑" pitchFamily="34" charset="-122"/>
                  <a:ea typeface="微软雅黑" pitchFamily="34" charset="-122"/>
                </a:rPr>
                <a:t>拾色器</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type="color" value="#ed1c24"&gt;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404449"/>
              <a:ext cx="2019300" cy="1171575"/>
            </a:xfrm>
            <a:prstGeom prst="rect">
              <a:avLst/>
            </a:prstGeom>
            <a:ln/>
            <a:extLst/>
          </p:spPr>
          <p:style>
            <a:lnRef idx="1">
              <a:schemeClr val="accent1"/>
            </a:lnRef>
            <a:fillRef idx="2">
              <a:schemeClr val="accent1"/>
            </a:fillRef>
            <a:effectRef idx="1">
              <a:schemeClr val="accent1"/>
            </a:effectRef>
            <a:fontRef idx="minor">
              <a:schemeClr val="dk1"/>
            </a:fontRef>
          </p:style>
        </p:pic>
      </p:grpSp>
      <p:grpSp>
        <p:nvGrpSpPr>
          <p:cNvPr id="17" name="组合 16"/>
          <p:cNvGrpSpPr/>
          <p:nvPr/>
        </p:nvGrpSpPr>
        <p:grpSpPr>
          <a:xfrm>
            <a:off x="4208888" y="3822419"/>
            <a:ext cx="5766748" cy="2314600"/>
            <a:chOff x="3176063" y="3813875"/>
            <a:chExt cx="4326188" cy="2314600"/>
          </a:xfrm>
        </p:grpSpPr>
        <p:sp>
          <p:nvSpPr>
            <p:cNvPr id="27" name="TextBox 26"/>
            <p:cNvSpPr txBox="1"/>
            <p:nvPr/>
          </p:nvSpPr>
          <p:spPr>
            <a:xfrm>
              <a:off x="4713262" y="3813875"/>
              <a:ext cx="2788989" cy="129266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solidFill>
                    <a:schemeClr val="bg1"/>
                  </a:solidFill>
                  <a:latin typeface="微软雅黑" pitchFamily="34" charset="-122"/>
                  <a:ea typeface="微软雅黑" pitchFamily="34" charset="-122"/>
                </a:rPr>
                <a:t>日期</a:t>
              </a:r>
              <a:r>
                <a:rPr lang="zh-CN" altLang="en-US" dirty="0" smtClean="0">
                  <a:solidFill>
                    <a:schemeClr val="bg1"/>
                  </a:solidFill>
                  <a:latin typeface="微软雅黑" pitchFamily="34" charset="-122"/>
                  <a:ea typeface="微软雅黑" pitchFamily="34" charset="-122"/>
                </a:rPr>
                <a:t>字段</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type="date" min="2010-12-16" /&gt;</a:t>
              </a:r>
            </a:p>
            <a:p>
              <a:endParaRPr lang="en-US" altLang="zh-CN" sz="1200" dirty="0" smtClean="0">
                <a:solidFill>
                  <a:schemeClr val="bg1"/>
                </a:solidFill>
                <a:latin typeface="Courier New" pitchFamily="49" charset="0"/>
                <a:ea typeface="微软雅黑" pitchFamily="34" charset="-122"/>
                <a:cs typeface="Courier New" pitchFamily="49" charset="0"/>
              </a:endParaRPr>
            </a:p>
            <a:p>
              <a:r>
                <a:rPr lang="zh-CN" altLang="en-US" sz="1200" dirty="0" smtClean="0">
                  <a:solidFill>
                    <a:schemeClr val="bg1"/>
                  </a:solidFill>
                  <a:latin typeface="Courier New" pitchFamily="49" charset="0"/>
                  <a:ea typeface="微软雅黑" pitchFamily="34" charset="-122"/>
                  <a:cs typeface="Courier New" pitchFamily="49" charset="0"/>
                </a:rPr>
                <a:t>时间字段</a:t>
              </a:r>
              <a:r>
                <a:rPr lang="en-US" altLang="zh-CN" sz="1200" dirty="0" smtClean="0">
                  <a:solidFill>
                    <a:schemeClr val="bg1"/>
                  </a:solidFill>
                  <a:latin typeface="Courier New" pitchFamily="49" charset="0"/>
                  <a:ea typeface="微软雅黑" pitchFamily="34" charset="-122"/>
                  <a:cs typeface="Courier New" pitchFamily="49" charset="0"/>
                </a:rPr>
                <a:t> </a:t>
              </a:r>
            </a:p>
            <a:p>
              <a:r>
                <a:rPr lang="en-US" altLang="zh-CN" sz="1200" dirty="0" smtClean="0">
                  <a:solidFill>
                    <a:schemeClr val="bg1"/>
                  </a:solidFill>
                  <a:latin typeface="Courier New" pitchFamily="49" charset="0"/>
                  <a:ea typeface="微软雅黑" pitchFamily="34" charset="-122"/>
                  <a:cs typeface="Courier New" pitchFamily="49" charset="0"/>
                </a:rPr>
                <a:t>&lt;input type="time" step="1800"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5"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6063" y="3852000"/>
              <a:ext cx="15049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组合 14"/>
          <p:cNvGrpSpPr/>
          <p:nvPr/>
        </p:nvGrpSpPr>
        <p:grpSpPr>
          <a:xfrm>
            <a:off x="4208888" y="3246355"/>
            <a:ext cx="6769037" cy="1292662"/>
            <a:chOff x="3059832" y="3284984"/>
            <a:chExt cx="5078100" cy="1292662"/>
          </a:xfrm>
        </p:grpSpPr>
        <p:sp>
          <p:nvSpPr>
            <p:cNvPr id="32" name="TextBox 31"/>
            <p:cNvSpPr txBox="1"/>
            <p:nvPr/>
          </p:nvSpPr>
          <p:spPr>
            <a:xfrm>
              <a:off x="4651454" y="3284984"/>
              <a:ext cx="3486478" cy="129266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数字字段</a:t>
              </a:r>
              <a:endParaRPr lang="en-US" altLang="zh-CN" dirty="0">
                <a:solidFill>
                  <a:schemeClr val="bg1"/>
                </a:solidFill>
                <a:latin typeface="微软雅黑" pitchFamily="34" charset="-122"/>
                <a:ea typeface="微软雅黑" pitchFamily="34" charset="-122"/>
              </a:endParaRPr>
            </a:p>
            <a:p>
              <a:endParaRPr lang="en-US" altLang="zh-CN" sz="1200" dirty="0" smtClean="0">
                <a:solidFill>
                  <a:schemeClr val="bg1"/>
                </a:solidFill>
                <a:latin typeface="微软雅黑" pitchFamily="34" charset="-122"/>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type="number" min="1" max="10" value="1"&gt;</a:t>
              </a:r>
            </a:p>
            <a:p>
              <a:endParaRPr lang="en-US" altLang="zh-CN" sz="1200" dirty="0" smtClean="0">
                <a:solidFill>
                  <a:schemeClr val="bg1"/>
                </a:solidFill>
                <a:latin typeface="Courier New" pitchFamily="49" charset="0"/>
                <a:ea typeface="微软雅黑" pitchFamily="34" charset="-122"/>
                <a:cs typeface="Courier New" pitchFamily="49" charset="0"/>
              </a:endParaRPr>
            </a:p>
            <a:p>
              <a:r>
                <a:rPr lang="zh-CN" altLang="en-US" sz="1200" dirty="0" smtClean="0">
                  <a:solidFill>
                    <a:schemeClr val="bg1"/>
                  </a:solidFill>
                  <a:latin typeface="Courier New" pitchFamily="49" charset="0"/>
                  <a:ea typeface="微软雅黑" pitchFamily="34" charset="-122"/>
                  <a:cs typeface="Courier New" pitchFamily="49" charset="0"/>
                </a:rPr>
                <a:t>滑动组件</a:t>
              </a:r>
              <a:endParaRPr lang="en-US" altLang="zh-CN" sz="12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&lt;input type="range" min="1" max="10" value="1"&gt;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3337173"/>
              <a:ext cx="15906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组合 13"/>
          <p:cNvGrpSpPr/>
          <p:nvPr/>
        </p:nvGrpSpPr>
        <p:grpSpPr>
          <a:xfrm>
            <a:off x="4212426" y="2701370"/>
            <a:ext cx="4813827" cy="1015663"/>
            <a:chOff x="3096000" y="2718607"/>
            <a:chExt cx="3611311" cy="1015663"/>
          </a:xfrm>
        </p:grpSpPr>
        <p:pic>
          <p:nvPicPr>
            <p:cNvPr id="718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6000" y="2735982"/>
              <a:ext cx="1866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5034302" y="2718607"/>
              <a:ext cx="1673009" cy="1015663"/>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类型匹配</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type="email" /&gt;</a:t>
              </a:r>
            </a:p>
            <a:p>
              <a:r>
                <a:rPr lang="en-US" altLang="zh-CN" sz="1200" dirty="0" smtClean="0">
                  <a:solidFill>
                    <a:schemeClr val="bg1"/>
                  </a:solidFill>
                  <a:latin typeface="Courier New" pitchFamily="49" charset="0"/>
                  <a:ea typeface="微软雅黑" pitchFamily="34" charset="-122"/>
                  <a:cs typeface="Courier New" pitchFamily="49" charset="0"/>
                </a:rPr>
                <a:t>&lt;input type="</a:t>
              </a:r>
              <a:r>
                <a:rPr lang="en-US" altLang="zh-CN" sz="1200" dirty="0" err="1" smtClean="0">
                  <a:solidFill>
                    <a:schemeClr val="bg1"/>
                  </a:solidFill>
                  <a:latin typeface="Courier New" pitchFamily="49" charset="0"/>
                  <a:ea typeface="微软雅黑" pitchFamily="34" charset="-122"/>
                  <a:cs typeface="Courier New" pitchFamily="49" charset="0"/>
                </a:rPr>
                <a:t>url</a:t>
              </a:r>
              <a:r>
                <a:rPr lang="en-US" altLang="zh-CN" sz="1200" dirty="0" smtClean="0">
                  <a:solidFill>
                    <a:schemeClr val="bg1"/>
                  </a:solidFill>
                  <a:latin typeface="Courier New" pitchFamily="49" charset="0"/>
                  <a:ea typeface="微软雅黑" pitchFamily="34" charset="-122"/>
                  <a:cs typeface="Courier New" pitchFamily="49" charset="0"/>
                </a:rPr>
                <a:t>" /&gt;</a:t>
              </a:r>
              <a:endParaRPr lang="zh-CN" altLang="en-US" sz="1200" dirty="0" smtClean="0">
                <a:solidFill>
                  <a:schemeClr val="bg1"/>
                </a:solidFill>
                <a:latin typeface="Courier New" pitchFamily="49" charset="0"/>
                <a:ea typeface="微软雅黑" pitchFamily="34" charset="-122"/>
                <a:cs typeface="Courier New" pitchFamily="49" charset="0"/>
              </a:endParaRPr>
            </a:p>
          </p:txBody>
        </p:sp>
      </p:grpSp>
      <p:sp>
        <p:nvSpPr>
          <p:cNvPr id="44" name="TextBox 43"/>
          <p:cNvSpPr txBox="1"/>
          <p:nvPr/>
        </p:nvSpPr>
        <p:spPr>
          <a:xfrm>
            <a:off x="3182835" y="1782397"/>
            <a:ext cx="4368504" cy="286232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除了这些，还有</a:t>
            </a:r>
            <a:r>
              <a:rPr lang="en-US" altLang="zh-CN" dirty="0" smtClean="0">
                <a:solidFill>
                  <a:schemeClr val="bg1"/>
                </a:solidFill>
                <a:latin typeface="微软雅黑" pitchFamily="34" charset="-122"/>
                <a:ea typeface="微软雅黑" pitchFamily="34" charset="-122"/>
              </a:rPr>
              <a:t>…</a:t>
            </a:r>
          </a:p>
          <a:p>
            <a:endParaRPr lang="en-US" altLang="zh-CN" dirty="0" smtClean="0">
              <a:solidFill>
                <a:schemeClr val="bg1"/>
              </a:solidFill>
              <a:latin typeface="微软雅黑" pitchFamily="34" charset="-122"/>
              <a:ea typeface="微软雅黑" pitchFamily="34" charset="-122"/>
            </a:endParaRPr>
          </a:p>
          <a:p>
            <a:r>
              <a:rPr lang="zh-CN" altLang="en-US" sz="1600" dirty="0" smtClean="0">
                <a:solidFill>
                  <a:schemeClr val="bg1"/>
                </a:solidFill>
                <a:latin typeface="微软雅黑" pitchFamily="34" charset="-122"/>
                <a:ea typeface="微软雅黑" pitchFamily="34" charset="-122"/>
              </a:rPr>
              <a:t>搜索</a:t>
            </a:r>
            <a:endParaRPr lang="en-US" altLang="zh-CN" sz="16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type="search" /&gt;</a:t>
            </a: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smtClean="0">
                <a:solidFill>
                  <a:schemeClr val="bg1"/>
                </a:solidFill>
                <a:latin typeface="微软雅黑" pitchFamily="34" charset="-122"/>
                <a:ea typeface="微软雅黑" pitchFamily="34" charset="-122"/>
              </a:rPr>
              <a:t>进度条</a:t>
            </a:r>
            <a:endParaRPr lang="en-US" altLang="zh-CN" sz="1600"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&lt;progress value="25" max="100"&gt;25%&lt;/progress&gt;</a:t>
            </a:r>
          </a:p>
          <a:p>
            <a:endParaRPr lang="en-US" altLang="zh-CN" sz="1200" dirty="0">
              <a:solidFill>
                <a:schemeClr val="bg1"/>
              </a:solidFill>
              <a:latin typeface="Courier New" pitchFamily="49" charset="0"/>
              <a:ea typeface="微软雅黑" pitchFamily="34" charset="-122"/>
              <a:cs typeface="Courier New" pitchFamily="49" charset="0"/>
            </a:endParaRPr>
          </a:p>
          <a:p>
            <a:endParaRPr lang="en-US" altLang="zh-CN" sz="1200" dirty="0">
              <a:solidFill>
                <a:schemeClr val="bg1"/>
              </a:solidFill>
              <a:latin typeface="Courier New" pitchFamily="49" charset="0"/>
              <a:ea typeface="微软雅黑" pitchFamily="34" charset="-122"/>
              <a:cs typeface="Courier New" pitchFamily="49" charset="0"/>
            </a:endParaRPr>
          </a:p>
          <a:p>
            <a:r>
              <a:rPr lang="zh-CN" altLang="en-US" sz="1600" dirty="0">
                <a:solidFill>
                  <a:schemeClr val="bg1"/>
                </a:solidFill>
                <a:latin typeface="Courier New" pitchFamily="49" charset="0"/>
                <a:ea typeface="微软雅黑" pitchFamily="34" charset="-122"/>
                <a:cs typeface="Courier New" pitchFamily="49" charset="0"/>
              </a:rPr>
              <a:t>输出</a:t>
            </a:r>
            <a:endParaRPr lang="en-US" altLang="zh-CN" sz="1600" dirty="0" smtClean="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10 + 5 = &lt;output name="sum"&gt;&lt;/output&gt;</a:t>
            </a:r>
          </a:p>
          <a:p>
            <a:endParaRPr lang="en-US" altLang="zh-CN" sz="1200" dirty="0">
              <a:solidFill>
                <a:schemeClr val="bg1"/>
              </a:solidFill>
              <a:latin typeface="Courier New" pitchFamily="49" charset="0"/>
              <a:ea typeface="微软雅黑" pitchFamily="34" charset="-122"/>
              <a:cs typeface="Courier New" pitchFamily="49" charset="0"/>
            </a:endParaRPr>
          </a:p>
          <a:p>
            <a:r>
              <a:rPr lang="en-US" altLang="zh-CN" sz="1200" dirty="0" smtClean="0">
                <a:solidFill>
                  <a:schemeClr val="bg1"/>
                </a:solidFill>
                <a:latin typeface="Courier New" pitchFamily="49" charset="0"/>
                <a:ea typeface="微软雅黑" pitchFamily="34" charset="-122"/>
                <a:cs typeface="Courier New" pitchFamily="49" charset="0"/>
              </a:rPr>
              <a:t>And so on…</a:t>
            </a:r>
          </a:p>
        </p:txBody>
      </p:sp>
      <p:grpSp>
        <p:nvGrpSpPr>
          <p:cNvPr id="13" name="组合 12"/>
          <p:cNvGrpSpPr/>
          <p:nvPr/>
        </p:nvGrpSpPr>
        <p:grpSpPr>
          <a:xfrm>
            <a:off x="4217121" y="2395069"/>
            <a:ext cx="6389694" cy="830997"/>
            <a:chOff x="3096000" y="2420888"/>
            <a:chExt cx="4793519" cy="830997"/>
          </a:xfrm>
        </p:grpSpPr>
        <p:sp>
          <p:nvSpPr>
            <p:cNvPr id="24" name="TextBox 23"/>
            <p:cNvSpPr txBox="1"/>
            <p:nvPr/>
          </p:nvSpPr>
          <p:spPr>
            <a:xfrm>
              <a:off x="5030780" y="2420888"/>
              <a:ext cx="2858739"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正则匹配</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pattern="[0-9]{10}"&gt;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6000" y="2461353"/>
              <a:ext cx="187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组合 15"/>
          <p:cNvGrpSpPr/>
          <p:nvPr/>
        </p:nvGrpSpPr>
        <p:grpSpPr>
          <a:xfrm>
            <a:off x="4190368" y="2060849"/>
            <a:ext cx="5629743" cy="830997"/>
            <a:chOff x="3096791" y="2093947"/>
            <a:chExt cx="4223407" cy="830997"/>
          </a:xfrm>
        </p:grpSpPr>
        <p:sp>
          <p:nvSpPr>
            <p:cNvPr id="22" name="TextBox 21"/>
            <p:cNvSpPr txBox="1"/>
            <p:nvPr/>
          </p:nvSpPr>
          <p:spPr>
            <a:xfrm>
              <a:off x="5089199" y="2093947"/>
              <a:ext cx="2230999"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a:solidFill>
                    <a:schemeClr val="bg1"/>
                  </a:solidFill>
                  <a:latin typeface="微软雅黑" pitchFamily="34" charset="-122"/>
                  <a:ea typeface="微软雅黑" pitchFamily="34" charset="-122"/>
                </a:rPr>
                <a:t>必填字段</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required /&gt;</a:t>
              </a:r>
              <a:endParaRPr lang="zh-CN" altLang="en-US" sz="1200" dirty="0">
                <a:solidFill>
                  <a:schemeClr val="bg1"/>
                </a:solidFill>
                <a:latin typeface="Courier New" pitchFamily="49" charset="0"/>
                <a:ea typeface="微软雅黑" pitchFamily="34" charset="-122"/>
                <a:cs typeface="Courier New" pitchFamily="49" charset="0"/>
              </a:endParaRPr>
            </a:p>
          </p:txBody>
        </p:sp>
        <p:pic>
          <p:nvPicPr>
            <p:cNvPr id="7188"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6791" y="2171307"/>
              <a:ext cx="19145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1" name="组合 10"/>
          <p:cNvGrpSpPr/>
          <p:nvPr/>
        </p:nvGrpSpPr>
        <p:grpSpPr>
          <a:xfrm>
            <a:off x="4182206" y="1832425"/>
            <a:ext cx="6684205" cy="1754326"/>
            <a:chOff x="3059832" y="1841445"/>
            <a:chExt cx="5014460" cy="1754326"/>
          </a:xfrm>
        </p:grpSpPr>
        <p:pic>
          <p:nvPicPr>
            <p:cNvPr id="717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1844824"/>
              <a:ext cx="19145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076056" y="1841445"/>
              <a:ext cx="2998236" cy="175432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dirty="0" smtClean="0">
                  <a:solidFill>
                    <a:schemeClr val="bg1"/>
                  </a:solidFill>
                  <a:latin typeface="微软雅黑" pitchFamily="34" charset="-122"/>
                  <a:ea typeface="微软雅黑" pitchFamily="34" charset="-122"/>
                </a:rPr>
                <a:t>选项列表</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en-US" altLang="zh-CN" sz="1200" dirty="0" smtClean="0">
                  <a:solidFill>
                    <a:schemeClr val="bg1"/>
                  </a:solidFill>
                  <a:latin typeface="Courier New" pitchFamily="49" charset="0"/>
                  <a:ea typeface="微软雅黑" pitchFamily="34" charset="-122"/>
                  <a:cs typeface="Courier New" pitchFamily="49" charset="0"/>
                </a:rPr>
                <a:t>&lt;input type="text" list="mydata"&gt;</a:t>
              </a:r>
            </a:p>
            <a:p>
              <a:r>
                <a:rPr lang="en-US" altLang="zh-CN" sz="1200" dirty="0" smtClean="0">
                  <a:solidFill>
                    <a:schemeClr val="bg1"/>
                  </a:solidFill>
                  <a:latin typeface="Courier New" pitchFamily="49" charset="0"/>
                  <a:ea typeface="微软雅黑" pitchFamily="34" charset="-122"/>
                  <a:cs typeface="Courier New" pitchFamily="49" charset="0"/>
                </a:rPr>
                <a:t>&lt;datalist id="mydata"&gt;</a:t>
              </a:r>
            </a:p>
            <a:p>
              <a:r>
                <a:rPr lang="en-US" altLang="zh-CN" sz="1200" dirty="0" smtClean="0">
                  <a:solidFill>
                    <a:schemeClr val="bg1"/>
                  </a:solidFill>
                  <a:latin typeface="Courier New" pitchFamily="49" charset="0"/>
                  <a:ea typeface="微软雅黑" pitchFamily="34" charset="-122"/>
                  <a:cs typeface="Courier New" pitchFamily="49" charset="0"/>
                </a:rPr>
                <a:t>    &lt;option label="Mr" value="Mister"&gt;</a:t>
              </a:r>
            </a:p>
            <a:p>
              <a:r>
                <a:rPr lang="en-US" altLang="zh-CN" sz="1200" dirty="0" smtClean="0">
                  <a:solidFill>
                    <a:schemeClr val="bg1"/>
                  </a:solidFill>
                  <a:latin typeface="Courier New" pitchFamily="49" charset="0"/>
                  <a:ea typeface="微软雅黑" pitchFamily="34" charset="-122"/>
                  <a:cs typeface="Courier New" pitchFamily="49" charset="0"/>
                </a:rPr>
                <a:t>    &lt;option label="Mrs" value="Mistress"&gt;</a:t>
              </a:r>
            </a:p>
            <a:p>
              <a:r>
                <a:rPr lang="en-US" altLang="zh-CN" sz="1200" dirty="0" smtClean="0">
                  <a:solidFill>
                    <a:schemeClr val="bg1"/>
                  </a:solidFill>
                  <a:latin typeface="Courier New" pitchFamily="49" charset="0"/>
                  <a:ea typeface="微软雅黑" pitchFamily="34" charset="-122"/>
                  <a:cs typeface="Courier New" pitchFamily="49" charset="0"/>
                </a:rPr>
                <a:t>    &lt;option label="Ms" value="Miss"&gt;</a:t>
              </a:r>
            </a:p>
            <a:p>
              <a:r>
                <a:rPr lang="en-US" altLang="zh-CN" sz="1200" dirty="0" smtClean="0">
                  <a:solidFill>
                    <a:schemeClr val="bg1"/>
                  </a:solidFill>
                  <a:latin typeface="Courier New" pitchFamily="49" charset="0"/>
                  <a:ea typeface="微软雅黑" pitchFamily="34" charset="-122"/>
                  <a:cs typeface="Courier New" pitchFamily="49" charset="0"/>
                </a:rPr>
                <a:t>&lt;/datalist&gt;</a:t>
              </a:r>
              <a:endParaRPr lang="zh-CN" altLang="en-US" sz="1200" dirty="0">
                <a:solidFill>
                  <a:schemeClr val="bg1"/>
                </a:solidFill>
                <a:latin typeface="Courier New" pitchFamily="49" charset="0"/>
                <a:ea typeface="微软雅黑" pitchFamily="34" charset="-122"/>
                <a:cs typeface="Courier New" pitchFamily="49" charset="0"/>
              </a:endParaRPr>
            </a:p>
          </p:txBody>
        </p:sp>
      </p:grpSp>
      <p:sp>
        <p:nvSpPr>
          <p:cNvPr id="2" name="标题 1"/>
          <p:cNvSpPr>
            <a:spLocks noGrp="1"/>
          </p:cNvSpPr>
          <p:nvPr>
            <p:ph type="title"/>
          </p:nvPr>
        </p:nvSpPr>
        <p:spPr/>
        <p:txBody>
          <a:bodyPr/>
          <a:lstStyle/>
          <a:p>
            <a:r>
              <a:rPr lang="zh-CN" altLang="en-US" dirty="0" smtClean="0"/>
              <a:t>增强的表单控件</a:t>
            </a:r>
            <a:endParaRPr lang="zh-CN" altLang="en-US" dirty="0"/>
          </a:p>
        </p:txBody>
      </p:sp>
    </p:spTree>
    <p:extLst>
      <p:ext uri="{BB962C8B-B14F-4D97-AF65-F5344CB8AC3E}">
        <p14:creationId xmlns:p14="http://schemas.microsoft.com/office/powerpoint/2010/main" val="16542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44">
                                            <p:bg/>
                                          </p:spTgt>
                                        </p:tgtEl>
                                        <p:attrNameLst>
                                          <p:attrName>style.visibility</p:attrName>
                                        </p:attrNameLst>
                                      </p:cBhvr>
                                      <p:to>
                                        <p:strVal val="visible"/>
                                      </p:to>
                                    </p:set>
                                    <p:animEffect transition="in" filter="fade">
                                      <p:cBhvr>
                                        <p:cTn id="65" dur="500"/>
                                        <p:tgtEl>
                                          <p:spTgt spid="44">
                                            <p:bg/>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
                                            <p:txEl>
                                              <p:pRg st="0" end="0"/>
                                            </p:txEl>
                                          </p:spTgt>
                                        </p:tgtEl>
                                        <p:attrNameLst>
                                          <p:attrName>style.visibility</p:attrName>
                                        </p:attrNameLst>
                                      </p:cBhvr>
                                      <p:to>
                                        <p:strVal val="visible"/>
                                      </p:to>
                                    </p:set>
                                    <p:animEffect transition="in" filter="fade">
                                      <p:cBhvr>
                                        <p:cTn id="70" dur="500"/>
                                        <p:tgtEl>
                                          <p:spTgt spid="4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xEl>
                                              <p:pRg st="2" end="2"/>
                                            </p:txEl>
                                          </p:spTgt>
                                        </p:tgtEl>
                                        <p:attrNameLst>
                                          <p:attrName>style.visibility</p:attrName>
                                        </p:attrNameLst>
                                      </p:cBhvr>
                                      <p:to>
                                        <p:strVal val="visible"/>
                                      </p:to>
                                    </p:set>
                                    <p:animEffect transition="in" filter="fade">
                                      <p:cBhvr>
                                        <p:cTn id="75" dur="1000"/>
                                        <p:tgtEl>
                                          <p:spTgt spid="44">
                                            <p:txEl>
                                              <p:pRg st="2" end="2"/>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xEl>
                                              <p:pRg st="3" end="3"/>
                                            </p:txEl>
                                          </p:spTgt>
                                        </p:tgtEl>
                                        <p:attrNameLst>
                                          <p:attrName>style.visibility</p:attrName>
                                        </p:attrNameLst>
                                      </p:cBhvr>
                                      <p:to>
                                        <p:strVal val="visible"/>
                                      </p:to>
                                    </p:set>
                                    <p:animEffect transition="in" filter="fade">
                                      <p:cBhvr>
                                        <p:cTn id="78" dur="1000"/>
                                        <p:tgtEl>
                                          <p:spTgt spid="44">
                                            <p:txEl>
                                              <p:pRg st="3" end="3"/>
                                            </p:txEl>
                                          </p:spTgt>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44">
                                            <p:txEl>
                                              <p:pRg st="5" end="5"/>
                                            </p:txEl>
                                          </p:spTgt>
                                        </p:tgtEl>
                                        <p:attrNameLst>
                                          <p:attrName>style.visibility</p:attrName>
                                        </p:attrNameLst>
                                      </p:cBhvr>
                                      <p:to>
                                        <p:strVal val="visible"/>
                                      </p:to>
                                    </p:set>
                                    <p:animEffect transition="in" filter="fade">
                                      <p:cBhvr>
                                        <p:cTn id="82" dur="1000"/>
                                        <p:tgtEl>
                                          <p:spTgt spid="44">
                                            <p:txEl>
                                              <p:pRg st="5" end="5"/>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4">
                                            <p:txEl>
                                              <p:pRg st="6" end="6"/>
                                            </p:txEl>
                                          </p:spTgt>
                                        </p:tgtEl>
                                        <p:attrNameLst>
                                          <p:attrName>style.visibility</p:attrName>
                                        </p:attrNameLst>
                                      </p:cBhvr>
                                      <p:to>
                                        <p:strVal val="visible"/>
                                      </p:to>
                                    </p:set>
                                    <p:animEffect transition="in" filter="fade">
                                      <p:cBhvr>
                                        <p:cTn id="85" dur="1000"/>
                                        <p:tgtEl>
                                          <p:spTgt spid="44">
                                            <p:txEl>
                                              <p:pRg st="6" end="6"/>
                                            </p:txEl>
                                          </p:spTgt>
                                        </p:tgtEl>
                                      </p:cBhvr>
                                    </p:animEffect>
                                  </p:childTnLst>
                                </p:cTn>
                              </p:par>
                            </p:childTnLst>
                          </p:cTn>
                        </p:par>
                        <p:par>
                          <p:cTn id="86" fill="hold">
                            <p:stCondLst>
                              <p:cond delay="2000"/>
                            </p:stCondLst>
                            <p:childTnLst>
                              <p:par>
                                <p:cTn id="87" presetID="10" presetClass="entr" presetSubtype="0" fill="hold" grpId="0" nodeType="afterEffect">
                                  <p:stCondLst>
                                    <p:cond delay="0"/>
                                  </p:stCondLst>
                                  <p:childTnLst>
                                    <p:set>
                                      <p:cBhvr>
                                        <p:cTn id="88" dur="1" fill="hold">
                                          <p:stCondLst>
                                            <p:cond delay="0"/>
                                          </p:stCondLst>
                                        </p:cTn>
                                        <p:tgtEl>
                                          <p:spTgt spid="44">
                                            <p:txEl>
                                              <p:pRg st="9" end="9"/>
                                            </p:txEl>
                                          </p:spTgt>
                                        </p:tgtEl>
                                        <p:attrNameLst>
                                          <p:attrName>style.visibility</p:attrName>
                                        </p:attrNameLst>
                                      </p:cBhvr>
                                      <p:to>
                                        <p:strVal val="visible"/>
                                      </p:to>
                                    </p:set>
                                    <p:animEffect transition="in" filter="fade">
                                      <p:cBhvr>
                                        <p:cTn id="89" dur="1000"/>
                                        <p:tgtEl>
                                          <p:spTgt spid="44">
                                            <p:txEl>
                                              <p:pRg st="9" end="9"/>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4">
                                            <p:txEl>
                                              <p:pRg st="10" end="10"/>
                                            </p:txEl>
                                          </p:spTgt>
                                        </p:tgtEl>
                                        <p:attrNameLst>
                                          <p:attrName>style.visibility</p:attrName>
                                        </p:attrNameLst>
                                      </p:cBhvr>
                                      <p:to>
                                        <p:strVal val="visible"/>
                                      </p:to>
                                    </p:set>
                                    <p:animEffect transition="in" filter="fade">
                                      <p:cBhvr>
                                        <p:cTn id="92" dur="1000"/>
                                        <p:tgtEl>
                                          <p:spTgt spid="44">
                                            <p:txEl>
                                              <p:pRg st="10" end="10"/>
                                            </p:txEl>
                                          </p:spTgt>
                                        </p:tgtEl>
                                      </p:cBhvr>
                                    </p:animEffect>
                                  </p:childTnLst>
                                </p:cTn>
                              </p:par>
                            </p:childTnLst>
                          </p:cTn>
                        </p:par>
                        <p:par>
                          <p:cTn id="93" fill="hold">
                            <p:stCondLst>
                              <p:cond delay="3000"/>
                            </p:stCondLst>
                            <p:childTnLst>
                              <p:par>
                                <p:cTn id="94" presetID="10" presetClass="entr" presetSubtype="0" fill="hold" grpId="0" nodeType="afterEffect">
                                  <p:stCondLst>
                                    <p:cond delay="0"/>
                                  </p:stCondLst>
                                  <p:childTnLst>
                                    <p:set>
                                      <p:cBhvr>
                                        <p:cTn id="95" dur="1" fill="hold">
                                          <p:stCondLst>
                                            <p:cond delay="0"/>
                                          </p:stCondLst>
                                        </p:cTn>
                                        <p:tgtEl>
                                          <p:spTgt spid="44">
                                            <p:txEl>
                                              <p:pRg st="12" end="12"/>
                                            </p:txEl>
                                          </p:spTgt>
                                        </p:tgtEl>
                                        <p:attrNameLst>
                                          <p:attrName>style.visibility</p:attrName>
                                        </p:attrNameLst>
                                      </p:cBhvr>
                                      <p:to>
                                        <p:strVal val="visible"/>
                                      </p:to>
                                    </p:set>
                                    <p:animEffect transition="in" filter="fade">
                                      <p:cBhvr>
                                        <p:cTn id="96" dur="1000"/>
                                        <p:tgtEl>
                                          <p:spTgt spid="4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4" grpId="0" uiExpand="1" build="p" bldLvl="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检测音频格式支持</a:t>
            </a:r>
            <a:endParaRPr lang="zh-CN" altLang="en-US" dirty="0"/>
          </a:p>
        </p:txBody>
      </p:sp>
      <p:sp>
        <p:nvSpPr>
          <p:cNvPr id="3" name="TextBox 2"/>
          <p:cNvSpPr txBox="1"/>
          <p:nvPr/>
        </p:nvSpPr>
        <p:spPr>
          <a:xfrm>
            <a:off x="800233" y="1513114"/>
            <a:ext cx="11541749" cy="2154436"/>
          </a:xfrm>
          <a:prstGeom prst="rect">
            <a:avLst/>
          </a:prstGeom>
          <a:noFill/>
        </p:spPr>
        <p:txBody>
          <a:bodyPr wrap="none" lIns="0" tIns="0" rIns="0" bIns="0" rtlCol="0">
            <a:spAutoFit/>
          </a:bodyPr>
          <a:lstStyle/>
          <a:p>
            <a:r>
              <a:rPr lang="zh-CN" altLang="zh-CN" sz="2800" dirty="0">
                <a:solidFill>
                  <a:schemeClr val="bg1"/>
                </a:solidFill>
              </a:rPr>
              <a:t>使用</a:t>
            </a:r>
            <a:r>
              <a:rPr lang="en-US" altLang="zh-CN" sz="2800" dirty="0">
                <a:solidFill>
                  <a:schemeClr val="bg1"/>
                </a:solidFill>
              </a:rPr>
              <a:t>audio</a:t>
            </a:r>
            <a:r>
              <a:rPr lang="zh-CN" altLang="zh-CN" sz="2800" dirty="0">
                <a:solidFill>
                  <a:schemeClr val="bg1"/>
                </a:solidFill>
              </a:rPr>
              <a:t>元素的</a:t>
            </a:r>
            <a:r>
              <a:rPr lang="en-US" altLang="zh-CN" sz="2800" dirty="0" err="1">
                <a:solidFill>
                  <a:schemeClr val="bg1"/>
                </a:solidFill>
              </a:rPr>
              <a:t>canPlayType</a:t>
            </a:r>
            <a:r>
              <a:rPr lang="en-US" altLang="zh-CN" sz="2800" dirty="0">
                <a:solidFill>
                  <a:schemeClr val="bg1"/>
                </a:solidFill>
              </a:rPr>
              <a:t> </a:t>
            </a:r>
            <a:r>
              <a:rPr lang="zh-CN" altLang="zh-CN" sz="2800" dirty="0">
                <a:solidFill>
                  <a:schemeClr val="bg1"/>
                </a:solidFill>
              </a:rPr>
              <a:t>方法可以检测浏览器支持的文档格式</a:t>
            </a:r>
            <a:r>
              <a:rPr lang="zh-CN" altLang="zh-CN" sz="2800" dirty="0" smtClean="0">
                <a:solidFill>
                  <a:schemeClr val="bg1"/>
                </a:solidFill>
              </a:rPr>
              <a:t>，</a:t>
            </a:r>
            <a:endParaRPr lang="en-US" altLang="zh-CN" sz="2800" dirty="0" smtClean="0">
              <a:solidFill>
                <a:schemeClr val="bg1"/>
              </a:solidFill>
            </a:endParaRPr>
          </a:p>
          <a:p>
            <a:r>
              <a:rPr lang="zh-CN" altLang="zh-CN" sz="2800" dirty="0" smtClean="0">
                <a:solidFill>
                  <a:schemeClr val="bg1"/>
                </a:solidFill>
              </a:rPr>
              <a:t>该</a:t>
            </a:r>
            <a:r>
              <a:rPr lang="zh-CN" altLang="zh-CN" sz="2800" dirty="0">
                <a:solidFill>
                  <a:schemeClr val="bg1"/>
                </a:solidFill>
              </a:rPr>
              <a:t>方法采用</a:t>
            </a:r>
            <a:r>
              <a:rPr lang="en-US" altLang="zh-CN" sz="2800" dirty="0">
                <a:solidFill>
                  <a:schemeClr val="bg1"/>
                </a:solidFill>
              </a:rPr>
              <a:t>MIME</a:t>
            </a:r>
            <a:r>
              <a:rPr lang="zh-CN" altLang="zh-CN" sz="2800" dirty="0">
                <a:solidFill>
                  <a:schemeClr val="bg1"/>
                </a:solidFill>
              </a:rPr>
              <a:t>类型与编码</a:t>
            </a:r>
            <a:r>
              <a:rPr lang="en-US" altLang="zh-CN" sz="2800" dirty="0">
                <a:solidFill>
                  <a:schemeClr val="bg1"/>
                </a:solidFill>
              </a:rPr>
              <a:t>/</a:t>
            </a:r>
            <a:r>
              <a:rPr lang="zh-CN" altLang="zh-CN" sz="2800" dirty="0">
                <a:solidFill>
                  <a:schemeClr val="bg1"/>
                </a:solidFill>
              </a:rPr>
              <a:t>解码器参数</a:t>
            </a:r>
            <a:r>
              <a:rPr lang="zh-CN" altLang="zh-CN" sz="2800" dirty="0" smtClean="0">
                <a:solidFill>
                  <a:schemeClr val="bg1"/>
                </a:solidFill>
              </a:rPr>
              <a:t>，</a:t>
            </a:r>
            <a:endParaRPr lang="en-US" altLang="zh-CN" sz="2800" dirty="0" smtClean="0">
              <a:solidFill>
                <a:schemeClr val="bg1"/>
              </a:solidFill>
            </a:endParaRPr>
          </a:p>
          <a:p>
            <a:r>
              <a:rPr lang="zh-CN" altLang="zh-CN" sz="2800" dirty="0" smtClean="0">
                <a:solidFill>
                  <a:schemeClr val="bg1"/>
                </a:solidFill>
              </a:rPr>
              <a:t>并</a:t>
            </a:r>
            <a:r>
              <a:rPr lang="zh-CN" altLang="zh-CN" sz="2800" dirty="0">
                <a:solidFill>
                  <a:schemeClr val="bg1"/>
                </a:solidFill>
              </a:rPr>
              <a:t>返回下列</a:t>
            </a:r>
            <a:r>
              <a:rPr lang="en-US" altLang="zh-CN" sz="2800" dirty="0">
                <a:solidFill>
                  <a:schemeClr val="bg1"/>
                </a:solidFill>
              </a:rPr>
              <a:t>3</a:t>
            </a:r>
            <a:r>
              <a:rPr lang="zh-CN" altLang="zh-CN" sz="2800" dirty="0">
                <a:solidFill>
                  <a:schemeClr val="bg1"/>
                </a:solidFill>
              </a:rPr>
              <a:t>个字符串值之一</a:t>
            </a:r>
            <a:r>
              <a:rPr lang="zh-CN" altLang="zh-CN" sz="2800" dirty="0" smtClean="0">
                <a:solidFill>
                  <a:schemeClr val="bg1"/>
                </a:solidFill>
              </a:rPr>
              <a:t>：</a:t>
            </a:r>
            <a:endParaRPr lang="en-US" altLang="zh-CN" sz="2800" dirty="0" smtClean="0">
              <a:solidFill>
                <a:schemeClr val="bg1"/>
              </a:solidFill>
            </a:endParaRPr>
          </a:p>
          <a:p>
            <a:r>
              <a:rPr lang="en-US" altLang="zh-CN" sz="2800" dirty="0" smtClean="0">
                <a:solidFill>
                  <a:schemeClr val="bg1"/>
                </a:solidFill>
              </a:rPr>
              <a:t> </a:t>
            </a:r>
            <a:r>
              <a:rPr lang="en-US" altLang="zh-CN" sz="2800" dirty="0">
                <a:solidFill>
                  <a:schemeClr val="bg1"/>
                </a:solidFill>
              </a:rPr>
              <a:t>probably</a:t>
            </a:r>
            <a:r>
              <a:rPr lang="zh-CN" altLang="zh-CN" sz="2800" dirty="0">
                <a:solidFill>
                  <a:schemeClr val="bg1"/>
                </a:solidFill>
              </a:rPr>
              <a:t>、</a:t>
            </a:r>
            <a:r>
              <a:rPr lang="en-US" altLang="zh-CN" sz="2800" dirty="0">
                <a:solidFill>
                  <a:schemeClr val="bg1"/>
                </a:solidFill>
              </a:rPr>
              <a:t>maybe</a:t>
            </a:r>
            <a:r>
              <a:rPr lang="zh-CN" altLang="zh-CN" sz="2800" dirty="0">
                <a:solidFill>
                  <a:schemeClr val="bg1"/>
                </a:solidFill>
              </a:rPr>
              <a:t>（基本都返回此属性）和空字符串（为空时不支持）。</a:t>
            </a:r>
          </a:p>
          <a:p>
            <a:endParaRPr lang="zh-CN" altLang="en-US" sz="2800" dirty="0" err="1" smtClean="0">
              <a:solidFill>
                <a:schemeClr val="bg1"/>
              </a:solidFill>
            </a:endParaRPr>
          </a:p>
        </p:txBody>
      </p:sp>
    </p:spTree>
    <p:extLst>
      <p:ext uri="{BB962C8B-B14F-4D97-AF65-F5344CB8AC3E}">
        <p14:creationId xmlns:p14="http://schemas.microsoft.com/office/powerpoint/2010/main" val="27969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2800" dirty="0"/>
              <a:t>音频和视频 </a:t>
            </a:r>
            <a:r>
              <a:rPr lang="en-US" altLang="zh-CN" dirty="0" smtClean="0">
                <a:solidFill>
                  <a:schemeClr val="tx1">
                    <a:lumMod val="50000"/>
                    <a:lumOff val="50000"/>
                  </a:schemeClr>
                </a:solidFill>
              </a:rPr>
              <a:t>(Audio + Video)</a:t>
            </a:r>
            <a:endParaRPr lang="zh-CN" altLang="en-US" dirty="0">
              <a:solidFill>
                <a:schemeClr val="tx1">
                  <a:lumMod val="50000"/>
                  <a:lumOff val="50000"/>
                </a:schemeClr>
              </a:solidFill>
            </a:endParaRPr>
          </a:p>
        </p:txBody>
      </p:sp>
      <p:sp>
        <p:nvSpPr>
          <p:cNvPr id="4" name="内容占位符 3"/>
          <p:cNvSpPr>
            <a:spLocks noGrp="1"/>
          </p:cNvSpPr>
          <p:nvPr>
            <p:ph idx="1"/>
          </p:nvPr>
        </p:nvSpPr>
        <p:spPr>
          <a:xfrm>
            <a:off x="609441" y="1600201"/>
            <a:ext cx="10969943" cy="892696"/>
          </a:xfrm>
        </p:spPr>
        <p:txBody>
          <a:bodyPr>
            <a:normAutofit/>
          </a:bodyPr>
          <a:lstStyle/>
          <a:p>
            <a:pPr marL="0" indent="457200">
              <a:lnSpc>
                <a:spcPct val="150000"/>
              </a:lnSpc>
              <a:buNone/>
            </a:pPr>
            <a:r>
              <a:rPr lang="en-US" altLang="zh-CN" dirty="0"/>
              <a:t>Audio</a:t>
            </a:r>
            <a:r>
              <a:rPr lang="zh-CN" altLang="en-US" dirty="0"/>
              <a:t>和</a:t>
            </a:r>
            <a:r>
              <a:rPr lang="en-US" altLang="zh-CN" dirty="0"/>
              <a:t>Video</a:t>
            </a:r>
            <a:r>
              <a:rPr lang="zh-CN" altLang="en-US" dirty="0"/>
              <a:t>是首批添加到</a:t>
            </a:r>
            <a:r>
              <a:rPr lang="en-US" altLang="zh-CN" dirty="0"/>
              <a:t>HTML</a:t>
            </a:r>
            <a:r>
              <a:rPr lang="zh-CN" altLang="en-US" dirty="0"/>
              <a:t>规范中的标签。它们的加入使得我们可以像插入图片一样来处理音频及视频文件。</a:t>
            </a:r>
          </a:p>
        </p:txBody>
      </p:sp>
      <p:sp>
        <p:nvSpPr>
          <p:cNvPr id="6" name="TextBox 5"/>
          <p:cNvSpPr txBox="1"/>
          <p:nvPr/>
        </p:nvSpPr>
        <p:spPr>
          <a:xfrm>
            <a:off x="1487101" y="2834352"/>
            <a:ext cx="9310611" cy="738664"/>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1400" dirty="0">
                <a:latin typeface="Courier New" pitchFamily="49" charset="0"/>
                <a:cs typeface="Courier New" pitchFamily="49" charset="0"/>
              </a:rPr>
              <a:t>&lt;audio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="sound.mp3" controls&gt;&lt;/audio&gt;</a:t>
            </a:r>
          </a:p>
          <a:p>
            <a:endParaRPr lang="en-US" altLang="zh-CN" sz="1400" dirty="0">
              <a:latin typeface="Courier New" pitchFamily="49" charset="0"/>
              <a:cs typeface="Courier New" pitchFamily="49" charset="0"/>
            </a:endParaRPr>
          </a:p>
          <a:p>
            <a:r>
              <a:rPr lang="en-US" altLang="zh-CN" sz="1400" dirty="0">
                <a:latin typeface="Courier New" pitchFamily="49" charset="0"/>
                <a:cs typeface="Courier New" pitchFamily="49" charset="0"/>
              </a:rPr>
              <a:t>&lt;video </a:t>
            </a:r>
            <a:r>
              <a:rPr lang="en-US" altLang="zh-CN" sz="1400" dirty="0" err="1" smtClean="0">
                <a:latin typeface="Courier New" pitchFamily="49" charset="0"/>
                <a:cs typeface="Courier New" pitchFamily="49" charset="0"/>
              </a:rPr>
              <a:t>src</a:t>
            </a: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movie.webm</a:t>
            </a:r>
            <a:r>
              <a:rPr lang="en-US" altLang="zh-CN" sz="1400" dirty="0">
                <a:latin typeface="Courier New" pitchFamily="49" charset="0"/>
                <a:cs typeface="Courier New" pitchFamily="49" charset="0"/>
              </a:rPr>
              <a:t>" autoplay controls&gt;&lt;/video</a:t>
            </a:r>
            <a:r>
              <a:rPr lang="en-US" altLang="zh-CN" sz="1400" dirty="0" smtClean="0">
                <a:latin typeface="Courier New" pitchFamily="49" charset="0"/>
                <a:cs typeface="Courier New" pitchFamily="49" charset="0"/>
              </a:rPr>
              <a:t>&gt;</a:t>
            </a:r>
            <a:endParaRPr lang="en-US" altLang="zh-CN" sz="1400" dirty="0">
              <a:latin typeface="Courier New" pitchFamily="49" charset="0"/>
              <a:cs typeface="Courier New" pitchFamily="49" charset="0"/>
            </a:endParaRPr>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714" t="1457" r="1311" b="2103"/>
          <a:stretch/>
        </p:blipFill>
        <p:spPr>
          <a:xfrm>
            <a:off x="600075" y="3857625"/>
            <a:ext cx="4581526" cy="2838450"/>
          </a:xfrm>
          <a:prstGeom prst="rect">
            <a:avLst/>
          </a:prstGeom>
        </p:spPr>
      </p:pic>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l="1714" t="88512" r="18045" b="1779"/>
          <a:stretch/>
        </p:blipFill>
        <p:spPr>
          <a:xfrm>
            <a:off x="6000750" y="4924424"/>
            <a:ext cx="3790950" cy="285751"/>
          </a:xfrm>
          <a:prstGeom prst="rect">
            <a:avLst/>
          </a:prstGeom>
        </p:spPr>
      </p:pic>
    </p:spTree>
    <p:extLst>
      <p:ext uri="{BB962C8B-B14F-4D97-AF65-F5344CB8AC3E}">
        <p14:creationId xmlns:p14="http://schemas.microsoft.com/office/powerpoint/2010/main" val="697673364"/>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616398"/>
            <a:ext cx="11149013" cy="387798"/>
          </a:xfrm>
        </p:spPr>
        <p:txBody>
          <a:bodyPr/>
          <a:lstStyle/>
          <a:p>
            <a:r>
              <a:rPr lang="en-US" altLang="zh-CN" sz="2800" dirty="0" smtClean="0"/>
              <a:t>Audio</a:t>
            </a:r>
            <a:r>
              <a:rPr lang="zh-CN" altLang="en-US" sz="2800" dirty="0" smtClean="0"/>
              <a:t>元素</a:t>
            </a:r>
            <a:endParaRPr lang="zh-CN" altLang="en-US" sz="2800" dirty="0"/>
          </a:p>
        </p:txBody>
      </p:sp>
      <p:sp>
        <p:nvSpPr>
          <p:cNvPr id="3" name="内容占位符 2"/>
          <p:cNvSpPr>
            <a:spLocks noGrp="1"/>
          </p:cNvSpPr>
          <p:nvPr>
            <p:ph idx="1"/>
          </p:nvPr>
        </p:nvSpPr>
        <p:spPr/>
        <p:txBody>
          <a:bodyPr>
            <a:normAutofit fontScale="92500"/>
          </a:bodyPr>
          <a:lstStyle/>
          <a:p>
            <a:pPr>
              <a:lnSpc>
                <a:spcPts val="3000"/>
              </a:lnSpc>
              <a:buFont typeface="Wingdings" pitchFamily="2" charset="2"/>
              <a:buChar char="u"/>
            </a:pPr>
            <a:r>
              <a:rPr lang="en-US" altLang="zh-CN" sz="2400" spc="0" dirty="0"/>
              <a:t>&lt;audio </a:t>
            </a:r>
            <a:r>
              <a:rPr lang="en-US" altLang="zh-CN" sz="2400" spc="0" dirty="0" err="1"/>
              <a:t>src</a:t>
            </a:r>
            <a:r>
              <a:rPr lang="en-US" altLang="zh-CN" sz="2400" spc="0" dirty="0"/>
              <a:t>="sound.mp3" controls&gt;&lt;/audio&gt;</a:t>
            </a:r>
          </a:p>
          <a:p>
            <a:pPr lvl="1">
              <a:lnSpc>
                <a:spcPts val="3000"/>
              </a:lnSpc>
              <a:buFont typeface="Wingdings" pitchFamily="2" charset="2"/>
              <a:buChar char="Ø"/>
            </a:pPr>
            <a:r>
              <a:rPr lang="en-US" altLang="zh-CN" sz="2400" dirty="0" err="1"/>
              <a:t>src</a:t>
            </a:r>
            <a:r>
              <a:rPr lang="zh-CN" altLang="zh-CN" sz="2400" dirty="0"/>
              <a:t>： 指定要播放的声音文件。</a:t>
            </a:r>
          </a:p>
          <a:p>
            <a:pPr lvl="1">
              <a:lnSpc>
                <a:spcPts val="3000"/>
              </a:lnSpc>
              <a:buFont typeface="Wingdings" pitchFamily="2" charset="2"/>
              <a:buChar char="Ø"/>
            </a:pPr>
            <a:r>
              <a:rPr lang="en-US" altLang="zh-CN" sz="2400" dirty="0"/>
              <a:t>controls</a:t>
            </a:r>
            <a:r>
              <a:rPr lang="zh-CN" altLang="zh-CN" sz="2400" dirty="0"/>
              <a:t>：属性用于提供 播放、暂停和音量控件。</a:t>
            </a:r>
          </a:p>
          <a:p>
            <a:pPr lvl="1">
              <a:lnSpc>
                <a:spcPts val="3000"/>
              </a:lnSpc>
              <a:buFont typeface="Wingdings" pitchFamily="2" charset="2"/>
              <a:buChar char="Ø"/>
            </a:pPr>
            <a:r>
              <a:rPr lang="zh-CN" altLang="zh-CN" sz="2400" dirty="0"/>
              <a:t>如果不支持</a:t>
            </a:r>
            <a:r>
              <a:rPr lang="en-US" altLang="zh-CN" sz="2400" dirty="0"/>
              <a:t>audio</a:t>
            </a:r>
            <a:r>
              <a:rPr lang="zh-CN" altLang="zh-CN" sz="2400" dirty="0"/>
              <a:t>元素，可以在</a:t>
            </a:r>
            <a:r>
              <a:rPr lang="en-US" altLang="zh-CN" sz="2400" dirty="0"/>
              <a:t>audio</a:t>
            </a:r>
            <a:r>
              <a:rPr lang="zh-CN" altLang="zh-CN" sz="2400" dirty="0"/>
              <a:t>元素中间插入一段替换的文本内容，这样旧的浏览器就可以显示这些文本内容了</a:t>
            </a:r>
            <a:r>
              <a:rPr lang="zh-CN" altLang="zh-CN" sz="2400" dirty="0" smtClean="0"/>
              <a:t>。</a:t>
            </a:r>
            <a:endParaRPr lang="en-US" altLang="zh-CN" sz="2400" dirty="0" smtClean="0"/>
          </a:p>
          <a:p>
            <a:pPr>
              <a:lnSpc>
                <a:spcPts val="3000"/>
              </a:lnSpc>
              <a:buFont typeface="Wingdings" pitchFamily="2" charset="2"/>
              <a:buChar char="u"/>
            </a:pPr>
            <a:r>
              <a:rPr lang="zh-CN" altLang="zh-CN" sz="2400" dirty="0"/>
              <a:t>使用</a:t>
            </a:r>
            <a:r>
              <a:rPr lang="en-US" altLang="zh-CN" sz="2400" dirty="0"/>
              <a:t> source </a:t>
            </a:r>
            <a:r>
              <a:rPr lang="zh-CN" altLang="zh-CN" sz="2400" dirty="0"/>
              <a:t>元素来链接到不同的音频文件，浏览器会自动选择第一个可以识别的格式。</a:t>
            </a:r>
          </a:p>
          <a:p>
            <a:pPr lvl="1">
              <a:lnSpc>
                <a:spcPts val="3000"/>
              </a:lnSpc>
              <a:buFont typeface="Wingdings" pitchFamily="2" charset="2"/>
              <a:buChar char="Ø"/>
            </a:pPr>
            <a:r>
              <a:rPr lang="en-US" altLang="zh-CN" sz="2400" dirty="0"/>
              <a:t>&lt;audio controls="controls"&gt;</a:t>
            </a:r>
            <a:endParaRPr lang="zh-CN" altLang="zh-CN" sz="2400" dirty="0"/>
          </a:p>
          <a:p>
            <a:pPr lvl="1">
              <a:lnSpc>
                <a:spcPts val="3000"/>
              </a:lnSpc>
              <a:buFont typeface="Wingdings" pitchFamily="2" charset="2"/>
              <a:buChar char="Ø"/>
            </a:pPr>
            <a:r>
              <a:rPr lang="en-US" altLang="zh-CN" sz="2400" dirty="0"/>
              <a:t> &lt;source </a:t>
            </a:r>
            <a:r>
              <a:rPr lang="en-US" altLang="zh-CN" sz="2400" dirty="0" err="1"/>
              <a:t>src</a:t>
            </a:r>
            <a:r>
              <a:rPr lang="en-US" altLang="zh-CN" sz="2400" dirty="0"/>
              <a:t>="medias/</a:t>
            </a:r>
            <a:r>
              <a:rPr lang="en-US" altLang="zh-CN" sz="2400" dirty="0" err="1"/>
              <a:t>Wah</a:t>
            </a:r>
            <a:r>
              <a:rPr lang="en-US" altLang="zh-CN" sz="2400" dirty="0"/>
              <a:t> Game Loop.ogg" type="audio/</a:t>
            </a:r>
            <a:r>
              <a:rPr lang="en-US" altLang="zh-CN" sz="2400" dirty="0" err="1"/>
              <a:t>ogg</a:t>
            </a:r>
            <a:r>
              <a:rPr lang="en-US" altLang="zh-CN" sz="2400" dirty="0"/>
              <a:t>"&gt;</a:t>
            </a:r>
            <a:endParaRPr lang="zh-CN" altLang="zh-CN" sz="2400" dirty="0"/>
          </a:p>
          <a:p>
            <a:pPr lvl="1">
              <a:lnSpc>
                <a:spcPts val="3000"/>
              </a:lnSpc>
              <a:buFont typeface="Wingdings" pitchFamily="2" charset="2"/>
              <a:buChar char="Ø"/>
            </a:pPr>
            <a:r>
              <a:rPr lang="en-US" altLang="zh-CN" sz="2400" dirty="0"/>
              <a:t> &lt;source </a:t>
            </a:r>
            <a:r>
              <a:rPr lang="en-US" altLang="zh-CN" sz="2400" dirty="0" err="1"/>
              <a:t>src</a:t>
            </a:r>
            <a:r>
              <a:rPr lang="en-US" altLang="zh-CN" sz="2400" dirty="0"/>
              <a:t>="medias/</a:t>
            </a:r>
            <a:r>
              <a:rPr lang="en-US" altLang="zh-CN" sz="2400" dirty="0" err="1"/>
              <a:t>Wah</a:t>
            </a:r>
            <a:r>
              <a:rPr lang="en-US" altLang="zh-CN" sz="2400" dirty="0"/>
              <a:t> Game Loop.mp3" type="audio/mpeg"&gt;</a:t>
            </a:r>
            <a:endParaRPr lang="zh-CN" altLang="zh-CN" sz="2400" dirty="0"/>
          </a:p>
          <a:p>
            <a:pPr lvl="1">
              <a:lnSpc>
                <a:spcPts val="3000"/>
              </a:lnSpc>
              <a:buFont typeface="Wingdings" pitchFamily="2" charset="2"/>
              <a:buChar char="Ø"/>
            </a:pPr>
            <a:r>
              <a:rPr lang="zh-CN" altLang="zh-CN" sz="2400" dirty="0"/>
              <a:t>您的浏览器不支持</a:t>
            </a:r>
            <a:r>
              <a:rPr lang="en-US" altLang="zh-CN" sz="2400" dirty="0"/>
              <a:t>audio</a:t>
            </a:r>
            <a:r>
              <a:rPr lang="zh-CN" altLang="zh-CN" sz="2400" dirty="0"/>
              <a:t>标签。</a:t>
            </a:r>
          </a:p>
          <a:p>
            <a:pPr lvl="1">
              <a:lnSpc>
                <a:spcPts val="3000"/>
              </a:lnSpc>
              <a:buFont typeface="Wingdings" pitchFamily="2" charset="2"/>
              <a:buChar char="Ø"/>
            </a:pPr>
            <a:r>
              <a:rPr lang="en-US" altLang="zh-CN" sz="2400" dirty="0"/>
              <a:t>&lt;/audio&gt;</a:t>
            </a:r>
            <a:endParaRPr lang="zh-CN" altLang="zh-CN" sz="2400" dirty="0"/>
          </a:p>
          <a:p>
            <a:pPr>
              <a:lnSpc>
                <a:spcPct val="150000"/>
              </a:lnSpc>
              <a:buFont typeface="Wingdings" pitchFamily="2" charset="2"/>
              <a:buChar char="u"/>
            </a:pPr>
            <a:endParaRPr lang="zh-CN" altLang="zh-CN" sz="2400" dirty="0"/>
          </a:p>
          <a:p>
            <a:pPr>
              <a:buFont typeface="Wingdings" pitchFamily="2" charset="2"/>
              <a:buChar char="u"/>
            </a:pPr>
            <a:endParaRPr lang="zh-CN" altLang="en-US" sz="2400" dirty="0"/>
          </a:p>
        </p:txBody>
      </p:sp>
    </p:spTree>
    <p:extLst>
      <p:ext uri="{BB962C8B-B14F-4D97-AF65-F5344CB8AC3E}">
        <p14:creationId xmlns:p14="http://schemas.microsoft.com/office/powerpoint/2010/main" val="392390311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ts val="3000"/>
              </a:lnSpc>
              <a:buFont typeface="Wingdings" pitchFamily="2" charset="2"/>
              <a:buChar char="u"/>
            </a:pPr>
            <a:r>
              <a:rPr lang="en-US" altLang="zh-CN" sz="2400" dirty="0"/>
              <a:t>&lt; video </a:t>
            </a:r>
            <a:r>
              <a:rPr lang="en-US" altLang="zh-CN" sz="2400" dirty="0" err="1"/>
              <a:t>src</a:t>
            </a:r>
            <a:r>
              <a:rPr lang="en-US" altLang="zh-CN" sz="2400" dirty="0"/>
              <a:t>=”samplesong.mp4”  controls=”</a:t>
            </a:r>
            <a:r>
              <a:rPr lang="en-US" altLang="zh-CN" sz="2400" dirty="0" err="1"/>
              <a:t>sontrols</a:t>
            </a:r>
            <a:r>
              <a:rPr lang="en-US" altLang="zh-CN" sz="2400" dirty="0" smtClean="0"/>
              <a:t>”&gt;&lt;/</a:t>
            </a:r>
            <a:r>
              <a:rPr lang="en-US" altLang="zh-CN" sz="2400" dirty="0"/>
              <a:t>video&gt;</a:t>
            </a:r>
            <a:endParaRPr lang="zh-CN" altLang="zh-CN" sz="2400" dirty="0"/>
          </a:p>
          <a:p>
            <a:pPr lvl="1">
              <a:lnSpc>
                <a:spcPts val="3000"/>
              </a:lnSpc>
              <a:buFont typeface="Wingdings" pitchFamily="2" charset="2"/>
              <a:buChar char="Ø"/>
            </a:pPr>
            <a:r>
              <a:rPr lang="en-US" altLang="zh-CN" sz="2400" dirty="0" err="1"/>
              <a:t>src</a:t>
            </a:r>
            <a:r>
              <a:rPr lang="zh-CN" altLang="zh-CN" sz="2400" dirty="0"/>
              <a:t>： 指定要播放的声音文件。</a:t>
            </a:r>
          </a:p>
          <a:p>
            <a:pPr lvl="1">
              <a:lnSpc>
                <a:spcPts val="3000"/>
              </a:lnSpc>
              <a:buFont typeface="Wingdings" pitchFamily="2" charset="2"/>
              <a:buChar char="Ø"/>
            </a:pPr>
            <a:r>
              <a:rPr lang="en-US" altLang="zh-CN" sz="2400" dirty="0"/>
              <a:t>controls</a:t>
            </a:r>
            <a:r>
              <a:rPr lang="zh-CN" altLang="zh-CN" sz="2400" dirty="0"/>
              <a:t>：属性用于提供 播放、暂停和音量控件。</a:t>
            </a:r>
          </a:p>
          <a:p>
            <a:pPr lvl="1">
              <a:lnSpc>
                <a:spcPts val="3000"/>
              </a:lnSpc>
              <a:buFont typeface="Wingdings" pitchFamily="2" charset="2"/>
              <a:buChar char="Ø"/>
            </a:pPr>
            <a:r>
              <a:rPr lang="zh-CN" altLang="zh-CN" sz="2400" dirty="0"/>
              <a:t>也可以设置宽度和高度的属性。</a:t>
            </a:r>
          </a:p>
          <a:p>
            <a:pPr lvl="1">
              <a:lnSpc>
                <a:spcPts val="3000"/>
              </a:lnSpc>
              <a:buFont typeface="Wingdings" pitchFamily="2" charset="2"/>
              <a:buChar char="Ø"/>
            </a:pPr>
            <a:r>
              <a:rPr lang="zh-CN" altLang="zh-CN" sz="2400" dirty="0"/>
              <a:t>如果不支持</a:t>
            </a:r>
            <a:r>
              <a:rPr lang="en-US" altLang="zh-CN" sz="2400" dirty="0"/>
              <a:t>video</a:t>
            </a:r>
            <a:r>
              <a:rPr lang="zh-CN" altLang="zh-CN" sz="2400" dirty="0"/>
              <a:t>元素，可以在</a:t>
            </a:r>
            <a:r>
              <a:rPr lang="en-US" altLang="zh-CN" sz="2400" dirty="0"/>
              <a:t>video</a:t>
            </a:r>
            <a:r>
              <a:rPr lang="zh-CN" altLang="zh-CN" sz="2400" dirty="0"/>
              <a:t>元素中间插入一段替换的文本内容，这样旧的浏览器就可以显示这些文本内容了</a:t>
            </a:r>
            <a:r>
              <a:rPr lang="zh-CN" altLang="zh-CN" sz="2400" dirty="0" smtClean="0"/>
              <a:t>。</a:t>
            </a:r>
            <a:endParaRPr lang="en-US" altLang="zh-CN" sz="2400" dirty="0" smtClean="0"/>
          </a:p>
          <a:p>
            <a:pPr>
              <a:lnSpc>
                <a:spcPts val="3000"/>
              </a:lnSpc>
              <a:buFont typeface="Wingdings" pitchFamily="2" charset="2"/>
              <a:buChar char="u"/>
            </a:pPr>
            <a:r>
              <a:rPr lang="zh-CN" altLang="zh-CN" sz="2400" dirty="0"/>
              <a:t>使用</a:t>
            </a:r>
            <a:r>
              <a:rPr lang="en-US" altLang="zh-CN" sz="2400" dirty="0"/>
              <a:t> source </a:t>
            </a:r>
            <a:r>
              <a:rPr lang="zh-CN" altLang="zh-CN" sz="2400" dirty="0"/>
              <a:t>元素来链接到不同的视频文件，浏览器会自动选择第一个可以识别的格式。</a:t>
            </a:r>
          </a:p>
          <a:p>
            <a:pPr lvl="1">
              <a:lnSpc>
                <a:spcPts val="3000"/>
              </a:lnSpc>
              <a:buFont typeface="Wingdings" pitchFamily="2" charset="2"/>
              <a:buChar char="Ø"/>
            </a:pPr>
            <a:r>
              <a:rPr lang="en-US" altLang="zh-CN" sz="2400" dirty="0"/>
              <a:t>&lt;video  controls="controls"&gt;</a:t>
            </a:r>
            <a:endParaRPr lang="zh-CN" altLang="zh-CN" sz="2400" dirty="0"/>
          </a:p>
          <a:p>
            <a:pPr lvl="1">
              <a:lnSpc>
                <a:spcPts val="3000"/>
              </a:lnSpc>
              <a:buFont typeface="Wingdings" pitchFamily="2" charset="2"/>
              <a:buChar char="Ø"/>
            </a:pPr>
            <a:r>
              <a:rPr lang="en-US" altLang="zh-CN" sz="2400" dirty="0"/>
              <a:t> &lt;source </a:t>
            </a:r>
            <a:r>
              <a:rPr lang="en-US" altLang="zh-CN" sz="2400" dirty="0" err="1"/>
              <a:t>src</a:t>
            </a:r>
            <a:r>
              <a:rPr lang="en-US" altLang="zh-CN" sz="2400" dirty="0"/>
              <a:t>="medias/ volcano.ogg" type="audio/</a:t>
            </a:r>
            <a:r>
              <a:rPr lang="en-US" altLang="zh-CN" sz="2400" dirty="0" err="1"/>
              <a:t>ogg</a:t>
            </a:r>
            <a:r>
              <a:rPr lang="en-US" altLang="zh-CN" sz="2400" dirty="0"/>
              <a:t>"&gt;</a:t>
            </a:r>
            <a:endParaRPr lang="zh-CN" altLang="zh-CN" sz="2400" dirty="0"/>
          </a:p>
          <a:p>
            <a:pPr lvl="1">
              <a:lnSpc>
                <a:spcPts val="3000"/>
              </a:lnSpc>
              <a:buFont typeface="Wingdings" pitchFamily="2" charset="2"/>
              <a:buChar char="Ø"/>
            </a:pPr>
            <a:r>
              <a:rPr lang="en-US" altLang="zh-CN" sz="2400" dirty="0"/>
              <a:t> &lt;source </a:t>
            </a:r>
            <a:r>
              <a:rPr lang="en-US" altLang="zh-CN" sz="2400" dirty="0" err="1"/>
              <a:t>src</a:t>
            </a:r>
            <a:r>
              <a:rPr lang="en-US" altLang="zh-CN" sz="2400" dirty="0"/>
              <a:t>="medias/volcano.mp4" type="audio/mp4"&gt;</a:t>
            </a:r>
            <a:endParaRPr lang="zh-CN" altLang="zh-CN" sz="2400" dirty="0"/>
          </a:p>
          <a:p>
            <a:pPr lvl="1">
              <a:lnSpc>
                <a:spcPts val="3000"/>
              </a:lnSpc>
              <a:buFont typeface="Wingdings" pitchFamily="2" charset="2"/>
              <a:buChar char="Ø"/>
            </a:pPr>
            <a:r>
              <a:rPr lang="zh-CN" altLang="zh-CN" sz="2400" dirty="0"/>
              <a:t>您的浏览器不支持</a:t>
            </a:r>
            <a:r>
              <a:rPr lang="en-US" altLang="zh-CN" sz="2400" dirty="0"/>
              <a:t>video</a:t>
            </a:r>
            <a:r>
              <a:rPr lang="zh-CN" altLang="zh-CN" sz="2400" dirty="0"/>
              <a:t>标签。</a:t>
            </a:r>
          </a:p>
          <a:p>
            <a:pPr lvl="1">
              <a:lnSpc>
                <a:spcPts val="3000"/>
              </a:lnSpc>
              <a:buFont typeface="Wingdings" pitchFamily="2" charset="2"/>
              <a:buChar char="Ø"/>
            </a:pPr>
            <a:r>
              <a:rPr lang="en-US" altLang="zh-CN" sz="2400" dirty="0"/>
              <a:t>&lt;/video&gt;</a:t>
            </a:r>
            <a:endParaRPr lang="zh-CN" altLang="zh-CN" sz="2400" dirty="0"/>
          </a:p>
          <a:p>
            <a:pPr lvl="1">
              <a:buFont typeface="Wingdings" pitchFamily="2" charset="2"/>
              <a:buChar char="Ø"/>
            </a:pPr>
            <a:endParaRPr lang="zh-CN" altLang="zh-CN" sz="2400" dirty="0"/>
          </a:p>
          <a:p>
            <a:endParaRPr lang="zh-CN" altLang="en-US" sz="2400" dirty="0"/>
          </a:p>
        </p:txBody>
      </p:sp>
      <p:sp>
        <p:nvSpPr>
          <p:cNvPr id="5" name="标题 1"/>
          <p:cNvSpPr>
            <a:spLocks noGrp="1"/>
          </p:cNvSpPr>
          <p:nvPr>
            <p:ph type="title"/>
          </p:nvPr>
        </p:nvSpPr>
        <p:spPr>
          <a:xfrm>
            <a:off x="519112" y="616398"/>
            <a:ext cx="11149013" cy="387798"/>
          </a:xfrm>
        </p:spPr>
        <p:txBody>
          <a:bodyPr/>
          <a:lstStyle/>
          <a:p>
            <a:r>
              <a:rPr lang="en-US" altLang="zh-CN" sz="2800" dirty="0" smtClean="0"/>
              <a:t>Video</a:t>
            </a:r>
            <a:r>
              <a:rPr lang="zh-CN" altLang="en-US" sz="2800" dirty="0" smtClean="0"/>
              <a:t>元素</a:t>
            </a:r>
            <a:endParaRPr lang="zh-CN" altLang="en-US" sz="2800" dirty="0"/>
          </a:p>
        </p:txBody>
      </p:sp>
    </p:spTree>
    <p:extLst>
      <p:ext uri="{BB962C8B-B14F-4D97-AF65-F5344CB8AC3E}">
        <p14:creationId xmlns:p14="http://schemas.microsoft.com/office/powerpoint/2010/main" val="4157597373"/>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937" y="1208315"/>
            <a:ext cx="11152188" cy="5181600"/>
          </a:xfrm>
        </p:spPr>
        <p:txBody>
          <a:bodyPr>
            <a:normAutofit fontScale="70000" lnSpcReduction="20000"/>
          </a:bodyPr>
          <a:lstStyle/>
          <a:p>
            <a:pPr>
              <a:lnSpc>
                <a:spcPts val="3000"/>
              </a:lnSpc>
            </a:pPr>
            <a:endParaRPr lang="en-US" altLang="zh-CN" sz="2400" b="1" dirty="0" smtClean="0">
              <a:solidFill>
                <a:srgbClr val="0070C0">
                  <a:alpha val="99000"/>
                </a:srgbClr>
              </a:solidFill>
            </a:endParaRPr>
          </a:p>
          <a:p>
            <a:pPr lvl="1">
              <a:lnSpc>
                <a:spcPts val="3000"/>
              </a:lnSpc>
              <a:buFont typeface="Wingdings" pitchFamily="2" charset="2"/>
              <a:buChar char="n"/>
            </a:pPr>
            <a:r>
              <a:rPr lang="en-US" altLang="zh-CN" sz="2400" b="1" dirty="0" smtClean="0">
                <a:solidFill>
                  <a:srgbClr val="0070C0">
                    <a:alpha val="99000"/>
                  </a:srgbClr>
                </a:solidFill>
              </a:rPr>
              <a:t>autoplay </a:t>
            </a:r>
            <a:r>
              <a:rPr lang="zh-CN" altLang="zh-CN" sz="2400" b="1" dirty="0">
                <a:solidFill>
                  <a:srgbClr val="0070C0">
                    <a:alpha val="99000"/>
                  </a:srgbClr>
                </a:solidFill>
              </a:rPr>
              <a:t>属性</a:t>
            </a:r>
            <a:r>
              <a:rPr lang="zh-CN" altLang="zh-CN" sz="2400" dirty="0" smtClean="0"/>
              <a:t>：</a:t>
            </a:r>
            <a:r>
              <a:rPr lang="zh-CN" altLang="zh-CN" sz="2400" dirty="0"/>
              <a:t>可读写属性，使用该属性可以实现页面加载音频后一旦就绪即开始自动播放，比使用脚本控制音频或视频播放更加简便。值也可以设为“</a:t>
            </a:r>
            <a:r>
              <a:rPr lang="en-US" altLang="zh-CN" sz="2400" dirty="0"/>
              <a:t>true</a:t>
            </a:r>
            <a:r>
              <a:rPr lang="zh-CN" altLang="zh-CN" sz="2400" dirty="0"/>
              <a:t>”或“</a:t>
            </a:r>
            <a:r>
              <a:rPr lang="en-US" altLang="zh-CN" sz="2400" dirty="0"/>
              <a:t>false</a:t>
            </a:r>
            <a:r>
              <a:rPr lang="zh-CN" altLang="zh-CN" sz="2400" dirty="0" smtClean="0"/>
              <a:t>”</a:t>
            </a:r>
            <a:endParaRPr lang="en-US" altLang="zh-CN" sz="2400" dirty="0" smtClean="0"/>
          </a:p>
          <a:p>
            <a:pPr lvl="1">
              <a:lnSpc>
                <a:spcPts val="3000"/>
              </a:lnSpc>
              <a:buFont typeface="Wingdings" pitchFamily="2" charset="2"/>
              <a:buChar char="n"/>
            </a:pPr>
            <a:r>
              <a:rPr lang="en-US" altLang="zh-CN" sz="2400" b="1" dirty="0" err="1">
                <a:solidFill>
                  <a:srgbClr val="0070C0">
                    <a:alpha val="99000"/>
                  </a:srgbClr>
                </a:solidFill>
              </a:rPr>
              <a:t>autobuffer</a:t>
            </a:r>
            <a:r>
              <a:rPr lang="zh-CN" altLang="zh-CN" sz="2400" b="1" dirty="0">
                <a:solidFill>
                  <a:srgbClr val="0070C0">
                    <a:alpha val="99000"/>
                  </a:srgbClr>
                </a:solidFill>
              </a:rPr>
              <a:t>属性</a:t>
            </a:r>
            <a:r>
              <a:rPr lang="zh-CN" altLang="zh-CN" sz="2400" dirty="0"/>
              <a:t>：可读写属性，使用该属性可以使</a:t>
            </a:r>
            <a:r>
              <a:rPr lang="en-US" altLang="zh-CN" sz="2400" dirty="0"/>
              <a:t>audio</a:t>
            </a:r>
            <a:r>
              <a:rPr lang="zh-CN" altLang="zh-CN" sz="2400" dirty="0"/>
              <a:t>或</a:t>
            </a:r>
            <a:r>
              <a:rPr lang="en-US" altLang="zh-CN" sz="2400" dirty="0"/>
              <a:t>video</a:t>
            </a:r>
            <a:r>
              <a:rPr lang="zh-CN" altLang="zh-CN" sz="2400" dirty="0"/>
              <a:t>元素实现自动缓冲，默认值为</a:t>
            </a:r>
            <a:r>
              <a:rPr lang="en-US" altLang="zh-CN" sz="2400" dirty="0"/>
              <a:t>false</a:t>
            </a:r>
            <a:r>
              <a:rPr lang="zh-CN" altLang="zh-CN" sz="2400" dirty="0"/>
              <a:t>，即默认情况下不自动缓冲。如果只为</a:t>
            </a:r>
            <a:r>
              <a:rPr lang="en-US" altLang="zh-CN" sz="2400" dirty="0"/>
              <a:t>true </a:t>
            </a:r>
            <a:r>
              <a:rPr lang="zh-CN" altLang="zh-CN" sz="2400" dirty="0"/>
              <a:t>则自动缓冲，但并不播放。如果使用了</a:t>
            </a:r>
            <a:r>
              <a:rPr lang="en-US" altLang="zh-CN" sz="2400" dirty="0"/>
              <a:t>autoplay</a:t>
            </a:r>
            <a:r>
              <a:rPr lang="zh-CN" altLang="zh-CN" sz="2400" dirty="0"/>
              <a:t>属性，则本属性会被忽略</a:t>
            </a:r>
            <a:r>
              <a:rPr lang="zh-CN" altLang="zh-CN" sz="2400" dirty="0" smtClean="0"/>
              <a:t>。</a:t>
            </a:r>
            <a:endParaRPr lang="en-US" altLang="zh-CN" sz="2400" dirty="0" smtClean="0"/>
          </a:p>
          <a:p>
            <a:pPr lvl="1">
              <a:lnSpc>
                <a:spcPts val="3000"/>
              </a:lnSpc>
              <a:buFont typeface="Wingdings" pitchFamily="2" charset="2"/>
              <a:buChar char="n"/>
            </a:pPr>
            <a:r>
              <a:rPr lang="en-US" altLang="zh-CN" sz="2400" b="1" dirty="0">
                <a:solidFill>
                  <a:srgbClr val="0070C0">
                    <a:alpha val="99000"/>
                  </a:srgbClr>
                </a:solidFill>
              </a:rPr>
              <a:t>controls</a:t>
            </a:r>
            <a:r>
              <a:rPr lang="zh-CN" altLang="zh-CN" sz="2400" b="1" dirty="0">
                <a:solidFill>
                  <a:srgbClr val="0070C0">
                    <a:alpha val="99000"/>
                  </a:srgbClr>
                </a:solidFill>
              </a:rPr>
              <a:t>属性</a:t>
            </a:r>
            <a:r>
              <a:rPr lang="zh-CN" altLang="zh-CN" sz="2400" dirty="0"/>
              <a:t>： 可读写属性。该属性为布尔值，是否提供用于播放的控制条，包含播放、暂停、定位、时间显示、音量控制、全屏切换等常用控件。</a:t>
            </a:r>
          </a:p>
          <a:p>
            <a:pPr lvl="1">
              <a:lnSpc>
                <a:spcPts val="3000"/>
              </a:lnSpc>
              <a:buFont typeface="Wingdings" pitchFamily="2" charset="2"/>
              <a:buChar char="n"/>
            </a:pPr>
            <a:r>
              <a:rPr lang="en-US" altLang="zh-CN" sz="2400" b="1" dirty="0" err="1">
                <a:solidFill>
                  <a:srgbClr val="0070C0">
                    <a:alpha val="99000"/>
                  </a:srgbClr>
                </a:solidFill>
              </a:rPr>
              <a:t>currentSrc</a:t>
            </a:r>
            <a:r>
              <a:rPr lang="zh-CN" altLang="zh-CN" sz="2400" b="1" dirty="0">
                <a:solidFill>
                  <a:srgbClr val="0070C0">
                    <a:alpha val="99000"/>
                  </a:srgbClr>
                </a:solidFill>
              </a:rPr>
              <a:t>属性</a:t>
            </a:r>
            <a:r>
              <a:rPr lang="zh-CN" altLang="zh-CN" sz="2400" dirty="0"/>
              <a:t>：只读属性。用于返回媒体数据的</a:t>
            </a:r>
            <a:r>
              <a:rPr lang="en-US" altLang="zh-CN" sz="2400" dirty="0"/>
              <a:t>URL</a:t>
            </a:r>
            <a:r>
              <a:rPr lang="zh-CN" altLang="zh-CN" sz="2400" dirty="0"/>
              <a:t>地址，如果媒体</a:t>
            </a:r>
            <a:r>
              <a:rPr lang="en-US" altLang="zh-CN" sz="2400" dirty="0"/>
              <a:t>URL</a:t>
            </a:r>
            <a:r>
              <a:rPr lang="zh-CN" altLang="zh-CN" sz="2400" dirty="0"/>
              <a:t>地址未指定，则返回空字符串。</a:t>
            </a:r>
          </a:p>
          <a:p>
            <a:pPr lvl="1">
              <a:lnSpc>
                <a:spcPts val="3000"/>
              </a:lnSpc>
              <a:buFont typeface="Wingdings" pitchFamily="2" charset="2"/>
              <a:buChar char="n"/>
            </a:pPr>
            <a:r>
              <a:rPr lang="en-US" altLang="zh-CN" sz="2400" b="1" dirty="0" err="1">
                <a:solidFill>
                  <a:srgbClr val="0070C0">
                    <a:alpha val="99000"/>
                  </a:srgbClr>
                </a:solidFill>
              </a:rPr>
              <a:t>currentTime</a:t>
            </a:r>
            <a:r>
              <a:rPr lang="zh-CN" altLang="zh-CN" sz="2400" b="1" dirty="0">
                <a:solidFill>
                  <a:srgbClr val="0070C0">
                    <a:alpha val="99000"/>
                  </a:srgbClr>
                </a:solidFill>
              </a:rPr>
              <a:t>属性</a:t>
            </a:r>
            <a:r>
              <a:rPr lang="zh-CN" altLang="zh-CN" sz="2400" dirty="0"/>
              <a:t>：可读写属性，用于获取或设置当前播放位置，返回为时间，单位为秒</a:t>
            </a:r>
            <a:r>
              <a:rPr lang="zh-CN" altLang="zh-CN" sz="2400" dirty="0" smtClean="0"/>
              <a:t>。</a:t>
            </a:r>
            <a:endParaRPr lang="en-US" altLang="zh-CN" sz="2400" dirty="0" smtClean="0"/>
          </a:p>
          <a:p>
            <a:pPr lvl="1">
              <a:lnSpc>
                <a:spcPts val="3000"/>
              </a:lnSpc>
              <a:buFont typeface="Wingdings" pitchFamily="2" charset="2"/>
              <a:buChar char="n"/>
            </a:pPr>
            <a:r>
              <a:rPr lang="en-US" altLang="zh-CN" sz="2400" b="1" dirty="0" err="1">
                <a:solidFill>
                  <a:srgbClr val="0070C0">
                    <a:alpha val="99000"/>
                  </a:srgbClr>
                </a:solidFill>
              </a:rPr>
              <a:t>defaultPlaybackRate</a:t>
            </a:r>
            <a:r>
              <a:rPr lang="zh-CN" altLang="zh-CN" sz="2400" b="1" dirty="0">
                <a:solidFill>
                  <a:srgbClr val="0070C0">
                    <a:alpha val="99000"/>
                  </a:srgbClr>
                </a:solidFill>
              </a:rPr>
              <a:t>属性</a:t>
            </a:r>
            <a:r>
              <a:rPr lang="zh-CN" altLang="zh-CN" sz="2400" dirty="0"/>
              <a:t>：可读写属性。用于获取或设置当前播放速率，前提是用户没有使用快进或者快退控件。</a:t>
            </a:r>
          </a:p>
          <a:p>
            <a:pPr lvl="1">
              <a:buFont typeface="Wingdings" pitchFamily="2" charset="2"/>
              <a:buChar char="n"/>
            </a:pPr>
            <a:endParaRPr lang="en-US" altLang="zh-CN" sz="2400" dirty="0" smtClean="0"/>
          </a:p>
          <a:p>
            <a:pPr lvl="1">
              <a:buFont typeface="Wingdings" pitchFamily="2" charset="2"/>
              <a:buChar char="n"/>
            </a:pPr>
            <a:endParaRPr lang="zh-CN" altLang="zh-CN" sz="2400" dirty="0"/>
          </a:p>
          <a:p>
            <a:pPr lvl="1">
              <a:buFont typeface="Wingdings" pitchFamily="2" charset="2"/>
              <a:buChar char="n"/>
            </a:pPr>
            <a:endParaRPr lang="zh-CN" altLang="zh-CN" sz="2400" dirty="0"/>
          </a:p>
          <a:p>
            <a:pPr>
              <a:buFont typeface="Wingdings" pitchFamily="2" charset="2"/>
              <a:buChar char="u"/>
            </a:pPr>
            <a:endParaRPr lang="zh-CN" altLang="en-US" sz="2400" dirty="0"/>
          </a:p>
        </p:txBody>
      </p:sp>
      <p:sp>
        <p:nvSpPr>
          <p:cNvPr id="4" name="标题 1"/>
          <p:cNvSpPr>
            <a:spLocks noGrp="1"/>
          </p:cNvSpPr>
          <p:nvPr>
            <p:ph type="title"/>
          </p:nvPr>
        </p:nvSpPr>
        <p:spPr>
          <a:xfrm>
            <a:off x="519112" y="616398"/>
            <a:ext cx="11149013" cy="387798"/>
          </a:xfrm>
        </p:spPr>
        <p:txBody>
          <a:bodyPr/>
          <a:lstStyle/>
          <a:p>
            <a:r>
              <a:rPr lang="zh-CN" altLang="zh-CN" sz="2800" dirty="0"/>
              <a:t>音频与视频相关属性</a:t>
            </a:r>
            <a:endParaRPr lang="zh-CN" altLang="en-US" sz="2800" dirty="0"/>
          </a:p>
        </p:txBody>
      </p:sp>
    </p:spTree>
    <p:extLst>
      <p:ext uri="{BB962C8B-B14F-4D97-AF65-F5344CB8AC3E}">
        <p14:creationId xmlns:p14="http://schemas.microsoft.com/office/powerpoint/2010/main" val="2613534531"/>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326572"/>
            <a:ext cx="11149013" cy="387798"/>
          </a:xfrm>
        </p:spPr>
        <p:txBody>
          <a:bodyPr/>
          <a:lstStyle/>
          <a:p>
            <a:r>
              <a:rPr lang="zh-CN" altLang="zh-CN" sz="2800" dirty="0"/>
              <a:t>音频与视频相关属性</a:t>
            </a:r>
            <a:endParaRPr lang="zh-CN" altLang="en-US" sz="2800" dirty="0"/>
          </a:p>
        </p:txBody>
      </p:sp>
      <p:sp>
        <p:nvSpPr>
          <p:cNvPr id="3" name="内容占位符 2"/>
          <p:cNvSpPr>
            <a:spLocks noGrp="1"/>
          </p:cNvSpPr>
          <p:nvPr>
            <p:ph idx="1"/>
          </p:nvPr>
        </p:nvSpPr>
        <p:spPr/>
        <p:txBody>
          <a:bodyPr/>
          <a:lstStyle/>
          <a:p>
            <a:pPr>
              <a:lnSpc>
                <a:spcPts val="3000"/>
              </a:lnSpc>
            </a:pPr>
            <a:r>
              <a:rPr lang="en-US" altLang="zh-CN" sz="2400" b="1" spc="0" dirty="0">
                <a:solidFill>
                  <a:srgbClr val="0070C0">
                    <a:alpha val="99000"/>
                  </a:srgbClr>
                </a:solidFill>
              </a:rPr>
              <a:t>playbackRate</a:t>
            </a:r>
            <a:r>
              <a:rPr lang="zh-CN" altLang="zh-CN" sz="2400" b="1" spc="0" dirty="0">
                <a:solidFill>
                  <a:srgbClr val="0070C0">
                    <a:alpha val="99000"/>
                  </a:srgbClr>
                </a:solidFill>
              </a:rPr>
              <a:t>属性</a:t>
            </a:r>
            <a:r>
              <a:rPr lang="zh-CN" altLang="zh-CN" dirty="0"/>
              <a:t>：可读写属性。用于读取或设置媒体资源播放的当前速率。和</a:t>
            </a:r>
            <a:r>
              <a:rPr lang="en-US" altLang="zh-CN" dirty="0" err="1"/>
              <a:t>defaultPlaybackRate</a:t>
            </a:r>
            <a:r>
              <a:rPr lang="zh-CN" altLang="zh-CN" dirty="0"/>
              <a:t>属性的区别，就是</a:t>
            </a:r>
            <a:r>
              <a:rPr lang="en-US" altLang="zh-CN" dirty="0" err="1"/>
              <a:t>defaultPlaybackRate</a:t>
            </a:r>
            <a:r>
              <a:rPr lang="zh-CN" altLang="zh-CN" dirty="0"/>
              <a:t>属性设置完成后需要重新加载后再播放是会按设置的速率播放，</a:t>
            </a:r>
            <a:r>
              <a:rPr lang="en-US" altLang="zh-CN" dirty="0"/>
              <a:t>playbackRate</a:t>
            </a:r>
            <a:r>
              <a:rPr lang="zh-CN" altLang="zh-CN" dirty="0"/>
              <a:t>属性可以在播放时，直接设置并按设置的速率播放</a:t>
            </a:r>
            <a:r>
              <a:rPr lang="zh-CN" altLang="zh-CN" dirty="0" smtClean="0"/>
              <a:t>。</a:t>
            </a:r>
            <a:endParaRPr lang="en-US" altLang="zh-CN" dirty="0" smtClean="0"/>
          </a:p>
          <a:p>
            <a:pPr>
              <a:lnSpc>
                <a:spcPts val="3000"/>
              </a:lnSpc>
            </a:pPr>
            <a:r>
              <a:rPr lang="en-US" altLang="zh-CN" sz="2400" b="1" spc="0" dirty="0">
                <a:solidFill>
                  <a:srgbClr val="0070C0">
                    <a:alpha val="99000"/>
                  </a:srgbClr>
                </a:solidFill>
              </a:rPr>
              <a:t>duration</a:t>
            </a:r>
            <a:r>
              <a:rPr lang="zh-CN" altLang="zh-CN" sz="2400" b="1" spc="0" dirty="0">
                <a:solidFill>
                  <a:srgbClr val="0070C0">
                    <a:alpha val="99000"/>
                  </a:srgbClr>
                </a:solidFill>
              </a:rPr>
              <a:t>属性</a:t>
            </a:r>
            <a:r>
              <a:rPr lang="zh-CN" altLang="zh-CN" dirty="0"/>
              <a:t>：只读属性。用于获取当前媒体的持续时间，返回值为时间，单位为</a:t>
            </a:r>
            <a:r>
              <a:rPr lang="zh-CN" altLang="zh-CN" dirty="0" smtClean="0"/>
              <a:t>妙</a:t>
            </a:r>
            <a:endParaRPr lang="en-US" altLang="zh-CN" dirty="0" smtClean="0"/>
          </a:p>
          <a:p>
            <a:pPr>
              <a:lnSpc>
                <a:spcPts val="3000"/>
              </a:lnSpc>
            </a:pPr>
            <a:r>
              <a:rPr lang="en-US" altLang="zh-CN" sz="2400" b="1" spc="0" dirty="0">
                <a:solidFill>
                  <a:srgbClr val="0070C0">
                    <a:alpha val="99000"/>
                  </a:srgbClr>
                </a:solidFill>
              </a:rPr>
              <a:t>ended</a:t>
            </a:r>
            <a:r>
              <a:rPr lang="zh-CN" altLang="zh-CN" sz="2400" b="1" spc="0" dirty="0">
                <a:solidFill>
                  <a:srgbClr val="0070C0">
                    <a:alpha val="99000"/>
                  </a:srgbClr>
                </a:solidFill>
              </a:rPr>
              <a:t>属性</a:t>
            </a:r>
            <a:r>
              <a:rPr lang="zh-CN" altLang="zh-CN" dirty="0"/>
              <a:t>：只读属性。用于返回一个布尔值，以获悉媒体是否播放结束</a:t>
            </a:r>
            <a:r>
              <a:rPr lang="zh-CN" altLang="zh-CN" dirty="0" smtClean="0"/>
              <a:t>。</a:t>
            </a:r>
            <a:endParaRPr lang="en-US" altLang="zh-CN" dirty="0" smtClean="0"/>
          </a:p>
          <a:p>
            <a:pPr marL="339725" lvl="1" indent="-339725">
              <a:lnSpc>
                <a:spcPts val="3000"/>
              </a:lnSpc>
              <a:buFont typeface="Arial" pitchFamily="34" charset="0"/>
              <a:buChar char="•"/>
            </a:pPr>
            <a:r>
              <a:rPr lang="en-US" altLang="zh-CN" sz="2400" b="1" dirty="0" err="1">
                <a:solidFill>
                  <a:srgbClr val="0070C0">
                    <a:alpha val="99000"/>
                  </a:srgbClr>
                </a:solidFill>
              </a:rPr>
              <a:t>initialTime</a:t>
            </a:r>
            <a:r>
              <a:rPr lang="zh-CN" altLang="zh-CN" sz="2400" b="1" dirty="0">
                <a:solidFill>
                  <a:srgbClr val="0070C0">
                    <a:alpha val="99000"/>
                  </a:srgbClr>
                </a:solidFill>
              </a:rPr>
              <a:t>属性</a:t>
            </a:r>
            <a:r>
              <a:rPr lang="zh-CN" altLang="zh-CN" dirty="0"/>
              <a:t>：只读属性。用于获取最早的可用于回放的位置，返回值为时间，单位为妙</a:t>
            </a:r>
            <a:r>
              <a:rPr lang="zh-CN" altLang="zh-CN" dirty="0" smtClean="0"/>
              <a:t>。</a:t>
            </a:r>
            <a:endParaRPr lang="en-US" altLang="zh-CN" dirty="0" smtClean="0"/>
          </a:p>
          <a:p>
            <a:pPr marL="339725" lvl="1" indent="-339725">
              <a:lnSpc>
                <a:spcPts val="3000"/>
              </a:lnSpc>
              <a:buFont typeface="Arial" pitchFamily="34" charset="0"/>
              <a:buChar char="•"/>
            </a:pPr>
            <a:r>
              <a:rPr lang="en-US" altLang="zh-CN" sz="2400" b="1" dirty="0">
                <a:solidFill>
                  <a:srgbClr val="0070C0">
                    <a:alpha val="99000"/>
                  </a:srgbClr>
                </a:solidFill>
              </a:rPr>
              <a:t>loop</a:t>
            </a:r>
            <a:r>
              <a:rPr lang="zh-CN" altLang="zh-CN" sz="2400" b="1" dirty="0">
                <a:solidFill>
                  <a:srgbClr val="0070C0">
                    <a:alpha val="99000"/>
                  </a:srgbClr>
                </a:solidFill>
              </a:rPr>
              <a:t>属性</a:t>
            </a:r>
            <a:r>
              <a:rPr lang="zh-CN" altLang="zh-CN" dirty="0"/>
              <a:t>： 可读写属性：用于获取或设置当媒体文件播放结束时是否再重新开始播放</a:t>
            </a:r>
            <a:r>
              <a:rPr lang="zh-CN" altLang="zh-CN" dirty="0" smtClean="0"/>
              <a:t>。</a:t>
            </a:r>
            <a:endParaRPr lang="zh-CN" altLang="zh-CN" dirty="0"/>
          </a:p>
          <a:p>
            <a:pPr>
              <a:lnSpc>
                <a:spcPts val="3000"/>
              </a:lnSpc>
            </a:pPr>
            <a:r>
              <a:rPr lang="en-US" altLang="zh-CN" sz="2400" b="1" spc="0" dirty="0">
                <a:solidFill>
                  <a:srgbClr val="0070C0">
                    <a:alpha val="99000"/>
                  </a:srgbClr>
                </a:solidFill>
              </a:rPr>
              <a:t>muted</a:t>
            </a:r>
            <a:r>
              <a:rPr lang="zh-CN" altLang="zh-CN" dirty="0"/>
              <a:t>属性：可读写属性。此属性为布尔值，用于获取或设置当前媒体播放是否开启静音，</a:t>
            </a:r>
            <a:r>
              <a:rPr lang="en-US" altLang="zh-CN" dirty="0"/>
              <a:t>true</a:t>
            </a:r>
            <a:r>
              <a:rPr lang="zh-CN" altLang="zh-CN" dirty="0"/>
              <a:t>为开启静音</a:t>
            </a:r>
            <a:r>
              <a:rPr lang="zh-CN" altLang="zh-CN" dirty="0" smtClean="0"/>
              <a:t>。</a:t>
            </a:r>
            <a:endParaRPr lang="en-US" altLang="zh-CN" dirty="0" smtClean="0"/>
          </a:p>
          <a:p>
            <a:pPr marL="339725" lvl="1" indent="-339725">
              <a:lnSpc>
                <a:spcPts val="3000"/>
              </a:lnSpc>
              <a:buFont typeface="Arial" pitchFamily="34" charset="0"/>
              <a:buChar char="•"/>
            </a:pPr>
            <a:r>
              <a:rPr lang="en-US" altLang="zh-CN" sz="2400" b="1" dirty="0">
                <a:solidFill>
                  <a:srgbClr val="0070C0">
                    <a:alpha val="99000"/>
                  </a:srgbClr>
                </a:solidFill>
              </a:rPr>
              <a:t>paused</a:t>
            </a:r>
            <a:r>
              <a:rPr lang="zh-CN" altLang="zh-CN" sz="2400" b="1" dirty="0">
                <a:solidFill>
                  <a:srgbClr val="0070C0">
                    <a:alpha val="99000"/>
                  </a:srgbClr>
                </a:solidFill>
              </a:rPr>
              <a:t>属性</a:t>
            </a:r>
            <a:r>
              <a:rPr lang="zh-CN" altLang="zh-CN" dirty="0"/>
              <a:t>：只读属性。 用于返回一个布尔值。 表示媒体是否暂停播放，</a:t>
            </a:r>
            <a:r>
              <a:rPr lang="en-US" altLang="zh-CN" dirty="0"/>
              <a:t>true</a:t>
            </a:r>
            <a:r>
              <a:rPr lang="zh-CN" altLang="zh-CN" dirty="0"/>
              <a:t>表示暂停，</a:t>
            </a:r>
            <a:r>
              <a:rPr lang="en-US" altLang="zh-CN" dirty="0"/>
              <a:t>false </a:t>
            </a:r>
            <a:r>
              <a:rPr lang="zh-CN" altLang="zh-CN" dirty="0"/>
              <a:t>表示正在播放。</a:t>
            </a:r>
          </a:p>
          <a:p>
            <a:pPr>
              <a:lnSpc>
                <a:spcPts val="3000"/>
              </a:lnSpc>
            </a:pPr>
            <a:r>
              <a:rPr lang="en-US" altLang="zh-CN" sz="2400" b="1" spc="0" dirty="0">
                <a:solidFill>
                  <a:srgbClr val="0070C0">
                    <a:alpha val="99000"/>
                  </a:srgbClr>
                </a:solidFill>
              </a:rPr>
              <a:t>played</a:t>
            </a:r>
            <a:r>
              <a:rPr lang="zh-CN" altLang="zh-CN" sz="2400" b="1" spc="0" dirty="0">
                <a:solidFill>
                  <a:srgbClr val="0070C0">
                    <a:alpha val="99000"/>
                  </a:srgbClr>
                </a:solidFill>
              </a:rPr>
              <a:t>属性</a:t>
            </a:r>
            <a:r>
              <a:rPr lang="zh-CN" altLang="zh-CN" dirty="0"/>
              <a:t>： 只读属性。用于返回一个</a:t>
            </a:r>
            <a:r>
              <a:rPr lang="en-US" altLang="zh-CN" dirty="0" err="1"/>
              <a:t>TimeRanges</a:t>
            </a:r>
            <a:r>
              <a:rPr lang="zh-CN" altLang="zh-CN" dirty="0"/>
              <a:t>对象，标明媒体资源在浏览器中已播放的时间范围。</a:t>
            </a:r>
            <a:r>
              <a:rPr lang="en-US" altLang="zh-CN" dirty="0" err="1"/>
              <a:t>TimeRanges</a:t>
            </a:r>
            <a:r>
              <a:rPr lang="zh-CN" altLang="zh-CN" dirty="0"/>
              <a:t>对象的</a:t>
            </a:r>
            <a:r>
              <a:rPr lang="en-US" altLang="zh-CN" dirty="0"/>
              <a:t>length</a:t>
            </a:r>
            <a:r>
              <a:rPr lang="zh-CN" altLang="zh-CN" dirty="0"/>
              <a:t>属性为已播放部分的时间段，该对象有两个方法</a:t>
            </a:r>
            <a:endParaRPr lang="zh-CN" altLang="en-US" dirty="0"/>
          </a:p>
        </p:txBody>
      </p:sp>
    </p:spTree>
    <p:extLst>
      <p:ext uri="{BB962C8B-B14F-4D97-AF65-F5344CB8AC3E}">
        <p14:creationId xmlns:p14="http://schemas.microsoft.com/office/powerpoint/2010/main" val="4178784815"/>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68086"/>
            <a:ext cx="11149013" cy="685800"/>
          </a:xfrm>
        </p:spPr>
        <p:txBody>
          <a:bodyPr/>
          <a:lstStyle/>
          <a:p>
            <a:pPr lvl="0"/>
            <a:r>
              <a:rPr lang="zh-CN" altLang="zh-CN" sz="2800" dirty="0"/>
              <a:t>音频与视频相关方法</a:t>
            </a:r>
            <a:br>
              <a:rPr lang="zh-CN" altLang="zh-CN" sz="2800" dirty="0"/>
            </a:br>
            <a:endParaRPr lang="zh-CN" altLang="en-US" sz="2800" dirty="0"/>
          </a:p>
        </p:txBody>
      </p:sp>
      <p:sp>
        <p:nvSpPr>
          <p:cNvPr id="3" name="内容占位符 2"/>
          <p:cNvSpPr>
            <a:spLocks noGrp="1"/>
          </p:cNvSpPr>
          <p:nvPr>
            <p:ph idx="1"/>
          </p:nvPr>
        </p:nvSpPr>
        <p:spPr/>
        <p:txBody>
          <a:bodyPr/>
          <a:lstStyle/>
          <a:p>
            <a:pPr>
              <a:lnSpc>
                <a:spcPct val="150000"/>
              </a:lnSpc>
            </a:pPr>
            <a:r>
              <a:rPr lang="en-US" altLang="zh-CN" sz="2400" b="1" dirty="0">
                <a:solidFill>
                  <a:srgbClr val="0070C0">
                    <a:alpha val="99000"/>
                  </a:srgbClr>
                </a:solidFill>
              </a:rPr>
              <a:t>load</a:t>
            </a:r>
            <a:r>
              <a:rPr lang="zh-CN" altLang="zh-CN" sz="2400" b="1" dirty="0">
                <a:solidFill>
                  <a:srgbClr val="0070C0">
                    <a:alpha val="99000"/>
                  </a:srgbClr>
                </a:solidFill>
              </a:rPr>
              <a:t>（）</a:t>
            </a:r>
            <a:r>
              <a:rPr lang="zh-CN" altLang="zh-CN" sz="2400" dirty="0"/>
              <a:t>：该函数可以加载音频或视频文件，为播放做准备，用来在播放前预加载。通常情况下不必调用，除非用于动态生成的元素。</a:t>
            </a:r>
          </a:p>
          <a:p>
            <a:pPr>
              <a:lnSpc>
                <a:spcPct val="150000"/>
              </a:lnSpc>
            </a:pPr>
            <a:r>
              <a:rPr lang="en-US" altLang="zh-CN" sz="2400" b="1" dirty="0">
                <a:solidFill>
                  <a:srgbClr val="0070C0">
                    <a:alpha val="99000"/>
                  </a:srgbClr>
                </a:solidFill>
              </a:rPr>
              <a:t>play</a:t>
            </a:r>
            <a:r>
              <a:rPr lang="zh-CN" altLang="zh-CN" sz="2400" b="1" dirty="0">
                <a:solidFill>
                  <a:srgbClr val="0070C0">
                    <a:alpha val="99000"/>
                  </a:srgbClr>
                </a:solidFill>
              </a:rPr>
              <a:t>（）</a:t>
            </a:r>
            <a:r>
              <a:rPr lang="zh-CN" altLang="zh-CN" sz="2400" dirty="0"/>
              <a:t>：该函数可以加载并播放音频或视频文件，除非音频或视频文件已经暂停在其他位置了，否则默认重头开始。</a:t>
            </a:r>
          </a:p>
          <a:p>
            <a:pPr>
              <a:lnSpc>
                <a:spcPct val="150000"/>
              </a:lnSpc>
            </a:pPr>
            <a:r>
              <a:rPr lang="en-US" altLang="zh-CN" sz="2400" b="1" dirty="0">
                <a:solidFill>
                  <a:srgbClr val="0070C0">
                    <a:alpha val="99000"/>
                  </a:srgbClr>
                </a:solidFill>
              </a:rPr>
              <a:t>pause</a:t>
            </a:r>
            <a:r>
              <a:rPr lang="zh-CN" altLang="zh-CN" sz="2400" b="1" dirty="0">
                <a:solidFill>
                  <a:srgbClr val="0070C0">
                    <a:alpha val="99000"/>
                  </a:srgbClr>
                </a:solidFill>
              </a:rPr>
              <a:t>（）</a:t>
            </a:r>
            <a:r>
              <a:rPr lang="zh-CN" altLang="zh-CN" sz="2400" dirty="0"/>
              <a:t>：该函数用于暂停处于播放状态的音频或视频文件。</a:t>
            </a:r>
          </a:p>
          <a:p>
            <a:pPr>
              <a:lnSpc>
                <a:spcPct val="150000"/>
              </a:lnSpc>
            </a:pPr>
            <a:r>
              <a:rPr lang="en-US" altLang="zh-CN" sz="2400" b="1" dirty="0" err="1">
                <a:solidFill>
                  <a:srgbClr val="0070C0">
                    <a:alpha val="99000"/>
                  </a:srgbClr>
                </a:solidFill>
              </a:rPr>
              <a:t>canPlayType</a:t>
            </a:r>
            <a:r>
              <a:rPr lang="en-US" altLang="zh-CN" sz="2400" b="1" dirty="0">
                <a:solidFill>
                  <a:srgbClr val="0070C0">
                    <a:alpha val="99000"/>
                  </a:srgbClr>
                </a:solidFill>
              </a:rPr>
              <a:t>(type)</a:t>
            </a:r>
            <a:r>
              <a:rPr lang="zh-CN" altLang="zh-CN" sz="2400" dirty="0"/>
              <a:t>： 该函数可用于检测</a:t>
            </a:r>
            <a:r>
              <a:rPr lang="en-US" altLang="zh-CN" sz="2400" dirty="0"/>
              <a:t>video</a:t>
            </a:r>
            <a:r>
              <a:rPr lang="zh-CN" altLang="zh-CN" sz="2400" dirty="0"/>
              <a:t>元素或</a:t>
            </a:r>
            <a:r>
              <a:rPr lang="en-US" altLang="zh-CN" sz="2400" dirty="0"/>
              <a:t>audio</a:t>
            </a:r>
            <a:r>
              <a:rPr lang="zh-CN" altLang="zh-CN" sz="2400" dirty="0"/>
              <a:t>元素是否支持给定的</a:t>
            </a:r>
            <a:r>
              <a:rPr lang="en-US" altLang="zh-CN" sz="2400" dirty="0"/>
              <a:t>MIME</a:t>
            </a:r>
            <a:r>
              <a:rPr lang="zh-CN" altLang="zh-CN" sz="2400" dirty="0"/>
              <a:t>类型的文件。</a:t>
            </a:r>
          </a:p>
          <a:p>
            <a:endParaRPr lang="zh-CN" altLang="en-US" dirty="0"/>
          </a:p>
        </p:txBody>
      </p:sp>
    </p:spTree>
    <p:extLst>
      <p:ext uri="{BB962C8B-B14F-4D97-AF65-F5344CB8AC3E}">
        <p14:creationId xmlns:p14="http://schemas.microsoft.com/office/powerpoint/2010/main" val="1114035868"/>
      </p:ext>
    </p:extLst>
  </p:cSld>
  <p:clrMapOvr>
    <a:masterClrMapping/>
  </p:clrMapOvr>
  <mc:AlternateContent xmlns:mc="http://schemas.openxmlformats.org/markup-compatibility/2006" xmlns:p14="http://schemas.microsoft.com/office/powerpoint/2010/main">
    <mc:Choice Requires="p14">
      <p:transition spd="slow" p14:dur="125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596590"/>
            <a:ext cx="10241815" cy="387798"/>
          </a:xfrm>
        </p:spPr>
        <p:txBody>
          <a:bodyPr/>
          <a:lstStyle/>
          <a:p>
            <a:r>
              <a:rPr lang="zh-CN" altLang="en-US" sz="2800" dirty="0">
                <a:solidFill>
                  <a:schemeClr val="bg1">
                    <a:alpha val="99000"/>
                  </a:schemeClr>
                </a:solidFill>
              </a:rPr>
              <a:t>课程</a:t>
            </a:r>
            <a:r>
              <a:rPr lang="zh-CN" altLang="en-US" sz="2800" dirty="0" smtClean="0">
                <a:solidFill>
                  <a:schemeClr val="bg1">
                    <a:alpha val="99000"/>
                  </a:schemeClr>
                </a:solidFill>
              </a:rPr>
              <a:t>目标</a:t>
            </a:r>
            <a:endParaRPr lang="zh-CN" altLang="en-US" sz="2800" dirty="0">
              <a:solidFill>
                <a:schemeClr val="bg1">
                  <a:alpha val="99000"/>
                </a:schemeClr>
              </a:solidFill>
            </a:endParaRPr>
          </a:p>
        </p:txBody>
      </p:sp>
      <p:sp>
        <p:nvSpPr>
          <p:cNvPr id="3" name="TextBox 2"/>
          <p:cNvSpPr txBox="1"/>
          <p:nvPr/>
        </p:nvSpPr>
        <p:spPr>
          <a:xfrm>
            <a:off x="691375" y="1529059"/>
            <a:ext cx="7895063" cy="3693319"/>
          </a:xfrm>
          <a:prstGeom prst="rect">
            <a:avLst/>
          </a:prstGeom>
          <a:noFill/>
        </p:spPr>
        <p:txBody>
          <a:bodyPr wrap="square" lIns="0" tIns="0" rIns="0" bIns="0" rtlCol="0">
            <a:spAutoFit/>
          </a:bodyPr>
          <a:lstStyle/>
          <a:p>
            <a:pPr>
              <a:lnSpc>
                <a:spcPct val="150000"/>
              </a:lnSpc>
            </a:pPr>
            <a:r>
              <a:rPr lang="en-US" altLang="zh-CN" sz="2400" b="1" dirty="0" smtClean="0">
                <a:solidFill>
                  <a:schemeClr val="bg1"/>
                </a:solidFill>
              </a:rPr>
              <a:t>1.</a:t>
            </a:r>
            <a:r>
              <a:rPr lang="zh-CN" altLang="en-US" sz="2400" b="1" dirty="0" smtClean="0">
                <a:solidFill>
                  <a:schemeClr val="bg1"/>
                </a:solidFill>
              </a:rPr>
              <a:t>了解</a:t>
            </a:r>
            <a:r>
              <a:rPr lang="en-US" altLang="zh-CN" sz="2400" b="1" dirty="0" smtClean="0">
                <a:solidFill>
                  <a:schemeClr val="bg1"/>
                </a:solidFill>
              </a:rPr>
              <a:t>HTML5</a:t>
            </a:r>
            <a:r>
              <a:rPr lang="zh-CN" altLang="en-US" sz="2400" b="1" dirty="0" smtClean="0">
                <a:solidFill>
                  <a:schemeClr val="bg1"/>
                </a:solidFill>
              </a:rPr>
              <a:t>的特性</a:t>
            </a:r>
            <a:endParaRPr lang="en-US" altLang="zh-CN" sz="2400" b="1" dirty="0" smtClean="0">
              <a:solidFill>
                <a:schemeClr val="bg1"/>
              </a:solidFill>
            </a:endParaRPr>
          </a:p>
          <a:p>
            <a:pPr>
              <a:lnSpc>
                <a:spcPct val="150000"/>
              </a:lnSpc>
            </a:pPr>
            <a:r>
              <a:rPr lang="en-US" altLang="zh-CN" sz="2400" b="1" dirty="0" smtClean="0">
                <a:solidFill>
                  <a:schemeClr val="bg1"/>
                </a:solidFill>
              </a:rPr>
              <a:t>2.</a:t>
            </a:r>
            <a:r>
              <a:rPr lang="zh-CN" altLang="en-US" sz="2400" b="1" dirty="0" smtClean="0">
                <a:solidFill>
                  <a:schemeClr val="bg1"/>
                </a:solidFill>
              </a:rPr>
              <a:t>掌握如何创建</a:t>
            </a:r>
            <a:r>
              <a:rPr lang="en-US" altLang="zh-CN" sz="2400" b="1" dirty="0" smtClean="0">
                <a:solidFill>
                  <a:schemeClr val="bg1"/>
                </a:solidFill>
              </a:rPr>
              <a:t>HTML5</a:t>
            </a:r>
            <a:r>
              <a:rPr lang="zh-CN" altLang="en-US" sz="2400" b="1" dirty="0" smtClean="0">
                <a:solidFill>
                  <a:schemeClr val="bg1"/>
                </a:solidFill>
              </a:rPr>
              <a:t>文档</a:t>
            </a:r>
            <a:endParaRPr lang="en-US" altLang="zh-CN" sz="2400" b="1" dirty="0" smtClean="0">
              <a:solidFill>
                <a:schemeClr val="bg1"/>
              </a:solidFill>
            </a:endParaRPr>
          </a:p>
          <a:p>
            <a:pPr>
              <a:lnSpc>
                <a:spcPct val="150000"/>
              </a:lnSpc>
            </a:pPr>
            <a:r>
              <a:rPr lang="en-US" altLang="zh-CN" sz="2400" b="1" dirty="0" smtClean="0">
                <a:solidFill>
                  <a:schemeClr val="bg1"/>
                </a:solidFill>
              </a:rPr>
              <a:t>3.</a:t>
            </a:r>
            <a:r>
              <a:rPr lang="zh-CN" altLang="en-US" sz="2400" b="1" dirty="0" smtClean="0">
                <a:solidFill>
                  <a:schemeClr val="bg1"/>
                </a:solidFill>
              </a:rPr>
              <a:t>掌握</a:t>
            </a:r>
            <a:r>
              <a:rPr lang="en-US" altLang="zh-CN" sz="2400" b="1" dirty="0" smtClean="0">
                <a:solidFill>
                  <a:schemeClr val="bg1"/>
                </a:solidFill>
              </a:rPr>
              <a:t>HMTL5</a:t>
            </a:r>
            <a:r>
              <a:rPr lang="zh-CN" altLang="en-US" sz="2400" b="1" dirty="0" smtClean="0">
                <a:solidFill>
                  <a:schemeClr val="bg1"/>
                </a:solidFill>
              </a:rPr>
              <a:t>页面的结构</a:t>
            </a:r>
            <a:r>
              <a:rPr lang="zh-CN" altLang="en-US" sz="2400" b="1" dirty="0" smtClean="0">
                <a:solidFill>
                  <a:schemeClr val="bg1"/>
                </a:solidFill>
              </a:rPr>
              <a:t>标签</a:t>
            </a:r>
            <a:endParaRPr lang="en-US" altLang="zh-CN" sz="2400" b="1" dirty="0" smtClean="0">
              <a:solidFill>
                <a:schemeClr val="bg1"/>
              </a:solidFill>
            </a:endParaRPr>
          </a:p>
          <a:p>
            <a:pPr>
              <a:lnSpc>
                <a:spcPct val="150000"/>
              </a:lnSpc>
            </a:pPr>
            <a:r>
              <a:rPr lang="en-US" altLang="zh-CN" sz="2400" b="1" dirty="0" smtClean="0">
                <a:solidFill>
                  <a:schemeClr val="bg1"/>
                </a:solidFill>
              </a:rPr>
              <a:t>4.</a:t>
            </a:r>
            <a:r>
              <a:rPr lang="zh-CN" altLang="en-US" sz="2400" b="1" dirty="0">
                <a:solidFill>
                  <a:schemeClr val="bg1"/>
                </a:solidFill>
              </a:rPr>
              <a:t>掌握</a:t>
            </a:r>
            <a:r>
              <a:rPr lang="en-US" altLang="zh-CN" sz="2400" b="1" dirty="0" smtClean="0">
                <a:solidFill>
                  <a:schemeClr val="bg1"/>
                </a:solidFill>
              </a:rPr>
              <a:t>HTML5</a:t>
            </a:r>
            <a:r>
              <a:rPr lang="zh-CN" altLang="en-US" sz="2400" b="1" dirty="0" smtClean="0">
                <a:solidFill>
                  <a:schemeClr val="bg1"/>
                </a:solidFill>
              </a:rPr>
              <a:t>表单中</a:t>
            </a:r>
            <a:r>
              <a:rPr lang="zh-CN" altLang="en-US" sz="2400" b="1" dirty="0">
                <a:solidFill>
                  <a:schemeClr val="bg1"/>
                </a:solidFill>
              </a:rPr>
              <a:t>新</a:t>
            </a:r>
            <a:r>
              <a:rPr lang="zh-CN" altLang="en-US" sz="2400" b="1" dirty="0" smtClean="0">
                <a:solidFill>
                  <a:schemeClr val="bg1"/>
                </a:solidFill>
              </a:rPr>
              <a:t>增加的</a:t>
            </a:r>
            <a:r>
              <a:rPr lang="zh-CN" altLang="en-US" sz="2400" b="1" dirty="0">
                <a:solidFill>
                  <a:schemeClr val="bg1"/>
                </a:solidFill>
              </a:rPr>
              <a:t>元素</a:t>
            </a:r>
            <a:endParaRPr lang="en-US" altLang="zh-CN" sz="2400" b="1" dirty="0">
              <a:solidFill>
                <a:schemeClr val="bg1"/>
              </a:solidFill>
            </a:endParaRPr>
          </a:p>
          <a:p>
            <a:pPr>
              <a:lnSpc>
                <a:spcPct val="150000"/>
              </a:lnSpc>
            </a:pPr>
            <a:r>
              <a:rPr lang="en-US" altLang="zh-CN" sz="2400" b="1" dirty="0" smtClean="0">
                <a:solidFill>
                  <a:schemeClr val="bg1"/>
                </a:solidFill>
              </a:rPr>
              <a:t>5.</a:t>
            </a:r>
            <a:r>
              <a:rPr lang="zh-CN" altLang="en-US" sz="2400" b="1" dirty="0" smtClean="0">
                <a:solidFill>
                  <a:schemeClr val="bg1"/>
                </a:solidFill>
              </a:rPr>
              <a:t>掌握</a:t>
            </a:r>
            <a:r>
              <a:rPr lang="en-US" altLang="zh-CN" sz="2400" b="1" dirty="0" smtClean="0">
                <a:solidFill>
                  <a:schemeClr val="bg1"/>
                </a:solidFill>
              </a:rPr>
              <a:t>HTML5</a:t>
            </a:r>
            <a:r>
              <a:rPr lang="zh-CN" altLang="en-US" sz="2400" b="1" dirty="0" smtClean="0">
                <a:solidFill>
                  <a:schemeClr val="bg1"/>
                </a:solidFill>
              </a:rPr>
              <a:t>表单中新增</a:t>
            </a:r>
            <a:r>
              <a:rPr lang="zh-CN" altLang="en-US" sz="2400" b="1" dirty="0">
                <a:solidFill>
                  <a:schemeClr val="bg1"/>
                </a:solidFill>
              </a:rPr>
              <a:t>的</a:t>
            </a:r>
            <a:r>
              <a:rPr lang="zh-CN" altLang="en-US" sz="2400" b="1" dirty="0" smtClean="0">
                <a:solidFill>
                  <a:schemeClr val="bg1"/>
                </a:solidFill>
              </a:rPr>
              <a:t>属性</a:t>
            </a:r>
            <a:endParaRPr lang="en-US" altLang="zh-CN" sz="2400" b="1" dirty="0" smtClean="0">
              <a:solidFill>
                <a:schemeClr val="bg1"/>
              </a:solidFill>
            </a:endParaRPr>
          </a:p>
          <a:p>
            <a:pPr>
              <a:lnSpc>
                <a:spcPct val="150000"/>
              </a:lnSpc>
            </a:pPr>
            <a:r>
              <a:rPr lang="en-US" altLang="zh-CN" sz="2400" b="1" dirty="0" smtClean="0">
                <a:solidFill>
                  <a:schemeClr val="bg1"/>
                </a:solidFill>
              </a:rPr>
              <a:t>6.</a:t>
            </a:r>
            <a:r>
              <a:rPr lang="zh-CN" altLang="en-US" sz="2400" b="1" dirty="0">
                <a:solidFill>
                  <a:schemeClr val="bg1"/>
                </a:solidFill>
              </a:rPr>
              <a:t>掌握</a:t>
            </a:r>
            <a:r>
              <a:rPr lang="en-US" altLang="zh-CN" sz="2400" b="1" dirty="0">
                <a:solidFill>
                  <a:schemeClr val="bg1"/>
                </a:solidFill>
              </a:rPr>
              <a:t>HTML5</a:t>
            </a:r>
            <a:r>
              <a:rPr lang="zh-CN" altLang="en-US" sz="2400" b="1" dirty="0">
                <a:solidFill>
                  <a:schemeClr val="bg1"/>
                </a:solidFill>
              </a:rPr>
              <a:t>中的音频元素</a:t>
            </a:r>
            <a:r>
              <a:rPr lang="en-US" altLang="zh-CN" sz="2400" b="1" dirty="0" smtClean="0">
                <a:solidFill>
                  <a:schemeClr val="bg1"/>
                </a:solidFill>
              </a:rPr>
              <a:t>audio</a:t>
            </a:r>
            <a:r>
              <a:rPr lang="zh-CN" altLang="en-US" sz="2400" b="1" dirty="0" smtClean="0">
                <a:solidFill>
                  <a:schemeClr val="bg1"/>
                </a:solidFill>
              </a:rPr>
              <a:t>和</a:t>
            </a:r>
            <a:r>
              <a:rPr lang="zh-CN" altLang="zh-CN" sz="2400" b="1" dirty="0">
                <a:solidFill>
                  <a:schemeClr val="bg1"/>
                </a:solidFill>
              </a:rPr>
              <a:t>视频元素</a:t>
            </a:r>
            <a:r>
              <a:rPr lang="en-US" altLang="zh-CN" sz="2400" b="1" dirty="0" err="1">
                <a:solidFill>
                  <a:schemeClr val="bg1"/>
                </a:solidFill>
              </a:rPr>
              <a:t>vidio</a:t>
            </a:r>
            <a:r>
              <a:rPr lang="zh-CN" altLang="en-US" sz="2400" b="1" dirty="0" smtClean="0">
                <a:solidFill>
                  <a:schemeClr val="bg1"/>
                </a:solidFill>
              </a:rPr>
              <a:t>的</a:t>
            </a:r>
            <a:r>
              <a:rPr lang="zh-CN" altLang="en-US" sz="2400" b="1" dirty="0">
                <a:solidFill>
                  <a:schemeClr val="bg1"/>
                </a:solidFill>
              </a:rPr>
              <a:t>使用</a:t>
            </a:r>
            <a:endParaRPr lang="en-US" altLang="zh-CN" sz="2400" b="1" dirty="0">
              <a:solidFill>
                <a:schemeClr val="bg1"/>
              </a:solidFill>
            </a:endParaRPr>
          </a:p>
          <a:p>
            <a:endParaRPr lang="zh-CN" altLang="en-US" sz="2400" b="1" dirty="0" smtClean="0">
              <a:solidFill>
                <a:schemeClr val="bg1"/>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961" y="169091"/>
            <a:ext cx="1092820" cy="1092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01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318928" y="2209800"/>
            <a:ext cx="2438400" cy="2438400"/>
          </a:xfrm>
          <a:prstGeom prst="rect">
            <a:avLst/>
          </a:prstGeom>
        </p:spPr>
      </p:pic>
      <p:sp>
        <p:nvSpPr>
          <p:cNvPr id="4" name="TextBox 4"/>
          <p:cNvSpPr txBox="1"/>
          <p:nvPr/>
        </p:nvSpPr>
        <p:spPr>
          <a:xfrm>
            <a:off x="4973352" y="2209800"/>
            <a:ext cx="4896544" cy="21698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smtClean="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HTML5</a:t>
            </a:r>
            <a:r>
              <a:rPr lang="zh-CN" altLang="en-US" dirty="0" smtClean="0">
                <a:solidFill>
                  <a:schemeClr val="bg1"/>
                </a:solidFill>
                <a:latin typeface="微软雅黑" pitchFamily="34" charset="-122"/>
                <a:ea typeface="微软雅黑" pitchFamily="34" charset="-122"/>
              </a:rPr>
              <a:t>是一个新的网络标准，现在仍处于发展阶段。目标是取代现有的</a:t>
            </a:r>
            <a:r>
              <a:rPr lang="en-US" altLang="zh-CN" dirty="0" smtClean="0">
                <a:solidFill>
                  <a:schemeClr val="bg1"/>
                </a:solidFill>
                <a:latin typeface="微软雅黑" pitchFamily="34" charset="-122"/>
                <a:ea typeface="微软雅黑" pitchFamily="34" charset="-122"/>
              </a:rPr>
              <a:t>HTML 4.01</a:t>
            </a:r>
            <a:r>
              <a:rPr lang="zh-CN" altLang="en-US" dirty="0" smtClean="0">
                <a:solidFill>
                  <a:schemeClr val="bg1"/>
                </a:solidFill>
                <a:latin typeface="微软雅黑" pitchFamily="34" charset="-122"/>
                <a:ea typeface="微软雅黑" pitchFamily="34" charset="-122"/>
              </a:rPr>
              <a:t>和</a:t>
            </a:r>
            <a:r>
              <a:rPr lang="en-US" altLang="zh-CN" dirty="0" smtClean="0">
                <a:solidFill>
                  <a:schemeClr val="bg1"/>
                </a:solidFill>
                <a:latin typeface="微软雅黑" pitchFamily="34" charset="-122"/>
                <a:ea typeface="微软雅黑" pitchFamily="34" charset="-122"/>
              </a:rPr>
              <a:t>XHTML 1.0 </a:t>
            </a:r>
            <a:r>
              <a:rPr lang="zh-CN" altLang="en-US" dirty="0" smtClean="0">
                <a:solidFill>
                  <a:schemeClr val="bg1"/>
                </a:solidFill>
                <a:latin typeface="微软雅黑" pitchFamily="34" charset="-122"/>
                <a:ea typeface="微软雅黑" pitchFamily="34" charset="-122"/>
              </a:rPr>
              <a:t>标准。它希望能够减少互联网富应用（</a:t>
            </a:r>
            <a:r>
              <a:rPr lang="en-US" altLang="zh-CN" dirty="0" smtClean="0">
                <a:solidFill>
                  <a:schemeClr val="bg1"/>
                </a:solidFill>
                <a:latin typeface="微软雅黑" pitchFamily="34" charset="-122"/>
                <a:ea typeface="微软雅黑" pitchFamily="34" charset="-122"/>
              </a:rPr>
              <a:t>RIA)</a:t>
            </a:r>
            <a:r>
              <a:rPr lang="zh-CN" altLang="en-US" dirty="0" smtClean="0">
                <a:solidFill>
                  <a:schemeClr val="bg1"/>
                </a:solidFill>
                <a:latin typeface="微软雅黑" pitchFamily="34" charset="-122"/>
                <a:ea typeface="微软雅黑" pitchFamily="34" charset="-122"/>
              </a:rPr>
              <a:t>对</a:t>
            </a:r>
            <a:r>
              <a:rPr lang="en-US" altLang="zh-CN" dirty="0" smtClean="0">
                <a:solidFill>
                  <a:schemeClr val="bg1"/>
                </a:solidFill>
                <a:latin typeface="微软雅黑" pitchFamily="34" charset="-122"/>
                <a:ea typeface="微软雅黑" pitchFamily="34" charset="-122"/>
              </a:rPr>
              <a:t>Flash</a:t>
            </a:r>
            <a:r>
              <a:rPr lang="zh-CN" altLang="en-US" dirty="0" smtClean="0">
                <a:solidFill>
                  <a:schemeClr val="bg1"/>
                </a:solidFill>
                <a:latin typeface="微软雅黑" pitchFamily="34" charset="-122"/>
                <a:ea typeface="微软雅黑" pitchFamily="34" charset="-122"/>
              </a:rPr>
              <a:t>、</a:t>
            </a:r>
            <a:r>
              <a:rPr lang="en-US" altLang="zh-CN" dirty="0" smtClean="0">
                <a:solidFill>
                  <a:schemeClr val="bg1"/>
                </a:solidFill>
                <a:latin typeface="微软雅黑" pitchFamily="34" charset="-122"/>
                <a:ea typeface="微软雅黑" pitchFamily="34" charset="-122"/>
              </a:rPr>
              <a:t>Silverlight</a:t>
            </a:r>
            <a:r>
              <a:rPr lang="zh-CN" altLang="en-US" dirty="0" smtClean="0">
                <a:solidFill>
                  <a:schemeClr val="bg1"/>
                </a:solidFill>
                <a:latin typeface="微软雅黑" pitchFamily="34" charset="-122"/>
                <a:ea typeface="微软雅黑" pitchFamily="34" charset="-122"/>
              </a:rPr>
              <a:t>、</a:t>
            </a:r>
            <a:r>
              <a:rPr lang="en-US" altLang="zh-CN" dirty="0" smtClean="0">
                <a:solidFill>
                  <a:schemeClr val="bg1"/>
                </a:solidFill>
                <a:latin typeface="微软雅黑" pitchFamily="34" charset="-122"/>
                <a:ea typeface="微软雅黑" pitchFamily="34" charset="-122"/>
              </a:rPr>
              <a:t>JavaFX</a:t>
            </a:r>
            <a:r>
              <a:rPr lang="zh-CN" altLang="en-US" dirty="0" smtClean="0">
                <a:solidFill>
                  <a:schemeClr val="bg1"/>
                </a:solidFill>
                <a:latin typeface="微软雅黑" pitchFamily="34" charset="-122"/>
                <a:ea typeface="微软雅黑" pitchFamily="34" charset="-122"/>
              </a:rPr>
              <a:t>等的依赖，并且提供更多能有效增强网络应用的</a:t>
            </a:r>
            <a:r>
              <a:rPr lang="en-US" altLang="zh-CN" dirty="0" smtClean="0">
                <a:solidFill>
                  <a:schemeClr val="bg1"/>
                </a:solidFill>
                <a:latin typeface="微软雅黑" pitchFamily="34" charset="-122"/>
                <a:ea typeface="微软雅黑" pitchFamily="34" charset="-122"/>
              </a:rPr>
              <a:t>API</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
        <p:nvSpPr>
          <p:cNvPr id="5" name="Title 4"/>
          <p:cNvSpPr>
            <a:spLocks noGrp="1"/>
          </p:cNvSpPr>
          <p:nvPr>
            <p:ph type="title"/>
          </p:nvPr>
        </p:nvSpPr>
        <p:spPr>
          <a:xfrm>
            <a:off x="519112" y="740229"/>
            <a:ext cx="11149013" cy="387798"/>
          </a:xfrm>
        </p:spPr>
        <p:txBody>
          <a:bodyPr/>
          <a:lstStyle/>
          <a:p>
            <a:r>
              <a:rPr lang="zh-CN" altLang="en-US" dirty="0" smtClean="0"/>
              <a:t>什么是</a:t>
            </a:r>
            <a:r>
              <a:rPr lang="en-US" altLang="zh-CN" dirty="0" smtClean="0"/>
              <a:t>HTML5</a:t>
            </a:r>
            <a:endParaRPr lang="en-US" dirty="0"/>
          </a:p>
        </p:txBody>
      </p:sp>
    </p:spTree>
    <p:extLst>
      <p:ext uri="{BB962C8B-B14F-4D97-AF65-F5344CB8AC3E}">
        <p14:creationId xmlns:p14="http://schemas.microsoft.com/office/powerpoint/2010/main" val="325763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HTML5</a:t>
            </a:r>
            <a:r>
              <a:rPr lang="zh-CN" altLang="en-US" smtClean="0"/>
              <a:t>时间表</a:t>
            </a:r>
            <a:endParaRPr lang="zh-CN" altLang="en-US" dirty="0"/>
          </a:p>
        </p:txBody>
      </p:sp>
      <p:graphicFrame>
        <p:nvGraphicFramePr>
          <p:cNvPr id="6" name="内容占位符 5"/>
          <p:cNvGraphicFramePr>
            <a:graphicFrameLocks noGrp="1"/>
          </p:cNvGraphicFramePr>
          <p:nvPr>
            <p:ph idx="4294967295"/>
            <p:extLst>
              <p:ext uri="{D42A27DB-BD31-4B8C-83A1-F6EECF244321}">
                <p14:modId xmlns:p14="http://schemas.microsoft.com/office/powerpoint/2010/main" val="1107066369"/>
              </p:ext>
            </p:extLst>
          </p:nvPr>
        </p:nvGraphicFramePr>
        <p:xfrm>
          <a:off x="0" y="1600200"/>
          <a:ext cx="1096962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1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graphicEl>
                                              <a:dgm id="{8F1D347B-C654-4CF2-903F-D6E04C73CB74}"/>
                                            </p:graphicEl>
                                          </p:spTgt>
                                        </p:tgtEl>
                                        <p:attrNameLst>
                                          <p:attrName>style.visibility</p:attrName>
                                        </p:attrNameLst>
                                      </p:cBhvr>
                                      <p:to>
                                        <p:strVal val="visible"/>
                                      </p:to>
                                    </p:set>
                                    <p:animEffect transition="in" filter="wipe(down)">
                                      <p:cBhvr>
                                        <p:cTn id="7" dur="500"/>
                                        <p:tgtEl>
                                          <p:spTgt spid="6">
                                            <p:graphicEl>
                                              <a:dgm id="{8F1D347B-C654-4CF2-903F-D6E04C73CB74}"/>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graphicEl>
                                              <a:dgm id="{4257517D-1EC6-4C3D-BEE5-A0AE862EDE65}"/>
                                            </p:graphicEl>
                                          </p:spTgt>
                                        </p:tgtEl>
                                        <p:attrNameLst>
                                          <p:attrName>style.visibility</p:attrName>
                                        </p:attrNameLst>
                                      </p:cBhvr>
                                      <p:to>
                                        <p:strVal val="visible"/>
                                      </p:to>
                                    </p:set>
                                    <p:animEffect transition="in" filter="wipe(down)">
                                      <p:cBhvr>
                                        <p:cTn id="11" dur="500"/>
                                        <p:tgtEl>
                                          <p:spTgt spid="6">
                                            <p:graphicEl>
                                              <a:dgm id="{4257517D-1EC6-4C3D-BEE5-A0AE862EDE65}"/>
                                            </p:graphic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graphicEl>
                                              <a:dgm id="{47B5F838-EEF8-4183-9CC6-0142EAF74683}"/>
                                            </p:graphicEl>
                                          </p:spTgt>
                                        </p:tgtEl>
                                        <p:attrNameLst>
                                          <p:attrName>style.visibility</p:attrName>
                                        </p:attrNameLst>
                                      </p:cBhvr>
                                      <p:to>
                                        <p:strVal val="visible"/>
                                      </p:to>
                                    </p:set>
                                    <p:animEffect transition="in" filter="wipe(down)">
                                      <p:cBhvr>
                                        <p:cTn id="14" dur="500"/>
                                        <p:tgtEl>
                                          <p:spTgt spid="6">
                                            <p:graphicEl>
                                              <a:dgm id="{47B5F838-EEF8-4183-9CC6-0142EAF74683}"/>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graphicEl>
                                              <a:dgm id="{26108A8F-E31E-4D14-85E0-0D80B245140C}"/>
                                            </p:graphicEl>
                                          </p:spTgt>
                                        </p:tgtEl>
                                        <p:attrNameLst>
                                          <p:attrName>style.visibility</p:attrName>
                                        </p:attrNameLst>
                                      </p:cBhvr>
                                      <p:to>
                                        <p:strVal val="visible"/>
                                      </p:to>
                                    </p:set>
                                    <p:animEffect transition="in" filter="wipe(down)">
                                      <p:cBhvr>
                                        <p:cTn id="19" dur="500"/>
                                        <p:tgtEl>
                                          <p:spTgt spid="6">
                                            <p:graphicEl>
                                              <a:dgm id="{26108A8F-E31E-4D14-85E0-0D80B245140C}"/>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graphicEl>
                                              <a:dgm id="{478B1F86-5956-4D56-9E24-BC76F0CB808A}"/>
                                            </p:graphicEl>
                                          </p:spTgt>
                                        </p:tgtEl>
                                        <p:attrNameLst>
                                          <p:attrName>style.visibility</p:attrName>
                                        </p:attrNameLst>
                                      </p:cBhvr>
                                      <p:to>
                                        <p:strVal val="visible"/>
                                      </p:to>
                                    </p:set>
                                    <p:animEffect transition="in" filter="wipe(down)">
                                      <p:cBhvr>
                                        <p:cTn id="22" dur="500"/>
                                        <p:tgtEl>
                                          <p:spTgt spid="6">
                                            <p:graphicEl>
                                              <a:dgm id="{478B1F86-5956-4D56-9E24-BC76F0CB808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graphicEl>
                                              <a:dgm id="{781ADD63-9F56-496F-9201-1979D0329858}"/>
                                            </p:graphicEl>
                                          </p:spTgt>
                                        </p:tgtEl>
                                        <p:attrNameLst>
                                          <p:attrName>style.visibility</p:attrName>
                                        </p:attrNameLst>
                                      </p:cBhvr>
                                      <p:to>
                                        <p:strVal val="visible"/>
                                      </p:to>
                                    </p:set>
                                    <p:animEffect transition="in" filter="wipe(down)">
                                      <p:cBhvr>
                                        <p:cTn id="27" dur="500"/>
                                        <p:tgtEl>
                                          <p:spTgt spid="6">
                                            <p:graphicEl>
                                              <a:dgm id="{781ADD63-9F56-496F-9201-1979D0329858}"/>
                                            </p:graphic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graphicEl>
                                              <a:dgm id="{8D718BE9-27B9-43AC-A0E5-C86A60BF4D2D}"/>
                                            </p:graphicEl>
                                          </p:spTgt>
                                        </p:tgtEl>
                                        <p:attrNameLst>
                                          <p:attrName>style.visibility</p:attrName>
                                        </p:attrNameLst>
                                      </p:cBhvr>
                                      <p:to>
                                        <p:strVal val="visible"/>
                                      </p:to>
                                    </p:set>
                                    <p:animEffect transition="in" filter="wipe(down)">
                                      <p:cBhvr>
                                        <p:cTn id="30" dur="500"/>
                                        <p:tgtEl>
                                          <p:spTgt spid="6">
                                            <p:graphicEl>
                                              <a:dgm id="{8D718BE9-27B9-43AC-A0E5-C86A60BF4D2D}"/>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
                                            <p:graphicEl>
                                              <a:dgm id="{51601B69-2A5B-42B6-BEA3-06CF4F26CB55}"/>
                                            </p:graphicEl>
                                          </p:spTgt>
                                        </p:tgtEl>
                                        <p:attrNameLst>
                                          <p:attrName>style.visibility</p:attrName>
                                        </p:attrNameLst>
                                      </p:cBhvr>
                                      <p:to>
                                        <p:strVal val="visible"/>
                                      </p:to>
                                    </p:set>
                                    <p:animEffect transition="in" filter="wipe(down)">
                                      <p:cBhvr>
                                        <p:cTn id="35" dur="500"/>
                                        <p:tgtEl>
                                          <p:spTgt spid="6">
                                            <p:graphicEl>
                                              <a:dgm id="{51601B69-2A5B-42B6-BEA3-06CF4F26CB55}"/>
                                            </p:graphic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6">
                                            <p:graphicEl>
                                              <a:dgm id="{F2DB21A2-0992-41C6-9988-B661751350A1}"/>
                                            </p:graphicEl>
                                          </p:spTgt>
                                        </p:tgtEl>
                                        <p:attrNameLst>
                                          <p:attrName>style.visibility</p:attrName>
                                        </p:attrNameLst>
                                      </p:cBhvr>
                                      <p:to>
                                        <p:strVal val="visible"/>
                                      </p:to>
                                    </p:set>
                                    <p:animEffect transition="in" filter="wipe(down)">
                                      <p:cBhvr>
                                        <p:cTn id="38" dur="500"/>
                                        <p:tgtEl>
                                          <p:spTgt spid="6">
                                            <p:graphicEl>
                                              <a:dgm id="{F2DB21A2-0992-41C6-9988-B661751350A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graphicEl>
                                              <a:dgm id="{FD6B8692-6A18-4B93-A3D3-8E60D7B18F2A}"/>
                                            </p:graphicEl>
                                          </p:spTgt>
                                        </p:tgtEl>
                                        <p:attrNameLst>
                                          <p:attrName>style.visibility</p:attrName>
                                        </p:attrNameLst>
                                      </p:cBhvr>
                                      <p:to>
                                        <p:strVal val="visible"/>
                                      </p:to>
                                    </p:set>
                                    <p:animEffect transition="in" filter="wipe(down)">
                                      <p:cBhvr>
                                        <p:cTn id="43" dur="500"/>
                                        <p:tgtEl>
                                          <p:spTgt spid="6">
                                            <p:graphicEl>
                                              <a:dgm id="{FD6B8692-6A18-4B93-A3D3-8E60D7B18F2A}"/>
                                            </p:graphic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
                                            <p:graphicEl>
                                              <a:dgm id="{DD659AAC-4B9A-42E0-87B1-D12C78CC18D9}"/>
                                            </p:graphicEl>
                                          </p:spTgt>
                                        </p:tgtEl>
                                        <p:attrNameLst>
                                          <p:attrName>style.visibility</p:attrName>
                                        </p:attrNameLst>
                                      </p:cBhvr>
                                      <p:to>
                                        <p:strVal val="visible"/>
                                      </p:to>
                                    </p:set>
                                    <p:animEffect transition="in" filter="wipe(down)">
                                      <p:cBhvr>
                                        <p:cTn id="46" dur="500"/>
                                        <p:tgtEl>
                                          <p:spTgt spid="6">
                                            <p:graphicEl>
                                              <a:dgm id="{DD659AAC-4B9A-42E0-87B1-D12C78CC18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的</a:t>
            </a:r>
            <a:r>
              <a:rPr lang="zh-CN" altLang="en-US" dirty="0"/>
              <a:t>八</a:t>
            </a:r>
            <a:r>
              <a:rPr lang="zh-CN" altLang="en-US" dirty="0" smtClean="0"/>
              <a:t>大特性</a:t>
            </a:r>
            <a:endParaRPr lang="zh-CN" altLang="en-US" dirty="0"/>
          </a:p>
        </p:txBody>
      </p:sp>
      <p:sp>
        <p:nvSpPr>
          <p:cNvPr id="4" name="TextBox 3"/>
          <p:cNvSpPr txBox="1"/>
          <p:nvPr/>
        </p:nvSpPr>
        <p:spPr>
          <a:xfrm>
            <a:off x="1975897" y="1862754"/>
            <a:ext cx="244169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zh-CN" sz="2400" b="1" dirty="0">
                <a:solidFill>
                  <a:schemeClr val="bg1"/>
                </a:solidFill>
              </a:rPr>
              <a:t>兼容性</a:t>
            </a:r>
            <a:endParaRPr lang="zh-CN" altLang="en-US" sz="2400" b="1" dirty="0">
              <a:solidFill>
                <a:schemeClr val="bg1"/>
              </a:solidFill>
            </a:endParaRPr>
          </a:p>
        </p:txBody>
      </p:sp>
      <p:sp>
        <p:nvSpPr>
          <p:cNvPr id="14" name="TextBox 13"/>
          <p:cNvSpPr txBox="1"/>
          <p:nvPr/>
        </p:nvSpPr>
        <p:spPr>
          <a:xfrm>
            <a:off x="1975896" y="3062890"/>
            <a:ext cx="244169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合理</a:t>
            </a:r>
            <a:r>
              <a:rPr lang="zh-CN" altLang="zh-CN" sz="2400" b="1" dirty="0">
                <a:solidFill>
                  <a:schemeClr val="bg1"/>
                </a:solidFill>
              </a:rPr>
              <a:t>性</a:t>
            </a:r>
            <a:endParaRPr lang="zh-CN" altLang="en-US" sz="2400" b="1" dirty="0">
              <a:solidFill>
                <a:schemeClr val="bg1"/>
              </a:solidFill>
            </a:endParaRPr>
          </a:p>
        </p:txBody>
      </p:sp>
      <p:sp>
        <p:nvSpPr>
          <p:cNvPr id="15" name="TextBox 14"/>
          <p:cNvSpPr txBox="1"/>
          <p:nvPr/>
        </p:nvSpPr>
        <p:spPr>
          <a:xfrm>
            <a:off x="1975896" y="4277490"/>
            <a:ext cx="244169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效率</a:t>
            </a:r>
          </a:p>
        </p:txBody>
      </p:sp>
      <p:sp>
        <p:nvSpPr>
          <p:cNvPr id="16" name="TextBox 15"/>
          <p:cNvSpPr txBox="1"/>
          <p:nvPr/>
        </p:nvSpPr>
        <p:spPr>
          <a:xfrm>
            <a:off x="1975897" y="5463162"/>
            <a:ext cx="244169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安全性</a:t>
            </a:r>
          </a:p>
        </p:txBody>
      </p:sp>
      <p:sp>
        <p:nvSpPr>
          <p:cNvPr id="17" name="TextBox 16"/>
          <p:cNvSpPr txBox="1"/>
          <p:nvPr/>
        </p:nvSpPr>
        <p:spPr>
          <a:xfrm>
            <a:off x="6826971" y="1862754"/>
            <a:ext cx="244169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分离</a:t>
            </a:r>
          </a:p>
        </p:txBody>
      </p:sp>
      <p:sp>
        <p:nvSpPr>
          <p:cNvPr id="18" name="TextBox 17"/>
          <p:cNvSpPr txBox="1"/>
          <p:nvPr/>
        </p:nvSpPr>
        <p:spPr>
          <a:xfrm>
            <a:off x="6826971" y="3062890"/>
            <a:ext cx="244169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简化</a:t>
            </a:r>
          </a:p>
        </p:txBody>
      </p:sp>
      <p:sp>
        <p:nvSpPr>
          <p:cNvPr id="19" name="TextBox 18"/>
          <p:cNvSpPr txBox="1"/>
          <p:nvPr/>
        </p:nvSpPr>
        <p:spPr>
          <a:xfrm>
            <a:off x="6826974" y="4277490"/>
            <a:ext cx="2441689"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通用性</a:t>
            </a:r>
          </a:p>
        </p:txBody>
      </p:sp>
      <p:sp>
        <p:nvSpPr>
          <p:cNvPr id="20" name="TextBox 19"/>
          <p:cNvSpPr txBox="1"/>
          <p:nvPr/>
        </p:nvSpPr>
        <p:spPr>
          <a:xfrm>
            <a:off x="6826968" y="5463161"/>
            <a:ext cx="244169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sz="2400" b="1" dirty="0">
                <a:solidFill>
                  <a:schemeClr val="bg1"/>
                </a:solidFill>
              </a:rPr>
              <a:t>无插件</a:t>
            </a:r>
          </a:p>
        </p:txBody>
      </p:sp>
    </p:spTree>
    <p:extLst>
      <p:ext uri="{BB962C8B-B14F-4D97-AF65-F5344CB8AC3E}">
        <p14:creationId xmlns:p14="http://schemas.microsoft.com/office/powerpoint/2010/main" val="200308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第一个</a:t>
            </a:r>
            <a:r>
              <a:rPr lang="en-US" altLang="zh-CN" dirty="0" smtClean="0"/>
              <a:t>HTML5</a:t>
            </a:r>
            <a:r>
              <a:rPr lang="zh-CN" altLang="en-US" dirty="0" smtClean="0"/>
              <a:t>页面</a:t>
            </a:r>
            <a:endParaRPr lang="zh-CN" altLang="en-US" dirty="0"/>
          </a:p>
        </p:txBody>
      </p:sp>
      <p:sp>
        <p:nvSpPr>
          <p:cNvPr id="3" name="矩形 2"/>
          <p:cNvSpPr/>
          <p:nvPr/>
        </p:nvSpPr>
        <p:spPr>
          <a:xfrm>
            <a:off x="881742" y="1483863"/>
            <a:ext cx="9971315" cy="830997"/>
          </a:xfrm>
          <a:prstGeom prst="rect">
            <a:avLst/>
          </a:prstGeom>
        </p:spPr>
        <p:txBody>
          <a:bodyPr wrap="square">
            <a:spAutoFit/>
          </a:bodyPr>
          <a:lstStyle/>
          <a:p>
            <a:r>
              <a:rPr lang="en-US" altLang="zh-CN" sz="2400" b="1" dirty="0" smtClean="0">
                <a:solidFill>
                  <a:schemeClr val="bg1"/>
                </a:solidFill>
                <a:latin typeface="微软雅黑" pitchFamily="34" charset="-122"/>
                <a:ea typeface="微软雅黑" pitchFamily="34" charset="-122"/>
              </a:rPr>
              <a:t>1</a:t>
            </a:r>
            <a:r>
              <a:rPr lang="en-US" altLang="zh-CN" sz="2400" b="1" dirty="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运行</a:t>
            </a:r>
            <a:r>
              <a:rPr lang="zh-CN" altLang="en-US" sz="2400" b="1" dirty="0">
                <a:solidFill>
                  <a:schemeClr val="bg1"/>
                </a:solidFill>
                <a:latin typeface="微软雅黑" pitchFamily="34" charset="-122"/>
                <a:ea typeface="微软雅黑" pitchFamily="34" charset="-122"/>
              </a:rPr>
              <a:t>环境：  目前 </a:t>
            </a:r>
            <a:r>
              <a:rPr lang="en-US" altLang="zh-CN" sz="2400" b="1" dirty="0" smtClean="0">
                <a:solidFill>
                  <a:schemeClr val="bg1"/>
                </a:solidFill>
                <a:latin typeface="微软雅黑" pitchFamily="34" charset="-122"/>
                <a:ea typeface="微软雅黑" pitchFamily="34" charset="-122"/>
              </a:rPr>
              <a:t>,Microsoft</a:t>
            </a:r>
            <a:r>
              <a:rPr lang="zh-CN" altLang="en-US" sz="2400" b="1" dirty="0" smtClean="0">
                <a:solidFill>
                  <a:schemeClr val="bg1"/>
                </a:solidFill>
                <a:latin typeface="微软雅黑" pitchFamily="34" charset="-122"/>
                <a:ea typeface="微软雅黑" pitchFamily="34" charset="-122"/>
              </a:rPr>
              <a:t>的</a:t>
            </a:r>
            <a:r>
              <a:rPr lang="en-US" altLang="zh-CN" sz="2400" b="1" dirty="0" smtClean="0">
                <a:solidFill>
                  <a:schemeClr val="bg1"/>
                </a:solidFill>
                <a:latin typeface="微软雅黑" pitchFamily="34" charset="-122"/>
                <a:ea typeface="微软雅黑" pitchFamily="34" charset="-122"/>
              </a:rPr>
              <a:t>IE</a:t>
            </a:r>
            <a:r>
              <a:rPr lang="zh-CN" altLang="en-US" sz="2400" b="1" dirty="0" smtClean="0">
                <a:solidFill>
                  <a:schemeClr val="bg1"/>
                </a:solidFill>
                <a:latin typeface="微软雅黑" pitchFamily="34" charset="-122"/>
                <a:ea typeface="微软雅黑" pitchFamily="34" charset="-122"/>
              </a:rPr>
              <a:t>系列</a:t>
            </a:r>
            <a:r>
              <a:rPr lang="en-US" altLang="zh-CN" sz="2400" b="1" dirty="0" smtClean="0">
                <a:solidFill>
                  <a:schemeClr val="bg1"/>
                </a:solidFill>
                <a:latin typeface="微软雅黑" pitchFamily="34" charset="-122"/>
                <a:ea typeface="微软雅黑" pitchFamily="34" charset="-122"/>
              </a:rPr>
              <a:t>(IE9</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浏览器 </a:t>
            </a:r>
            <a:r>
              <a:rPr lang="en-US" altLang="zh-CN" sz="2400" b="1" dirty="0" smtClean="0">
                <a:solidFill>
                  <a:schemeClr val="bg1"/>
                </a:solidFill>
                <a:latin typeface="微软雅黑" pitchFamily="34" charset="-122"/>
                <a:ea typeface="微软雅黑" pitchFamily="34" charset="-122"/>
              </a:rPr>
              <a:t>,</a:t>
            </a:r>
            <a:r>
              <a:rPr lang="zh-CN" altLang="en-US" sz="2400" b="1" dirty="0" smtClean="0">
                <a:solidFill>
                  <a:schemeClr val="bg1"/>
                </a:solidFill>
                <a:latin typeface="微软雅黑" pitchFamily="34" charset="-122"/>
                <a:ea typeface="微软雅黑" pitchFamily="34" charset="-122"/>
              </a:rPr>
              <a:t>以及</a:t>
            </a:r>
            <a:r>
              <a:rPr lang="en-US" altLang="zh-CN" sz="2400" b="1" dirty="0" err="1" smtClean="0">
                <a:solidFill>
                  <a:schemeClr val="bg1"/>
                </a:solidFill>
                <a:latin typeface="微软雅黑" pitchFamily="34" charset="-122"/>
                <a:ea typeface="微软雅黑" pitchFamily="34" charset="-122"/>
              </a:rPr>
              <a:t>Mozlilla</a:t>
            </a:r>
            <a:r>
              <a:rPr lang="zh-CN" altLang="en-US" sz="2400" b="1" dirty="0" smtClean="0">
                <a:solidFill>
                  <a:schemeClr val="bg1"/>
                </a:solidFill>
                <a:latin typeface="微软雅黑" pitchFamily="34" charset="-122"/>
                <a:ea typeface="微软雅黑" pitchFamily="34" charset="-122"/>
              </a:rPr>
              <a:t>的</a:t>
            </a:r>
            <a:r>
              <a:rPr lang="en-US" altLang="zh-CN" sz="2400" b="1" dirty="0" smtClean="0">
                <a:solidFill>
                  <a:schemeClr val="bg1"/>
                </a:solidFill>
                <a:latin typeface="微软雅黑" pitchFamily="34" charset="-122"/>
                <a:ea typeface="微软雅黑" pitchFamily="34" charset="-122"/>
              </a:rPr>
              <a:t>Firefox</a:t>
            </a:r>
            <a:r>
              <a:rPr lang="zh-CN" altLang="en-US" sz="2400" b="1" dirty="0" smtClean="0">
                <a:solidFill>
                  <a:schemeClr val="bg1"/>
                </a:solidFill>
                <a:latin typeface="微软雅黑" pitchFamily="34" charset="-122"/>
                <a:ea typeface="微软雅黑" pitchFamily="34" charset="-122"/>
              </a:rPr>
              <a:t>与</a:t>
            </a:r>
            <a:r>
              <a:rPr lang="en-US" altLang="zh-CN" sz="2400" b="1" dirty="0">
                <a:solidFill>
                  <a:schemeClr val="bg1"/>
                </a:solidFill>
                <a:latin typeface="微软雅黑" pitchFamily="34" charset="-122"/>
                <a:ea typeface="微软雅黑" pitchFamily="34" charset="-122"/>
              </a:rPr>
              <a:t>Google</a:t>
            </a:r>
            <a:r>
              <a:rPr lang="zh-CN" altLang="en-US" sz="2400" b="1" dirty="0">
                <a:solidFill>
                  <a:schemeClr val="bg1"/>
                </a:solidFill>
                <a:latin typeface="微软雅黑" pitchFamily="34" charset="-122"/>
                <a:ea typeface="微软雅黑" pitchFamily="34" charset="-122"/>
              </a:rPr>
              <a:t>的</a:t>
            </a:r>
            <a:r>
              <a:rPr lang="en-US" altLang="zh-CN" sz="2400" b="1" dirty="0">
                <a:solidFill>
                  <a:schemeClr val="bg1"/>
                </a:solidFill>
                <a:latin typeface="微软雅黑" pitchFamily="34" charset="-122"/>
                <a:ea typeface="微软雅黑" pitchFamily="34" charset="-122"/>
              </a:rPr>
              <a:t>Chrome</a:t>
            </a:r>
            <a:r>
              <a:rPr lang="zh-CN" altLang="en-US" sz="2400" b="1" dirty="0">
                <a:solidFill>
                  <a:schemeClr val="bg1"/>
                </a:solidFill>
                <a:latin typeface="微软雅黑" pitchFamily="34" charset="-122"/>
                <a:ea typeface="微软雅黑" pitchFamily="34" charset="-122"/>
              </a:rPr>
              <a:t>浏览器都可以很好的支持。</a:t>
            </a:r>
          </a:p>
        </p:txBody>
      </p:sp>
      <p:sp>
        <p:nvSpPr>
          <p:cNvPr id="4" name="矩形 3"/>
          <p:cNvSpPr/>
          <p:nvPr/>
        </p:nvSpPr>
        <p:spPr>
          <a:xfrm>
            <a:off x="903509" y="2583320"/>
            <a:ext cx="9971315" cy="461665"/>
          </a:xfrm>
          <a:prstGeom prst="rect">
            <a:avLst/>
          </a:prstGeom>
        </p:spPr>
        <p:txBody>
          <a:bodyPr wrap="square">
            <a:spAutoFit/>
          </a:bodyPr>
          <a:lstStyle/>
          <a:p>
            <a:r>
              <a:rPr lang="en-US" altLang="zh-CN" sz="2400" b="1" dirty="0" smtClean="0">
                <a:solidFill>
                  <a:schemeClr val="bg1"/>
                </a:solidFill>
                <a:latin typeface="微软雅黑" pitchFamily="34" charset="-122"/>
                <a:ea typeface="微软雅黑" pitchFamily="34" charset="-122"/>
              </a:rPr>
              <a:t>2.</a:t>
            </a:r>
            <a:r>
              <a:rPr lang="zh-CN" altLang="en-US" sz="2400" b="1" dirty="0" smtClean="0">
                <a:solidFill>
                  <a:schemeClr val="bg1"/>
                </a:solidFill>
                <a:latin typeface="微软雅黑" pitchFamily="34" charset="-122"/>
                <a:ea typeface="微软雅黑" pitchFamily="34" charset="-122"/>
              </a:rPr>
              <a:t>检测浏览器是否支持 演示</a:t>
            </a:r>
            <a:endParaRPr lang="zh-CN" altLang="en-US" sz="2400" b="1" dirty="0">
              <a:solidFill>
                <a:schemeClr val="bg1"/>
              </a:solidFill>
              <a:latin typeface="微软雅黑" pitchFamily="34" charset="-122"/>
              <a:ea typeface="微软雅黑" pitchFamily="34" charset="-122"/>
            </a:endParaRPr>
          </a:p>
        </p:txBody>
      </p:sp>
      <p:sp>
        <p:nvSpPr>
          <p:cNvPr id="5" name="矩形 4"/>
          <p:cNvSpPr/>
          <p:nvPr/>
        </p:nvSpPr>
        <p:spPr>
          <a:xfrm>
            <a:off x="914395" y="3290892"/>
            <a:ext cx="9971315" cy="461665"/>
          </a:xfrm>
          <a:prstGeom prst="rect">
            <a:avLst/>
          </a:prstGeom>
        </p:spPr>
        <p:txBody>
          <a:bodyPr wrap="square">
            <a:spAutoFit/>
          </a:bodyPr>
          <a:lstStyle/>
          <a:p>
            <a:r>
              <a:rPr lang="en-US" altLang="zh-CN" sz="2400" b="1" dirty="0" smtClean="0">
                <a:solidFill>
                  <a:schemeClr val="bg1"/>
                </a:solidFill>
                <a:latin typeface="微软雅黑" pitchFamily="34" charset="-122"/>
                <a:ea typeface="微软雅黑" pitchFamily="34" charset="-122"/>
              </a:rPr>
              <a:t>2.</a:t>
            </a:r>
            <a:r>
              <a:rPr lang="zh-CN" altLang="en-US" sz="2400" b="1" dirty="0" smtClean="0">
                <a:solidFill>
                  <a:schemeClr val="bg1"/>
                </a:solidFill>
                <a:latin typeface="微软雅黑" pitchFamily="34" charset="-122"/>
                <a:ea typeface="微软雅黑" pitchFamily="34" charset="-122"/>
              </a:rPr>
              <a:t>使用</a:t>
            </a:r>
            <a:r>
              <a:rPr lang="en-US" altLang="zh-CN" sz="2400" b="1" dirty="0" smtClean="0">
                <a:solidFill>
                  <a:schemeClr val="bg1"/>
                </a:solidFill>
                <a:latin typeface="微软雅黑" pitchFamily="34" charset="-122"/>
                <a:ea typeface="微软雅黑" pitchFamily="34" charset="-122"/>
              </a:rPr>
              <a:t>HTML5</a:t>
            </a:r>
            <a:r>
              <a:rPr lang="zh-CN" altLang="en-US" sz="2400" b="1" dirty="0" smtClean="0">
                <a:solidFill>
                  <a:schemeClr val="bg1"/>
                </a:solidFill>
                <a:latin typeface="微软雅黑" pitchFamily="34" charset="-122"/>
                <a:ea typeface="微软雅黑" pitchFamily="34" charset="-122"/>
              </a:rPr>
              <a:t>编写简单的页面</a:t>
            </a:r>
            <a:endParaRPr lang="zh-CN" altLang="en-US" sz="2400" b="1" dirty="0">
              <a:solidFill>
                <a:schemeClr val="bg1"/>
              </a:solidFill>
              <a:latin typeface="微软雅黑" pitchFamily="34" charset="-122"/>
              <a:ea typeface="微软雅黑" pitchFamily="34" charset="-122"/>
            </a:endParaRPr>
          </a:p>
        </p:txBody>
      </p:sp>
      <p:sp>
        <p:nvSpPr>
          <p:cNvPr id="6" name="矩形 5"/>
          <p:cNvSpPr/>
          <p:nvPr/>
        </p:nvSpPr>
        <p:spPr>
          <a:xfrm>
            <a:off x="1077687" y="4030616"/>
            <a:ext cx="4363584" cy="1705403"/>
          </a:xfrm>
          <a:prstGeom prst="rect">
            <a:avLst/>
          </a:prstGeom>
          <a:solidFill>
            <a:srgbClr val="92D050"/>
          </a:solidFill>
        </p:spPr>
        <p:txBody>
          <a:bodyPr wrap="square">
            <a:spAutoFit/>
          </a:bodyPr>
          <a:lstStyle/>
          <a:p>
            <a:pPr>
              <a:lnSpc>
                <a:spcPct val="150000"/>
              </a:lnSpc>
            </a:pPr>
            <a:r>
              <a:rPr lang="en-US" altLang="zh-CN" dirty="0">
                <a:solidFill>
                  <a:srgbClr val="002060"/>
                </a:solidFill>
                <a:latin typeface="微软雅黑" pitchFamily="34" charset="-122"/>
                <a:ea typeface="微软雅黑" pitchFamily="34" charset="-122"/>
              </a:rPr>
              <a:t>&lt;!DOCTYPE HTML&gt;</a:t>
            </a:r>
          </a:p>
          <a:p>
            <a:pPr>
              <a:lnSpc>
                <a:spcPct val="150000"/>
              </a:lnSpc>
            </a:pPr>
            <a:r>
              <a:rPr lang="en-US" altLang="zh-CN" dirty="0">
                <a:solidFill>
                  <a:srgbClr val="002060"/>
                </a:solidFill>
                <a:latin typeface="微软雅黑" pitchFamily="34" charset="-122"/>
                <a:ea typeface="微软雅黑" pitchFamily="34" charset="-122"/>
              </a:rPr>
              <a:t>&lt;META charset="utf-8"&gt;</a:t>
            </a:r>
          </a:p>
          <a:p>
            <a:pPr>
              <a:lnSpc>
                <a:spcPct val="150000"/>
              </a:lnSpc>
            </a:pPr>
            <a:r>
              <a:rPr lang="en-US" altLang="zh-CN" dirty="0">
                <a:solidFill>
                  <a:srgbClr val="002060"/>
                </a:solidFill>
                <a:latin typeface="微软雅黑" pitchFamily="34" charset="-122"/>
                <a:ea typeface="微软雅黑" pitchFamily="34" charset="-122"/>
              </a:rPr>
              <a:t>&lt;TITLE&gt;</a:t>
            </a:r>
            <a:r>
              <a:rPr lang="zh-CN" altLang="en-US" dirty="0">
                <a:solidFill>
                  <a:srgbClr val="002060"/>
                </a:solidFill>
                <a:latin typeface="微软雅黑" pitchFamily="34" charset="-122"/>
                <a:ea typeface="微软雅黑" pitchFamily="34" charset="-122"/>
              </a:rPr>
              <a:t>第一个</a:t>
            </a:r>
            <a:r>
              <a:rPr lang="en-US" altLang="zh-CN" dirty="0">
                <a:solidFill>
                  <a:srgbClr val="002060"/>
                </a:solidFill>
                <a:latin typeface="微软雅黑" pitchFamily="34" charset="-122"/>
                <a:ea typeface="微软雅黑" pitchFamily="34" charset="-122"/>
              </a:rPr>
              <a:t>HTML 5</a:t>
            </a:r>
            <a:r>
              <a:rPr lang="zh-CN" altLang="en-US" dirty="0">
                <a:solidFill>
                  <a:srgbClr val="002060"/>
                </a:solidFill>
                <a:latin typeface="微软雅黑" pitchFamily="34" charset="-122"/>
                <a:ea typeface="微软雅黑" pitchFamily="34" charset="-122"/>
              </a:rPr>
              <a:t>页面</a:t>
            </a:r>
            <a:r>
              <a:rPr lang="en-US" altLang="zh-CN" dirty="0">
                <a:solidFill>
                  <a:srgbClr val="002060"/>
                </a:solidFill>
                <a:latin typeface="微软雅黑" pitchFamily="34" charset="-122"/>
                <a:ea typeface="微软雅黑" pitchFamily="34" charset="-122"/>
              </a:rPr>
              <a:t>&lt;/TITLE&gt;</a:t>
            </a:r>
          </a:p>
          <a:p>
            <a:pPr>
              <a:lnSpc>
                <a:spcPct val="150000"/>
              </a:lnSpc>
            </a:pPr>
            <a:r>
              <a:rPr lang="en-US" altLang="zh-CN" dirty="0">
                <a:solidFill>
                  <a:srgbClr val="002060"/>
                </a:solidFill>
                <a:latin typeface="微软雅黑" pitchFamily="34" charset="-122"/>
                <a:ea typeface="微软雅黑" pitchFamily="34" charset="-122"/>
              </a:rPr>
              <a:t>&lt;P&gt;</a:t>
            </a:r>
            <a:r>
              <a:rPr lang="en-US" altLang="zh-CN" dirty="0" err="1">
                <a:solidFill>
                  <a:srgbClr val="002060"/>
                </a:solidFill>
                <a:latin typeface="微软雅黑" pitchFamily="34" charset="-122"/>
                <a:ea typeface="微软雅黑" pitchFamily="34" charset="-122"/>
              </a:rPr>
              <a:t>Hello,World</a:t>
            </a:r>
            <a:r>
              <a:rPr lang="en-US" altLang="zh-CN" dirty="0">
                <a:solidFill>
                  <a:srgbClr val="002060"/>
                </a:solidFill>
                <a:latin typeface="微软雅黑" pitchFamily="34" charset="-122"/>
                <a:ea typeface="微软雅黑" pitchFamily="34" charset="-122"/>
              </a:rPr>
              <a:t>&lt;/P&gt;</a:t>
            </a:r>
          </a:p>
        </p:txBody>
      </p:sp>
    </p:spTree>
    <p:extLst>
      <p:ext uri="{BB962C8B-B14F-4D97-AF65-F5344CB8AC3E}">
        <p14:creationId xmlns:p14="http://schemas.microsoft.com/office/powerpoint/2010/main" val="9975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HTML5</a:t>
            </a:r>
            <a:r>
              <a:rPr lang="zh-CN" altLang="en-US" dirty="0" smtClean="0"/>
              <a:t>语法</a:t>
            </a:r>
            <a:endParaRPr lang="zh-CN" altLang="en-US" dirty="0"/>
          </a:p>
        </p:txBody>
      </p:sp>
      <p:sp>
        <p:nvSpPr>
          <p:cNvPr id="3" name="TextBox 2"/>
          <p:cNvSpPr txBox="1"/>
          <p:nvPr/>
        </p:nvSpPr>
        <p:spPr>
          <a:xfrm>
            <a:off x="881743" y="1295400"/>
            <a:ext cx="10014857" cy="4798942"/>
          </a:xfrm>
          <a:prstGeom prst="rect">
            <a:avLst/>
          </a:prstGeom>
          <a:noFill/>
        </p:spPr>
        <p:txBody>
          <a:bodyPr wrap="square" lIns="0" tIns="0" rIns="0" bIns="0" rtlCol="0">
            <a:spAutoFit/>
          </a:bodyPr>
          <a:lstStyle/>
          <a:p>
            <a:pPr>
              <a:lnSpc>
                <a:spcPct val="150000"/>
              </a:lnSpc>
            </a:pPr>
            <a:r>
              <a:rPr lang="en-US" altLang="zh-CN" sz="2400" b="1" dirty="0" smtClean="0">
                <a:solidFill>
                  <a:srgbClr val="0070C0"/>
                </a:solidFill>
                <a:latin typeface="微软雅黑" pitchFamily="34" charset="-122"/>
                <a:ea typeface="微软雅黑" pitchFamily="34" charset="-122"/>
              </a:rPr>
              <a:t>1.</a:t>
            </a:r>
            <a:r>
              <a:rPr lang="zh-CN" altLang="zh-CN" sz="2400" b="1" dirty="0">
                <a:solidFill>
                  <a:srgbClr val="0070C0"/>
                </a:solidFill>
                <a:latin typeface="微软雅黑" pitchFamily="34" charset="-122"/>
                <a:ea typeface="微软雅黑" pitchFamily="34" charset="-122"/>
              </a:rPr>
              <a:t>内容类型</a:t>
            </a:r>
          </a:p>
          <a:p>
            <a:pPr>
              <a:lnSpc>
                <a:spcPct val="150000"/>
              </a:lnSpc>
            </a:pPr>
            <a:r>
              <a:rPr lang="en-US" altLang="zh-CN" sz="2400" dirty="0">
                <a:solidFill>
                  <a:schemeClr val="bg1"/>
                </a:solidFill>
                <a:latin typeface="微软雅黑" pitchFamily="34" charset="-122"/>
                <a:ea typeface="微软雅黑" pitchFamily="34" charset="-122"/>
              </a:rPr>
              <a:t>HTML5</a:t>
            </a:r>
            <a:r>
              <a:rPr lang="zh-CN" altLang="zh-CN" sz="2400" dirty="0">
                <a:solidFill>
                  <a:schemeClr val="bg1"/>
                </a:solidFill>
                <a:latin typeface="微软雅黑" pitchFamily="34" charset="-122"/>
                <a:ea typeface="微软雅黑" pitchFamily="34" charset="-122"/>
              </a:rPr>
              <a:t>的文档扩展名与内容类型保持不变。（</a:t>
            </a:r>
            <a:r>
              <a:rPr lang="en-US" altLang="zh-CN" sz="2400" dirty="0">
                <a:solidFill>
                  <a:schemeClr val="bg1"/>
                </a:solidFill>
                <a:latin typeface="微软雅黑" pitchFamily="34" charset="-122"/>
                <a:ea typeface="微软雅黑" pitchFamily="34" charset="-122"/>
              </a:rPr>
              <a:t>.html</a:t>
            </a:r>
            <a:r>
              <a:rPr lang="zh-CN" altLang="zh-CN" sz="2400" dirty="0">
                <a:solidFill>
                  <a:schemeClr val="bg1"/>
                </a:solidFill>
                <a:latin typeface="微软雅黑" pitchFamily="34" charset="-122"/>
                <a:ea typeface="微软雅黑" pitchFamily="34" charset="-122"/>
              </a:rPr>
              <a:t>或</a:t>
            </a:r>
            <a:r>
              <a:rPr lang="en-US" altLang="zh-CN" sz="2400" dirty="0">
                <a:solidFill>
                  <a:schemeClr val="bg1"/>
                </a:solidFill>
                <a:latin typeface="微软雅黑" pitchFamily="34" charset="-122"/>
                <a:ea typeface="微软雅黑" pitchFamily="34" charset="-122"/>
              </a:rPr>
              <a:t>.</a:t>
            </a:r>
            <a:r>
              <a:rPr lang="en-US" altLang="zh-CN" sz="2400" dirty="0" err="1" smtClean="0">
                <a:solidFill>
                  <a:schemeClr val="bg1"/>
                </a:solidFill>
                <a:latin typeface="微软雅黑" pitchFamily="34" charset="-122"/>
                <a:ea typeface="微软雅黑" pitchFamily="34" charset="-122"/>
              </a:rPr>
              <a:t>htm</a:t>
            </a:r>
            <a:r>
              <a:rPr lang="en-US" altLang="zh-CN" sz="2400" dirty="0" smtClean="0">
                <a:solidFill>
                  <a:schemeClr val="bg1"/>
                </a:solidFill>
                <a:latin typeface="微软雅黑" pitchFamily="34" charset="-122"/>
                <a:ea typeface="微软雅黑" pitchFamily="34" charset="-122"/>
              </a:rPr>
              <a:t>,</a:t>
            </a:r>
            <a:r>
              <a:rPr lang="zh-CN" altLang="zh-CN" sz="2400" dirty="0" smtClean="0">
                <a:solidFill>
                  <a:schemeClr val="bg1"/>
                </a:solidFill>
                <a:latin typeface="微软雅黑" pitchFamily="34" charset="-122"/>
                <a:ea typeface="微软雅黑" pitchFamily="34" charset="-122"/>
              </a:rPr>
              <a:t>内容</a:t>
            </a:r>
            <a:r>
              <a:rPr lang="zh-CN" altLang="zh-CN" sz="2400" dirty="0">
                <a:solidFill>
                  <a:schemeClr val="bg1"/>
                </a:solidFill>
                <a:latin typeface="微软雅黑" pitchFamily="34" charset="-122"/>
                <a:ea typeface="微软雅黑" pitchFamily="34" charset="-122"/>
              </a:rPr>
              <a:t>类型</a:t>
            </a:r>
            <a:r>
              <a:rPr lang="en-US" altLang="zh-CN" sz="2400" dirty="0">
                <a:solidFill>
                  <a:schemeClr val="bg1"/>
                </a:solidFill>
                <a:latin typeface="微软雅黑" pitchFamily="34" charset="-122"/>
                <a:ea typeface="微软雅黑" pitchFamily="34" charset="-122"/>
              </a:rPr>
              <a:t> text/html</a:t>
            </a:r>
            <a:r>
              <a:rPr lang="zh-CN" altLang="zh-CN" sz="2400" dirty="0" smtClean="0">
                <a:solidFill>
                  <a:schemeClr val="bg1"/>
                </a:solidFill>
                <a:latin typeface="微软雅黑" pitchFamily="34" charset="-122"/>
                <a:ea typeface="微软雅黑" pitchFamily="34" charset="-122"/>
              </a:rPr>
              <a:t>）</a:t>
            </a:r>
            <a:endParaRPr lang="en-US" altLang="zh-CN" sz="2400" dirty="0" smtClean="0">
              <a:solidFill>
                <a:schemeClr val="bg1"/>
              </a:solidFill>
              <a:latin typeface="微软雅黑" pitchFamily="34" charset="-122"/>
              <a:ea typeface="微软雅黑" pitchFamily="34" charset="-122"/>
            </a:endParaRPr>
          </a:p>
          <a:p>
            <a:pPr lvl="0">
              <a:lnSpc>
                <a:spcPct val="150000"/>
              </a:lnSpc>
            </a:pPr>
            <a:r>
              <a:rPr lang="en-US" altLang="zh-CN" sz="2400" b="1" dirty="0">
                <a:solidFill>
                  <a:srgbClr val="0070C0"/>
                </a:solidFill>
                <a:latin typeface="微软雅黑" pitchFamily="34" charset="-122"/>
                <a:ea typeface="微软雅黑" pitchFamily="34" charset="-122"/>
              </a:rPr>
              <a:t>2.</a:t>
            </a:r>
            <a:r>
              <a:rPr lang="zh-CN" altLang="zh-CN" sz="2400" b="1" dirty="0">
                <a:solidFill>
                  <a:srgbClr val="0070C0"/>
                </a:solidFill>
                <a:latin typeface="微软雅黑" pitchFamily="34" charset="-122"/>
                <a:ea typeface="微软雅黑" pitchFamily="34" charset="-122"/>
              </a:rPr>
              <a:t>文档类型声明</a:t>
            </a:r>
          </a:p>
          <a:p>
            <a:pPr>
              <a:lnSpc>
                <a:spcPct val="150000"/>
              </a:lnSpc>
            </a:pPr>
            <a:r>
              <a:rPr lang="zh-CN" altLang="zh-CN" sz="2400" dirty="0">
                <a:solidFill>
                  <a:schemeClr val="bg1"/>
                </a:solidFill>
              </a:rPr>
              <a:t>根据</a:t>
            </a:r>
            <a:r>
              <a:rPr lang="en-US" altLang="zh-CN" sz="2400" dirty="0">
                <a:solidFill>
                  <a:schemeClr val="bg1"/>
                </a:solidFill>
              </a:rPr>
              <a:t>HTML5</a:t>
            </a:r>
            <a:r>
              <a:rPr lang="zh-CN" altLang="zh-CN" sz="2400" dirty="0">
                <a:solidFill>
                  <a:schemeClr val="bg1"/>
                </a:solidFill>
              </a:rPr>
              <a:t>设计化繁为简的准则，文档类型和字符说明都简化了，</a:t>
            </a:r>
            <a:r>
              <a:rPr lang="en-US" altLang="zh-CN" sz="2400" dirty="0">
                <a:solidFill>
                  <a:schemeClr val="bg1"/>
                </a:solidFill>
              </a:rPr>
              <a:t>DOCTYPE</a:t>
            </a:r>
            <a:r>
              <a:rPr lang="zh-CN" altLang="zh-CN" sz="2400" dirty="0">
                <a:solidFill>
                  <a:schemeClr val="bg1"/>
                </a:solidFill>
              </a:rPr>
              <a:t>声明是必不可少的</a:t>
            </a:r>
            <a:r>
              <a:rPr lang="zh-CN" altLang="zh-CN" sz="2400" dirty="0" smtClean="0">
                <a:solidFill>
                  <a:schemeClr val="bg1"/>
                </a:solidFill>
              </a:rPr>
              <a:t>，</a:t>
            </a:r>
            <a:r>
              <a:rPr lang="en-US" altLang="zh-CN" sz="2400" dirty="0" smtClean="0">
                <a:solidFill>
                  <a:schemeClr val="bg1"/>
                </a:solidFill>
              </a:rPr>
              <a:t>&lt;!</a:t>
            </a:r>
            <a:r>
              <a:rPr lang="en-US" altLang="zh-CN" sz="2400" dirty="0">
                <a:solidFill>
                  <a:schemeClr val="bg1"/>
                </a:solidFill>
              </a:rPr>
              <a:t>DOCTYPE html&gt; </a:t>
            </a:r>
            <a:r>
              <a:rPr lang="zh-CN" altLang="zh-CN" sz="2400" dirty="0">
                <a:solidFill>
                  <a:schemeClr val="bg1"/>
                </a:solidFill>
              </a:rPr>
              <a:t>位于文件第一行。</a:t>
            </a:r>
            <a:endParaRPr lang="zh-CN" altLang="zh-CN" sz="2400" dirty="0">
              <a:solidFill>
                <a:schemeClr val="bg1"/>
              </a:solidFill>
              <a:latin typeface="微软雅黑" pitchFamily="34" charset="-122"/>
              <a:ea typeface="微软雅黑" pitchFamily="34" charset="-122"/>
            </a:endParaRPr>
          </a:p>
          <a:p>
            <a:pPr lvl="0">
              <a:lnSpc>
                <a:spcPct val="150000"/>
              </a:lnSpc>
            </a:pPr>
            <a:r>
              <a:rPr lang="en-US" altLang="zh-CN" sz="2400" b="1" dirty="0">
                <a:solidFill>
                  <a:srgbClr val="0070C0"/>
                </a:solidFill>
                <a:latin typeface="微软雅黑" pitchFamily="34" charset="-122"/>
                <a:ea typeface="微软雅黑" pitchFamily="34" charset="-122"/>
              </a:rPr>
              <a:t>3.</a:t>
            </a:r>
            <a:r>
              <a:rPr lang="zh-CN" altLang="zh-CN" sz="2400" b="1" dirty="0">
                <a:solidFill>
                  <a:srgbClr val="0070C0"/>
                </a:solidFill>
                <a:latin typeface="微软雅黑" pitchFamily="34" charset="-122"/>
                <a:ea typeface="微软雅黑" pitchFamily="34" charset="-122"/>
              </a:rPr>
              <a:t>字符编码</a:t>
            </a:r>
          </a:p>
          <a:p>
            <a:pPr>
              <a:lnSpc>
                <a:spcPct val="150000"/>
              </a:lnSpc>
            </a:pPr>
            <a:r>
              <a:rPr lang="en-US" altLang="zh-CN" sz="2400" dirty="0" smtClean="0">
                <a:solidFill>
                  <a:schemeClr val="bg1"/>
                </a:solidFill>
              </a:rPr>
              <a:t>&lt;</a:t>
            </a:r>
            <a:r>
              <a:rPr lang="en-US" altLang="zh-CN" sz="2400" dirty="0">
                <a:solidFill>
                  <a:schemeClr val="bg1"/>
                </a:solidFill>
              </a:rPr>
              <a:t>META charset=”utf-8”&gt;</a:t>
            </a:r>
            <a:endParaRPr lang="zh-CN" altLang="zh-CN" sz="2400" dirty="0">
              <a:solidFill>
                <a:schemeClr val="bg1"/>
              </a:solidFill>
            </a:endParaRPr>
          </a:p>
          <a:p>
            <a:pPr>
              <a:lnSpc>
                <a:spcPts val="2800"/>
              </a:lnSpc>
            </a:pPr>
            <a:endParaRPr lang="zh-CN" altLang="en-US" sz="3200" dirty="0" smtClean="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1523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9112" y="432890"/>
            <a:ext cx="11149013" cy="387798"/>
          </a:xfrm>
        </p:spPr>
        <p:txBody>
          <a:bodyPr/>
          <a:lstStyle/>
          <a:p>
            <a:r>
              <a:rPr lang="en-US" altLang="zh-CN" dirty="0"/>
              <a:t>HTML5</a:t>
            </a:r>
            <a:r>
              <a:rPr lang="zh-CN" altLang="en-US" dirty="0"/>
              <a:t>语法</a:t>
            </a:r>
          </a:p>
        </p:txBody>
      </p:sp>
      <p:sp>
        <p:nvSpPr>
          <p:cNvPr id="3" name="TextBox 2"/>
          <p:cNvSpPr txBox="1"/>
          <p:nvPr/>
        </p:nvSpPr>
        <p:spPr>
          <a:xfrm>
            <a:off x="881743" y="1014587"/>
            <a:ext cx="10014857" cy="5793381"/>
          </a:xfrm>
          <a:prstGeom prst="rect">
            <a:avLst/>
          </a:prstGeom>
          <a:noFill/>
        </p:spPr>
        <p:txBody>
          <a:bodyPr wrap="square" lIns="0" tIns="0" rIns="0" bIns="0" rtlCol="0">
            <a:spAutoFit/>
          </a:bodyPr>
          <a:lstStyle/>
          <a:p>
            <a:pPr>
              <a:lnSpc>
                <a:spcPts val="3000"/>
              </a:lnSpc>
            </a:pPr>
            <a:r>
              <a:rPr lang="en-US" altLang="zh-CN" sz="2400" b="1" dirty="0" smtClean="0">
                <a:solidFill>
                  <a:srgbClr val="0070C0"/>
                </a:solidFill>
                <a:latin typeface="微软雅黑" pitchFamily="34" charset="-122"/>
                <a:ea typeface="微软雅黑" pitchFamily="34" charset="-122"/>
              </a:rPr>
              <a:t>4</a:t>
            </a:r>
            <a:r>
              <a:rPr lang="en-US" altLang="zh-CN" sz="2400" b="1" dirty="0">
                <a:solidFill>
                  <a:srgbClr val="0070C0"/>
                </a:solidFill>
                <a:latin typeface="微软雅黑" pitchFamily="34" charset="-122"/>
                <a:ea typeface="微软雅黑" pitchFamily="34" charset="-122"/>
              </a:rPr>
              <a:t>.</a:t>
            </a:r>
            <a:r>
              <a:rPr lang="zh-CN" altLang="zh-CN" sz="2400" b="1" dirty="0">
                <a:solidFill>
                  <a:srgbClr val="0070C0"/>
                </a:solidFill>
                <a:latin typeface="微软雅黑" pitchFamily="34" charset="-122"/>
                <a:ea typeface="微软雅黑" pitchFamily="34" charset="-122"/>
              </a:rPr>
              <a:t>版本</a:t>
            </a:r>
            <a:r>
              <a:rPr lang="zh-CN" altLang="zh-CN" sz="2400" b="1" dirty="0" smtClean="0">
                <a:solidFill>
                  <a:srgbClr val="0070C0"/>
                </a:solidFill>
                <a:latin typeface="微软雅黑" pitchFamily="34" charset="-122"/>
                <a:ea typeface="微软雅黑" pitchFamily="34" charset="-122"/>
              </a:rPr>
              <a:t>兼容性</a:t>
            </a:r>
            <a:endParaRPr lang="en-US" altLang="zh-CN" sz="2400" b="1" dirty="0" smtClean="0">
              <a:solidFill>
                <a:srgbClr val="0070C0"/>
              </a:solidFill>
              <a:latin typeface="微软雅黑" pitchFamily="34" charset="-122"/>
              <a:ea typeface="微软雅黑" pitchFamily="34" charset="-122"/>
            </a:endParaRPr>
          </a:p>
          <a:p>
            <a:pPr marL="342900" indent="-342900">
              <a:lnSpc>
                <a:spcPts val="3000"/>
              </a:lnSpc>
              <a:buFont typeface="Wingdings" pitchFamily="2" charset="2"/>
              <a:buChar char="n"/>
            </a:pPr>
            <a:r>
              <a:rPr lang="zh-CN" altLang="zh-CN" sz="2000" dirty="0" smtClean="0">
                <a:solidFill>
                  <a:schemeClr val="bg1"/>
                </a:solidFill>
                <a:latin typeface="微软雅黑" pitchFamily="34" charset="-122"/>
                <a:ea typeface="微软雅黑" pitchFamily="34" charset="-122"/>
              </a:rPr>
              <a:t>可以</a:t>
            </a:r>
            <a:r>
              <a:rPr lang="zh-CN" altLang="zh-CN" sz="2000" dirty="0">
                <a:solidFill>
                  <a:schemeClr val="bg1"/>
                </a:solidFill>
                <a:latin typeface="微软雅黑" pitchFamily="34" charset="-122"/>
                <a:ea typeface="微软雅黑" pitchFamily="34" charset="-122"/>
              </a:rPr>
              <a:t>省略标记的元素</a:t>
            </a:r>
          </a:p>
          <a:p>
            <a:pPr marL="742932" lvl="1" indent="-285750">
              <a:lnSpc>
                <a:spcPts val="3000"/>
              </a:lnSpc>
              <a:buFont typeface="Wingdings" pitchFamily="2" charset="2"/>
              <a:buChar char="Ø"/>
            </a:pPr>
            <a:r>
              <a:rPr lang="zh-CN" altLang="zh-CN" dirty="0" smtClean="0">
                <a:solidFill>
                  <a:schemeClr val="bg1"/>
                </a:solidFill>
              </a:rPr>
              <a:t>不</a:t>
            </a:r>
            <a:r>
              <a:rPr lang="zh-CN" altLang="zh-CN" dirty="0">
                <a:solidFill>
                  <a:schemeClr val="bg1"/>
                </a:solidFill>
              </a:rPr>
              <a:t>允许写结束标记。如：</a:t>
            </a:r>
            <a:r>
              <a:rPr lang="en-US" altLang="zh-CN" dirty="0">
                <a:solidFill>
                  <a:schemeClr val="bg1"/>
                </a:solidFill>
              </a:rPr>
              <a:t>area</a:t>
            </a:r>
            <a:r>
              <a:rPr lang="zh-CN" altLang="zh-CN" dirty="0">
                <a:solidFill>
                  <a:schemeClr val="bg1"/>
                </a:solidFill>
              </a:rPr>
              <a:t>、</a:t>
            </a:r>
            <a:r>
              <a:rPr lang="en-US" altLang="zh-CN" dirty="0" err="1">
                <a:solidFill>
                  <a:schemeClr val="bg1"/>
                </a:solidFill>
              </a:rPr>
              <a:t>br</a:t>
            </a:r>
            <a:r>
              <a:rPr lang="zh-CN" altLang="zh-CN" dirty="0">
                <a:solidFill>
                  <a:schemeClr val="bg1"/>
                </a:solidFill>
              </a:rPr>
              <a:t>、</a:t>
            </a:r>
            <a:r>
              <a:rPr lang="en-US" altLang="zh-CN" dirty="0" err="1">
                <a:solidFill>
                  <a:schemeClr val="bg1"/>
                </a:solidFill>
              </a:rPr>
              <a:t>hr</a:t>
            </a:r>
            <a:r>
              <a:rPr lang="zh-CN" altLang="zh-CN" dirty="0">
                <a:solidFill>
                  <a:schemeClr val="bg1"/>
                </a:solidFill>
              </a:rPr>
              <a:t>、</a:t>
            </a:r>
            <a:r>
              <a:rPr lang="en-US" altLang="zh-CN" dirty="0" err="1">
                <a:solidFill>
                  <a:schemeClr val="bg1"/>
                </a:solidFill>
              </a:rPr>
              <a:t>img</a:t>
            </a:r>
            <a:r>
              <a:rPr lang="zh-CN" altLang="zh-CN" dirty="0">
                <a:solidFill>
                  <a:schemeClr val="bg1"/>
                </a:solidFill>
              </a:rPr>
              <a:t>、</a:t>
            </a:r>
            <a:r>
              <a:rPr lang="en-US" altLang="zh-CN" dirty="0">
                <a:solidFill>
                  <a:schemeClr val="bg1"/>
                </a:solidFill>
              </a:rPr>
              <a:t>input</a:t>
            </a:r>
            <a:r>
              <a:rPr lang="zh-CN" altLang="zh-CN" dirty="0">
                <a:solidFill>
                  <a:schemeClr val="bg1"/>
                </a:solidFill>
              </a:rPr>
              <a:t>等</a:t>
            </a:r>
          </a:p>
          <a:p>
            <a:pPr marL="742932" lvl="1" indent="-285750">
              <a:lnSpc>
                <a:spcPts val="3000"/>
              </a:lnSpc>
              <a:buFont typeface="Wingdings" pitchFamily="2" charset="2"/>
              <a:buChar char="Ø"/>
            </a:pPr>
            <a:r>
              <a:rPr lang="zh-CN" altLang="zh-CN" dirty="0">
                <a:solidFill>
                  <a:schemeClr val="bg1"/>
                </a:solidFill>
              </a:rPr>
              <a:t>可以省略结束标记。如：</a:t>
            </a:r>
            <a:r>
              <a:rPr lang="en-US" altLang="zh-CN" dirty="0">
                <a:solidFill>
                  <a:schemeClr val="bg1"/>
                </a:solidFill>
              </a:rPr>
              <a:t>li</a:t>
            </a:r>
            <a:r>
              <a:rPr lang="zh-CN" altLang="zh-CN" dirty="0">
                <a:solidFill>
                  <a:schemeClr val="bg1"/>
                </a:solidFill>
              </a:rPr>
              <a:t>、</a:t>
            </a:r>
            <a:r>
              <a:rPr lang="en-US" altLang="zh-CN" dirty="0" err="1">
                <a:solidFill>
                  <a:schemeClr val="bg1"/>
                </a:solidFill>
              </a:rPr>
              <a:t>dt</a:t>
            </a:r>
            <a:r>
              <a:rPr lang="zh-CN" altLang="zh-CN" dirty="0">
                <a:solidFill>
                  <a:schemeClr val="bg1"/>
                </a:solidFill>
              </a:rPr>
              <a:t>、</a:t>
            </a:r>
            <a:r>
              <a:rPr lang="en-US" altLang="zh-CN" dirty="0">
                <a:solidFill>
                  <a:schemeClr val="bg1"/>
                </a:solidFill>
              </a:rPr>
              <a:t>p</a:t>
            </a:r>
            <a:r>
              <a:rPr lang="zh-CN" altLang="zh-CN" dirty="0">
                <a:solidFill>
                  <a:schemeClr val="bg1"/>
                </a:solidFill>
              </a:rPr>
              <a:t>、</a:t>
            </a:r>
            <a:r>
              <a:rPr lang="en-US" altLang="zh-CN" dirty="0">
                <a:solidFill>
                  <a:schemeClr val="bg1"/>
                </a:solidFill>
              </a:rPr>
              <a:t>option</a:t>
            </a:r>
            <a:r>
              <a:rPr lang="zh-CN" altLang="zh-CN" dirty="0">
                <a:solidFill>
                  <a:schemeClr val="bg1"/>
                </a:solidFill>
              </a:rPr>
              <a:t>、</a:t>
            </a:r>
            <a:r>
              <a:rPr lang="en-US" altLang="zh-CN" dirty="0" err="1">
                <a:solidFill>
                  <a:schemeClr val="bg1"/>
                </a:solidFill>
              </a:rPr>
              <a:t>tr</a:t>
            </a:r>
            <a:r>
              <a:rPr lang="zh-CN" altLang="zh-CN" dirty="0">
                <a:solidFill>
                  <a:schemeClr val="bg1"/>
                </a:solidFill>
              </a:rPr>
              <a:t>、</a:t>
            </a:r>
            <a:r>
              <a:rPr lang="en-US" altLang="zh-CN" dirty="0">
                <a:solidFill>
                  <a:schemeClr val="bg1"/>
                </a:solidFill>
              </a:rPr>
              <a:t>td</a:t>
            </a:r>
            <a:r>
              <a:rPr lang="zh-CN" altLang="zh-CN" dirty="0" smtClean="0">
                <a:solidFill>
                  <a:schemeClr val="bg1"/>
                </a:solidFill>
              </a:rPr>
              <a:t>等</a:t>
            </a:r>
            <a:endParaRPr lang="en-US" altLang="zh-CN" dirty="0" smtClean="0">
              <a:solidFill>
                <a:schemeClr val="bg1"/>
              </a:solidFill>
            </a:endParaRPr>
          </a:p>
          <a:p>
            <a:pPr marL="742932" lvl="1" indent="-285750">
              <a:lnSpc>
                <a:spcPts val="3000"/>
              </a:lnSpc>
              <a:buFont typeface="Wingdings" pitchFamily="2" charset="2"/>
              <a:buChar char="Ø"/>
            </a:pPr>
            <a:r>
              <a:rPr lang="zh-CN" altLang="zh-CN" dirty="0">
                <a:solidFill>
                  <a:schemeClr val="bg1"/>
                </a:solidFill>
              </a:rPr>
              <a:t>可以省略全部标记。如：</a:t>
            </a:r>
            <a:r>
              <a:rPr lang="en-US" altLang="zh-CN" dirty="0">
                <a:solidFill>
                  <a:schemeClr val="bg1"/>
                </a:solidFill>
              </a:rPr>
              <a:t>html</a:t>
            </a:r>
            <a:r>
              <a:rPr lang="zh-CN" altLang="zh-CN" dirty="0">
                <a:solidFill>
                  <a:schemeClr val="bg1"/>
                </a:solidFill>
              </a:rPr>
              <a:t>、</a:t>
            </a:r>
            <a:r>
              <a:rPr lang="en-US" altLang="zh-CN" dirty="0">
                <a:solidFill>
                  <a:schemeClr val="bg1"/>
                </a:solidFill>
              </a:rPr>
              <a:t>head</a:t>
            </a:r>
            <a:r>
              <a:rPr lang="zh-CN" altLang="zh-CN" dirty="0">
                <a:solidFill>
                  <a:schemeClr val="bg1"/>
                </a:solidFill>
              </a:rPr>
              <a:t>、</a:t>
            </a:r>
            <a:r>
              <a:rPr lang="en-US" altLang="zh-CN" dirty="0">
                <a:solidFill>
                  <a:schemeClr val="bg1"/>
                </a:solidFill>
              </a:rPr>
              <a:t>body</a:t>
            </a:r>
            <a:r>
              <a:rPr lang="zh-CN" altLang="zh-CN" dirty="0">
                <a:solidFill>
                  <a:schemeClr val="bg1"/>
                </a:solidFill>
              </a:rPr>
              <a:t>、</a:t>
            </a:r>
            <a:r>
              <a:rPr lang="en-US" altLang="zh-CN" dirty="0" err="1">
                <a:solidFill>
                  <a:schemeClr val="bg1"/>
                </a:solidFill>
              </a:rPr>
              <a:t>colgroup</a:t>
            </a:r>
            <a:r>
              <a:rPr lang="zh-CN" altLang="zh-CN" dirty="0">
                <a:solidFill>
                  <a:schemeClr val="bg1"/>
                </a:solidFill>
              </a:rPr>
              <a:t>和</a:t>
            </a:r>
            <a:r>
              <a:rPr lang="en-US" altLang="zh-CN" dirty="0" err="1">
                <a:solidFill>
                  <a:schemeClr val="bg1"/>
                </a:solidFill>
              </a:rPr>
              <a:t>tbody</a:t>
            </a:r>
            <a:r>
              <a:rPr lang="zh-CN" altLang="zh-CN" dirty="0">
                <a:solidFill>
                  <a:schemeClr val="bg1"/>
                </a:solidFill>
              </a:rPr>
              <a:t>等</a:t>
            </a:r>
            <a:r>
              <a:rPr lang="zh-CN" altLang="zh-CN" dirty="0" smtClean="0">
                <a:solidFill>
                  <a:schemeClr val="bg1"/>
                </a:solidFill>
              </a:rPr>
              <a:t>。</a:t>
            </a:r>
            <a:endParaRPr lang="en-US" altLang="zh-CN" dirty="0" smtClean="0">
              <a:solidFill>
                <a:schemeClr val="bg1"/>
              </a:solidFill>
            </a:endParaRPr>
          </a:p>
          <a:p>
            <a:pPr marL="285750" indent="-285750">
              <a:lnSpc>
                <a:spcPts val="3000"/>
              </a:lnSpc>
              <a:buFont typeface="Wingdings" pitchFamily="2" charset="2"/>
              <a:buChar char="n"/>
            </a:pPr>
            <a:r>
              <a:rPr lang="zh-CN" altLang="zh-CN" sz="2000" dirty="0">
                <a:solidFill>
                  <a:schemeClr val="bg1"/>
                </a:solidFill>
                <a:latin typeface="微软雅黑" pitchFamily="34" charset="-122"/>
                <a:ea typeface="微软雅黑" pitchFamily="34" charset="-122"/>
              </a:rPr>
              <a:t>具有布尔值的</a:t>
            </a:r>
            <a:r>
              <a:rPr lang="zh-CN" altLang="zh-CN" sz="2000" dirty="0" smtClean="0">
                <a:solidFill>
                  <a:schemeClr val="bg1"/>
                </a:solidFill>
                <a:latin typeface="微软雅黑" pitchFamily="34" charset="-122"/>
                <a:ea typeface="微软雅黑" pitchFamily="34" charset="-122"/>
              </a:rPr>
              <a:t>属性</a:t>
            </a:r>
            <a:endParaRPr lang="en-US" altLang="zh-CN" sz="2000" dirty="0" smtClean="0">
              <a:solidFill>
                <a:schemeClr val="bg1"/>
              </a:solidFill>
              <a:latin typeface="微软雅黑" pitchFamily="34" charset="-122"/>
              <a:ea typeface="微软雅黑" pitchFamily="34" charset="-122"/>
            </a:endParaRPr>
          </a:p>
          <a:p>
            <a:pPr marL="742932" lvl="1" indent="-285750">
              <a:lnSpc>
                <a:spcPts val="3000"/>
              </a:lnSpc>
              <a:buFont typeface="Wingdings" pitchFamily="2" charset="2"/>
              <a:buChar char="Ø"/>
            </a:pPr>
            <a:r>
              <a:rPr lang="en-US" altLang="zh-CN" dirty="0" smtClean="0">
                <a:solidFill>
                  <a:schemeClr val="bg1"/>
                </a:solidFill>
              </a:rPr>
              <a:t>&lt;!—</a:t>
            </a:r>
            <a:r>
              <a:rPr lang="zh-CN" altLang="zh-CN" dirty="0">
                <a:solidFill>
                  <a:schemeClr val="bg1"/>
                </a:solidFill>
              </a:rPr>
              <a:t>不写属性，代表属性为</a:t>
            </a:r>
            <a:r>
              <a:rPr lang="en-US" altLang="zh-CN" dirty="0">
                <a:solidFill>
                  <a:schemeClr val="bg1"/>
                </a:solidFill>
              </a:rPr>
              <a:t>false --&gt;</a:t>
            </a:r>
            <a:endParaRPr lang="zh-CN" altLang="zh-CN" dirty="0">
              <a:solidFill>
                <a:schemeClr val="bg1"/>
              </a:solidFill>
            </a:endParaRPr>
          </a:p>
          <a:p>
            <a:pPr marL="742932" lvl="1" indent="-285750">
              <a:lnSpc>
                <a:spcPts val="3000"/>
              </a:lnSpc>
              <a:buFont typeface="Wingdings" pitchFamily="2" charset="2"/>
              <a:buChar char="Ø"/>
            </a:pPr>
            <a:r>
              <a:rPr lang="en-US" altLang="zh-CN" dirty="0">
                <a:solidFill>
                  <a:schemeClr val="bg1"/>
                </a:solidFill>
              </a:rPr>
              <a:t>&lt;!—</a:t>
            </a:r>
            <a:r>
              <a:rPr lang="zh-CN" altLang="zh-CN" dirty="0">
                <a:solidFill>
                  <a:schemeClr val="bg1"/>
                </a:solidFill>
              </a:rPr>
              <a:t>属性值</a:t>
            </a:r>
            <a:r>
              <a:rPr lang="en-US" altLang="zh-CN" dirty="0">
                <a:solidFill>
                  <a:schemeClr val="bg1"/>
                </a:solidFill>
              </a:rPr>
              <a:t>=</a:t>
            </a:r>
            <a:r>
              <a:rPr lang="zh-CN" altLang="zh-CN" dirty="0">
                <a:solidFill>
                  <a:schemeClr val="bg1"/>
                </a:solidFill>
              </a:rPr>
              <a:t>属性名 ，代表属性为</a:t>
            </a:r>
            <a:r>
              <a:rPr lang="en-US" altLang="zh-CN" dirty="0">
                <a:solidFill>
                  <a:schemeClr val="bg1"/>
                </a:solidFill>
              </a:rPr>
              <a:t>true--&gt;</a:t>
            </a:r>
            <a:endParaRPr lang="zh-CN" altLang="zh-CN" dirty="0">
              <a:solidFill>
                <a:schemeClr val="bg1"/>
              </a:solidFill>
            </a:endParaRPr>
          </a:p>
          <a:p>
            <a:pPr marL="742932" lvl="1" indent="-285750">
              <a:lnSpc>
                <a:spcPts val="3000"/>
              </a:lnSpc>
              <a:buFont typeface="Wingdings" pitchFamily="2" charset="2"/>
              <a:buChar char="Ø"/>
            </a:pPr>
            <a:r>
              <a:rPr lang="en-US" altLang="zh-CN" dirty="0">
                <a:solidFill>
                  <a:schemeClr val="bg1"/>
                </a:solidFill>
              </a:rPr>
              <a:t>&lt;!—</a:t>
            </a:r>
            <a:r>
              <a:rPr lang="zh-CN" altLang="zh-CN" dirty="0">
                <a:solidFill>
                  <a:schemeClr val="bg1"/>
                </a:solidFill>
              </a:rPr>
              <a:t>属性值</a:t>
            </a:r>
            <a:r>
              <a:rPr lang="en-US" altLang="zh-CN" dirty="0">
                <a:solidFill>
                  <a:schemeClr val="bg1"/>
                </a:solidFill>
              </a:rPr>
              <a:t>=</a:t>
            </a:r>
            <a:r>
              <a:rPr lang="zh-CN" altLang="zh-CN" dirty="0">
                <a:solidFill>
                  <a:schemeClr val="bg1"/>
                </a:solidFill>
              </a:rPr>
              <a:t>空字符串 ，代表属性为</a:t>
            </a:r>
            <a:r>
              <a:rPr lang="en-US" altLang="zh-CN" dirty="0">
                <a:solidFill>
                  <a:schemeClr val="bg1"/>
                </a:solidFill>
              </a:rPr>
              <a:t>true--&gt;</a:t>
            </a:r>
            <a:endParaRPr lang="zh-CN" altLang="zh-CN" dirty="0">
              <a:solidFill>
                <a:schemeClr val="bg1"/>
              </a:solidFill>
            </a:endParaRPr>
          </a:p>
          <a:p>
            <a:pPr marL="742932" lvl="1" indent="-285750">
              <a:lnSpc>
                <a:spcPts val="3000"/>
              </a:lnSpc>
              <a:buFont typeface="Wingdings" pitchFamily="2" charset="2"/>
              <a:buChar char="Ø"/>
            </a:pPr>
            <a:r>
              <a:rPr lang="en-US" altLang="zh-CN" dirty="0">
                <a:solidFill>
                  <a:schemeClr val="bg1"/>
                </a:solidFill>
              </a:rPr>
              <a:t>&lt;!—</a:t>
            </a:r>
            <a:r>
              <a:rPr lang="zh-CN" altLang="zh-CN" dirty="0">
                <a:solidFill>
                  <a:schemeClr val="bg1"/>
                </a:solidFill>
              </a:rPr>
              <a:t>属性值</a:t>
            </a:r>
            <a:r>
              <a:rPr lang="en-US" altLang="zh-CN" dirty="0">
                <a:solidFill>
                  <a:schemeClr val="bg1"/>
                </a:solidFill>
              </a:rPr>
              <a:t>=</a:t>
            </a:r>
            <a:r>
              <a:rPr lang="zh-CN" altLang="zh-CN" dirty="0">
                <a:solidFill>
                  <a:schemeClr val="bg1"/>
                </a:solidFill>
              </a:rPr>
              <a:t>空字符串 ，代表属性为</a:t>
            </a:r>
            <a:r>
              <a:rPr lang="en-US" altLang="zh-CN" dirty="0">
                <a:solidFill>
                  <a:schemeClr val="bg1"/>
                </a:solidFill>
              </a:rPr>
              <a:t>true-</a:t>
            </a:r>
            <a:r>
              <a:rPr lang="en-US" altLang="zh-CN" dirty="0" smtClean="0">
                <a:solidFill>
                  <a:schemeClr val="bg1"/>
                </a:solidFill>
              </a:rPr>
              <a:t>-&gt;</a:t>
            </a:r>
          </a:p>
          <a:p>
            <a:pPr marL="285750" indent="-285750">
              <a:lnSpc>
                <a:spcPts val="3000"/>
              </a:lnSpc>
              <a:buFont typeface="Wingdings" pitchFamily="2" charset="2"/>
              <a:buChar char="n"/>
            </a:pPr>
            <a:r>
              <a:rPr lang="zh-CN" altLang="en-US" sz="2000" dirty="0">
                <a:solidFill>
                  <a:schemeClr val="bg1"/>
                </a:solidFill>
                <a:latin typeface="微软雅黑" pitchFamily="34" charset="-122"/>
                <a:ea typeface="微软雅黑" pitchFamily="34" charset="-122"/>
              </a:rPr>
              <a:t>省略</a:t>
            </a:r>
            <a:r>
              <a:rPr lang="zh-CN" altLang="en-US" sz="2000" dirty="0" smtClean="0">
                <a:solidFill>
                  <a:schemeClr val="bg1"/>
                </a:solidFill>
                <a:latin typeface="微软雅黑" pitchFamily="34" charset="-122"/>
                <a:ea typeface="微软雅黑" pitchFamily="34" charset="-122"/>
              </a:rPr>
              <a:t>引号</a:t>
            </a:r>
            <a:endParaRPr lang="en-US" altLang="zh-CN" sz="2000" dirty="0" smtClean="0">
              <a:solidFill>
                <a:schemeClr val="bg1"/>
              </a:solidFill>
              <a:latin typeface="微软雅黑" pitchFamily="34" charset="-122"/>
              <a:ea typeface="微软雅黑" pitchFamily="34" charset="-122"/>
            </a:endParaRPr>
          </a:p>
          <a:p>
            <a:pPr marL="800082" lvl="1" indent="-342900">
              <a:lnSpc>
                <a:spcPts val="3000"/>
              </a:lnSpc>
              <a:buFont typeface="Wingdings" pitchFamily="2" charset="2"/>
              <a:buChar char="Ø"/>
            </a:pPr>
            <a:r>
              <a:rPr lang="zh-CN" altLang="zh-CN" sz="2000" dirty="0">
                <a:solidFill>
                  <a:schemeClr val="bg1"/>
                </a:solidFill>
              </a:rPr>
              <a:t>属性两边即可以用双引号，也可以用单引号，</a:t>
            </a:r>
            <a:r>
              <a:rPr lang="en-US" altLang="zh-CN" sz="2000" dirty="0">
                <a:solidFill>
                  <a:schemeClr val="bg1"/>
                </a:solidFill>
              </a:rPr>
              <a:t>HTML5</a:t>
            </a:r>
            <a:r>
              <a:rPr lang="zh-CN" altLang="zh-CN" sz="2000" dirty="0">
                <a:solidFill>
                  <a:schemeClr val="bg1"/>
                </a:solidFill>
              </a:rPr>
              <a:t>在此基础上做了些改进，当属性值不包括字符串、</a:t>
            </a:r>
            <a:r>
              <a:rPr lang="en-US" altLang="zh-CN" sz="2000" dirty="0">
                <a:solidFill>
                  <a:schemeClr val="bg1"/>
                </a:solidFill>
              </a:rPr>
              <a:t>&gt;</a:t>
            </a:r>
            <a:r>
              <a:rPr lang="zh-CN" altLang="zh-CN" sz="2000" dirty="0">
                <a:solidFill>
                  <a:schemeClr val="bg1"/>
                </a:solidFill>
              </a:rPr>
              <a:t>、</a:t>
            </a:r>
            <a:r>
              <a:rPr lang="en-US" altLang="zh-CN" sz="2000" dirty="0">
                <a:solidFill>
                  <a:schemeClr val="bg1"/>
                </a:solidFill>
              </a:rPr>
              <a:t>&lt;</a:t>
            </a:r>
            <a:r>
              <a:rPr lang="zh-CN" altLang="zh-CN" sz="2000" dirty="0">
                <a:solidFill>
                  <a:schemeClr val="bg1"/>
                </a:solidFill>
              </a:rPr>
              <a:t>、</a:t>
            </a:r>
            <a:r>
              <a:rPr lang="en-US" altLang="zh-CN" sz="2000" dirty="0">
                <a:solidFill>
                  <a:schemeClr val="bg1"/>
                </a:solidFill>
              </a:rPr>
              <a:t>=</a:t>
            </a:r>
            <a:r>
              <a:rPr lang="zh-CN" altLang="zh-CN" sz="2000" dirty="0">
                <a:solidFill>
                  <a:schemeClr val="bg1"/>
                </a:solidFill>
              </a:rPr>
              <a:t>、单引号、双引号等字符时，属性值两边的引号可以省略。</a:t>
            </a:r>
            <a:r>
              <a:rPr lang="en-US" altLang="zh-CN" sz="2000" dirty="0">
                <a:solidFill>
                  <a:schemeClr val="bg1"/>
                </a:solidFill>
              </a:rPr>
              <a:t>&lt;input type=text&gt;</a:t>
            </a:r>
            <a:endParaRPr lang="zh-CN" altLang="zh-CN" sz="2000" dirty="0">
              <a:solidFill>
                <a:schemeClr val="bg1"/>
              </a:solidFill>
            </a:endParaRPr>
          </a:p>
          <a:p>
            <a:pPr marL="285750" indent="-285750">
              <a:lnSpc>
                <a:spcPct val="150000"/>
              </a:lnSpc>
              <a:buFont typeface="Wingdings" pitchFamily="2" charset="2"/>
              <a:buChar char="n"/>
            </a:pP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396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语义化的</a:t>
            </a:r>
            <a:r>
              <a:rPr lang="zh-CN" altLang="en-US" dirty="0"/>
              <a:t>标签</a:t>
            </a:r>
          </a:p>
        </p:txBody>
      </p:sp>
      <p:pic>
        <p:nvPicPr>
          <p:cNvPr id="6146" name="Picture 2" descr="http://www.html5code.com/media/img/tutorials/html5tag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037" y="1651671"/>
            <a:ext cx="5802389" cy="32194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alistapart.com/d/previewofhtml5/structure-div.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73" y="2276872"/>
            <a:ext cx="5684778" cy="2132348"/>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a:off x="5661204" y="3105584"/>
            <a:ext cx="1055842" cy="395424"/>
          </a:xfrm>
          <a:prstGeom prst="rightArrow">
            <a:avLst>
              <a:gd name="adj1" fmla="val 40365"/>
              <a:gd name="adj2" fmla="val 111132"/>
            </a:avLst>
          </a:prstGeom>
          <a:solidFill>
            <a:srgbClr val="E64B26"/>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6" name="TextBox 5"/>
          <p:cNvSpPr txBox="1"/>
          <p:nvPr/>
        </p:nvSpPr>
        <p:spPr>
          <a:xfrm>
            <a:off x="815201" y="5229200"/>
            <a:ext cx="10654409" cy="874407"/>
          </a:xfrm>
          <a:prstGeom prst="rect">
            <a:avLst/>
          </a:prstGeom>
          <a:noFill/>
        </p:spPr>
        <p:txBody>
          <a:bodyPr wrap="square" rtlCol="0">
            <a:spAutoFit/>
          </a:bodyPr>
          <a:lstStyle/>
          <a:p>
            <a:pPr indent="457200">
              <a:lnSpc>
                <a:spcPct val="150000"/>
              </a:lnSpc>
            </a:pPr>
            <a:r>
              <a:rPr lang="en-US" altLang="zh-CN" dirty="0" smtClean="0">
                <a:solidFill>
                  <a:schemeClr val="bg1"/>
                </a:solidFill>
                <a:latin typeface="微软雅黑" pitchFamily="34" charset="-122"/>
                <a:ea typeface="微软雅黑" pitchFamily="34" charset="-122"/>
              </a:rPr>
              <a:t>HTML5 </a:t>
            </a:r>
            <a:r>
              <a:rPr lang="zh-CN" altLang="en-US" dirty="0">
                <a:solidFill>
                  <a:schemeClr val="bg1"/>
                </a:solidFill>
                <a:latin typeface="微软雅黑" pitchFamily="34" charset="-122"/>
                <a:ea typeface="微软雅黑" pitchFamily="34" charset="-122"/>
              </a:rPr>
              <a:t>引入</a:t>
            </a:r>
            <a:r>
              <a:rPr lang="zh-CN" altLang="en-US" dirty="0" smtClean="0">
                <a:solidFill>
                  <a:schemeClr val="bg1"/>
                </a:solidFill>
                <a:latin typeface="微软雅黑" pitchFamily="34" charset="-122"/>
                <a:ea typeface="微软雅黑" pitchFamily="34" charset="-122"/>
              </a:rPr>
              <a:t>了新</a:t>
            </a:r>
            <a:r>
              <a:rPr lang="zh-CN" altLang="en-US" dirty="0">
                <a:solidFill>
                  <a:schemeClr val="bg1"/>
                </a:solidFill>
                <a:latin typeface="微软雅黑" pitchFamily="34" charset="-122"/>
                <a:ea typeface="微软雅黑" pitchFamily="34" charset="-122"/>
              </a:rPr>
              <a:t>的 </a:t>
            </a:r>
            <a:r>
              <a:rPr lang="en-US" altLang="zh-CN" dirty="0">
                <a:solidFill>
                  <a:schemeClr val="bg1"/>
                </a:solidFill>
                <a:latin typeface="微软雅黑" pitchFamily="34" charset="-122"/>
                <a:ea typeface="微软雅黑" pitchFamily="34" charset="-122"/>
              </a:rPr>
              <a:t>HTML </a:t>
            </a:r>
            <a:r>
              <a:rPr lang="zh-CN" altLang="en-US" dirty="0" smtClean="0">
                <a:solidFill>
                  <a:schemeClr val="bg1"/>
                </a:solidFill>
                <a:latin typeface="微软雅黑" pitchFamily="34" charset="-122"/>
                <a:ea typeface="微软雅黑" pitchFamily="34" charset="-122"/>
              </a:rPr>
              <a:t>元素，通过使用这些元素，开发者可以更细致的描述文档结构，让文档更加易读，搜索引擎也能更好的理解页面中各部分间的</a:t>
            </a:r>
            <a:r>
              <a:rPr lang="zh-CN" altLang="en-US" dirty="0">
                <a:solidFill>
                  <a:schemeClr val="bg1"/>
                </a:solidFill>
                <a:latin typeface="微软雅黑" pitchFamily="34" charset="-122"/>
                <a:ea typeface="微软雅黑" pitchFamily="34" charset="-122"/>
              </a:rPr>
              <a:t>关系，我们也可以搜索到更快，更准确的信息。</a:t>
            </a:r>
          </a:p>
        </p:txBody>
      </p:sp>
    </p:spTree>
    <p:extLst>
      <p:ext uri="{BB962C8B-B14F-4D97-AF65-F5344CB8AC3E}">
        <p14:creationId xmlns:p14="http://schemas.microsoft.com/office/powerpoint/2010/main" val="8568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edge">
                                      <p:cBhvr>
                                        <p:cTn id="7" dur="20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0" presetClass="entr" presetSubtype="0" fill="hold" nodeType="after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edge">
                                      <p:cBhvr>
                                        <p:cTn id="17" dur="20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2295e2e7-0eeb-498e-8716-217bb2ee6ee3"/>
    <ds:schemaRef ds:uri="http://purl.org/dc/dcmitype/"/>
    <ds:schemaRef ds:uri="8b529f77-48ab-4581-b468-93f09345b8aa"/>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Metro_TT_Blue_16x9_02-12</Template>
  <TotalTime>3262</TotalTime>
  <Words>1824</Words>
  <Application>Microsoft Office PowerPoint</Application>
  <PresentationFormat>自定义</PresentationFormat>
  <Paragraphs>175</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Metro_TT_Blue_16x9_02-12</vt:lpstr>
      <vt:lpstr>PowerPoint 演示文稿</vt:lpstr>
      <vt:lpstr>课程目标</vt:lpstr>
      <vt:lpstr>什么是HTML5</vt:lpstr>
      <vt:lpstr>HTML5时间表</vt:lpstr>
      <vt:lpstr>HTML5的八大特性</vt:lpstr>
      <vt:lpstr>第一个HTML5页面</vt:lpstr>
      <vt:lpstr>HTML5语法</vt:lpstr>
      <vt:lpstr>HTML5语法</vt:lpstr>
      <vt:lpstr>语义化的标签</vt:lpstr>
      <vt:lpstr>十个常用的新标签列表</vt:lpstr>
      <vt:lpstr>增强的表单控件</vt:lpstr>
      <vt:lpstr>检测音频格式支持</vt:lpstr>
      <vt:lpstr>音频和视频 (Audio + Video)</vt:lpstr>
      <vt:lpstr>Audio元素</vt:lpstr>
      <vt:lpstr>Video元素</vt:lpstr>
      <vt:lpstr>音频与视频相关属性</vt:lpstr>
      <vt:lpstr>音频与视频相关属性</vt:lpstr>
      <vt:lpstr>音频与视频相关方法 </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Setup  Guides &amp; Guidelines</dc:title>
  <dc:subject>&lt;Event Name&gt;</dc:subject>
  <dc:creator>Adi</dc:creator>
  <cp:keywords>&lt;Any Related Keywords&gt;</cp:keywords>
  <dc:description>Template: _x000d_
Formatting: _x000d_
Event Date: _x000d_
Event Location: _x000d_
Audience Type:</dc:description>
  <cp:lastModifiedBy>NIIT</cp:lastModifiedBy>
  <cp:revision>324</cp:revision>
  <dcterms:created xsi:type="dcterms:W3CDTF">2012-02-15T23:39:54Z</dcterms:created>
  <dcterms:modified xsi:type="dcterms:W3CDTF">2014-05-15T02:09:13Z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