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1" r:id="rId5"/>
    <p:sldId id="260" r:id="rId6"/>
    <p:sldId id="259" r:id="rId7"/>
    <p:sldId id="258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/>
          <p:nvPr/>
        </p:nvGrpSpPr>
        <p:grpSpPr>
          <a:xfrm>
            <a:off x="0" y="3296872"/>
            <a:ext cx="3741490" cy="3561129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4840448" y="0"/>
            <a:ext cx="4303553" cy="3095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884" y="1504643"/>
            <a:ext cx="6858000" cy="1446550"/>
          </a:xfrm>
        </p:spPr>
        <p:txBody>
          <a:bodyPr wrap="square">
            <a:spAutoFit/>
          </a:bodyPr>
          <a:lstStyle>
            <a:lvl1pPr algn="r">
              <a:defRPr sz="440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884" y="29673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63" y="800552"/>
            <a:ext cx="8229600" cy="723448"/>
          </a:xfrm>
        </p:spPr>
        <p:txBody>
          <a:bodyPr>
            <a:normAutofit/>
          </a:bodyPr>
          <a:lstStyle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23" y="1776249"/>
            <a:ext cx="8247477" cy="4213392"/>
          </a:xfrm>
        </p:spPr>
        <p:txBody>
          <a:bodyPr/>
          <a:lstStyle>
            <a:lvl1pPr algn="l">
              <a:buFont typeface="Wingdings" pitchFamily="2" charset="2"/>
              <a:buChar char="u"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Font typeface="Wingdings" pitchFamily="2" charset="2"/>
              <a:buChar char="Ø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330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33071"/>
            <a:ext cx="4040188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99330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33071"/>
            <a:ext cx="4041775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7080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2856"/>
            <a:ext cx="3008313" cy="3993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2014-10-10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6" name="Group 32"/>
          <p:cNvGrpSpPr/>
          <p:nvPr/>
        </p:nvGrpSpPr>
        <p:grpSpPr>
          <a:xfrm>
            <a:off x="-23838" y="0"/>
            <a:ext cx="9167838" cy="6858000"/>
            <a:chOff x="0" y="0"/>
            <a:chExt cx="9167838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944754" y="0"/>
              <a:ext cx="2223084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971191" y="5313144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363" y="1031780"/>
            <a:ext cx="8229600" cy="1281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323" y="2325523"/>
            <a:ext cx="8247477" cy="3664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grpSp>
        <p:nvGrpSpPr>
          <p:cNvPr id="9" name="Group 11"/>
          <p:cNvGrpSpPr/>
          <p:nvPr/>
        </p:nvGrpSpPr>
        <p:grpSpPr>
          <a:xfrm>
            <a:off x="0" y="5041783"/>
            <a:ext cx="2874507" cy="1816217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63" y="256554"/>
            <a:ext cx="878194" cy="32228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499728" y="6197702"/>
            <a:ext cx="531290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电话：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180212136</a:t>
            </a:r>
          </a:p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地址：江苏省苏州市高新区科技城软件园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号楼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chniit.com ©2014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苏州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版权所有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kern="1200">
          <a:solidFill>
            <a:schemeClr val="accent1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JAVASCRIPT </a:t>
            </a:r>
            <a:r>
              <a:rPr lang="zh-CN" altLang="en-US" dirty="0" smtClean="0"/>
              <a:t>第五章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级联效果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500174"/>
            <a:ext cx="8229600" cy="4824426"/>
          </a:xfrm>
        </p:spPr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57290" y="2571744"/>
            <a:ext cx="6357982" cy="11430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如何使用级联实现年月日的选择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正则表达式有哪些匹配规则符号？</a:t>
            </a:r>
            <a:endParaRPr lang="en-US" altLang="zh-CN" dirty="0" smtClean="0"/>
          </a:p>
          <a:p>
            <a:r>
              <a:rPr lang="zh-CN" altLang="en-US" dirty="0" smtClean="0"/>
              <a:t>表单验证的思路是怎样的，哪些方式可以阻止表单提交</a:t>
            </a:r>
            <a:endParaRPr lang="en-US" altLang="zh-CN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掌握数组的使用</a:t>
            </a:r>
            <a:endParaRPr lang="en-US" altLang="zh-CN" dirty="0" smtClean="0"/>
          </a:p>
          <a:p>
            <a:r>
              <a:rPr lang="zh-CN" altLang="en-US" dirty="0" smtClean="0"/>
              <a:t>掌握下拉列表框的级联效果实现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级联效果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如何实现省市级联的效果？</a:t>
            </a:r>
          </a:p>
          <a:p>
            <a:endParaRPr lang="zh-CN" altLang="en-US" dirty="0"/>
          </a:p>
        </p:txBody>
      </p:sp>
      <p:pic>
        <p:nvPicPr>
          <p:cNvPr id="4" name="Picture 1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3038" y="1952625"/>
            <a:ext cx="6419850" cy="1981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AutoShape 106"/>
          <p:cNvSpPr>
            <a:spLocks noChangeArrowheads="1"/>
          </p:cNvSpPr>
          <p:nvPr/>
        </p:nvSpPr>
        <p:spPr bwMode="gray">
          <a:xfrm>
            <a:off x="5491163" y="2014538"/>
            <a:ext cx="2305050" cy="693737"/>
          </a:xfrm>
          <a:prstGeom prst="wedgeRoundRectCallout">
            <a:avLst>
              <a:gd name="adj1" fmla="val -63981"/>
              <a:gd name="adj2" fmla="val 10606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dirty="0" err="1">
                <a:ea typeface="黑体" pitchFamily="2" charset="-122"/>
              </a:rPr>
              <a:t>onChange</a:t>
            </a:r>
            <a:endParaRPr lang="en-US" altLang="zh-CN" dirty="0">
              <a:ea typeface="黑体" pitchFamily="2" charset="-122"/>
            </a:endParaRPr>
          </a:p>
          <a:p>
            <a:pPr algn="ctr" eaLnBrk="0" hangingPunct="0"/>
            <a:r>
              <a:rPr lang="zh-CN" altLang="en-US" dirty="0">
                <a:ea typeface="黑体" pitchFamily="2" charset="-122"/>
              </a:rPr>
              <a:t>选项</a:t>
            </a:r>
            <a:r>
              <a:rPr lang="en-US" altLang="zh-CN" dirty="0">
                <a:ea typeface="黑体" pitchFamily="2" charset="-122"/>
              </a:rPr>
              <a:t>/</a:t>
            </a:r>
            <a:r>
              <a:rPr lang="zh-CN" altLang="en-US" dirty="0">
                <a:ea typeface="黑体" pitchFamily="2" charset="-122"/>
              </a:rPr>
              <a:t>内容改变事件</a:t>
            </a:r>
          </a:p>
        </p:txBody>
      </p:sp>
      <p:sp>
        <p:nvSpPr>
          <p:cNvPr id="6" name="AutoShape 107"/>
          <p:cNvSpPr>
            <a:spLocks noChangeArrowheads="1"/>
          </p:cNvSpPr>
          <p:nvPr/>
        </p:nvSpPr>
        <p:spPr bwMode="gray">
          <a:xfrm>
            <a:off x="5564188" y="3022600"/>
            <a:ext cx="2232025" cy="693738"/>
          </a:xfrm>
          <a:prstGeom prst="wedgeRoundRectCallout">
            <a:avLst>
              <a:gd name="adj1" fmla="val -73329"/>
              <a:gd name="adj2" fmla="val 5915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dirty="0">
                <a:ea typeface="黑体" pitchFamily="2" charset="-122"/>
              </a:rPr>
              <a:t>动态添加</a:t>
            </a:r>
          </a:p>
          <a:p>
            <a:pPr algn="ctr" eaLnBrk="0" hangingPunct="0"/>
            <a:r>
              <a:rPr lang="zh-CN" altLang="en-US" dirty="0">
                <a:ea typeface="黑体" pitchFamily="2" charset="-122"/>
              </a:rPr>
              <a:t>城市选项</a:t>
            </a:r>
            <a:r>
              <a:rPr lang="en-US" altLang="zh-CN" dirty="0">
                <a:ea typeface="黑体" pitchFamily="2" charset="-122"/>
              </a:rPr>
              <a:t>Option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357290" y="4500570"/>
            <a:ext cx="6643734" cy="12144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57356" y="4714884"/>
            <a:ext cx="578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 smtClean="0">
                <a:ea typeface="黑体" pitchFamily="2" charset="-122"/>
              </a:rPr>
              <a:t>利用省份下拉框的选项改变事件</a:t>
            </a:r>
            <a:r>
              <a:rPr lang="en-US" altLang="zh-CN" dirty="0" err="1" smtClean="0">
                <a:ea typeface="黑体" pitchFamily="2" charset="-122"/>
              </a:rPr>
              <a:t>onChange</a:t>
            </a:r>
            <a:endParaRPr lang="en-US" altLang="zh-CN" dirty="0" smtClean="0">
              <a:ea typeface="黑体" pitchFamily="2" charset="-122"/>
            </a:endParaRPr>
          </a:p>
          <a:p>
            <a:pPr marL="342900" indent="-342900">
              <a:buAutoNum type="arabicPlain"/>
            </a:pPr>
            <a:r>
              <a:rPr lang="zh-CN" altLang="en-US" dirty="0" smtClean="0">
                <a:ea typeface="黑体" pitchFamily="2" charset="-122"/>
              </a:rPr>
              <a:t>根据用户选择的省份，动态添加城市下拉框的值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级联效果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下拉列表框</a:t>
            </a:r>
            <a:r>
              <a:rPr lang="en-US" altLang="zh-CN" dirty="0" smtClean="0"/>
              <a:t>SELECT</a:t>
            </a:r>
          </a:p>
          <a:p>
            <a:r>
              <a:rPr lang="zh-CN" altLang="en-US" dirty="0" smtClean="0"/>
              <a:t>常用属性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length</a:t>
            </a:r>
          </a:p>
          <a:p>
            <a:pPr lvl="1"/>
            <a:r>
              <a:rPr lang="en-US" altLang="zh-CN" dirty="0" smtClean="0"/>
              <a:t>value</a:t>
            </a:r>
          </a:p>
          <a:p>
            <a:pPr lvl="1"/>
            <a:r>
              <a:rPr lang="en-US" altLang="zh-CN" dirty="0" smtClean="0"/>
              <a:t>options</a:t>
            </a:r>
          </a:p>
          <a:p>
            <a:pPr lvl="1"/>
            <a:r>
              <a:rPr lang="en-US" altLang="zh-CN" dirty="0" err="1" smtClean="0"/>
              <a:t>selectedIndex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857620" y="1500174"/>
            <a:ext cx="4572032" cy="257176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14810" y="1714488"/>
            <a:ext cx="3929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黑体" pitchFamily="2" charset="-122"/>
              </a:rPr>
              <a:t>选项数组</a:t>
            </a:r>
          </a:p>
          <a:p>
            <a:r>
              <a:rPr lang="en-US" altLang="zh-CN" dirty="0" smtClean="0">
                <a:ea typeface="黑体" pitchFamily="2" charset="-122"/>
              </a:rPr>
              <a:t>1</a:t>
            </a:r>
            <a:r>
              <a:rPr lang="zh-CN" altLang="en-US" dirty="0" smtClean="0">
                <a:ea typeface="黑体" pitchFamily="2" charset="-122"/>
              </a:rPr>
              <a:t>、每个选项</a:t>
            </a:r>
            <a:r>
              <a:rPr lang="en-US" altLang="zh-CN" dirty="0" smtClean="0">
                <a:ea typeface="黑体" pitchFamily="2" charset="-122"/>
              </a:rPr>
              <a:t>Option</a:t>
            </a:r>
            <a:r>
              <a:rPr lang="zh-CN" altLang="en-US" dirty="0" smtClean="0">
                <a:ea typeface="黑体" pitchFamily="2" charset="-122"/>
              </a:rPr>
              <a:t>可以动态创建</a:t>
            </a:r>
          </a:p>
          <a:p>
            <a:r>
              <a:rPr lang="en-US" altLang="zh-CN" dirty="0" smtClean="0">
                <a:ea typeface="黑体" pitchFamily="2" charset="-122"/>
              </a:rPr>
              <a:t>new Option(</a:t>
            </a:r>
            <a:r>
              <a:rPr lang="en-US" altLang="zh-CN" dirty="0" smtClean="0"/>
              <a:t>"</a:t>
            </a:r>
            <a:r>
              <a:rPr lang="zh-CN" altLang="en-US" dirty="0" smtClean="0">
                <a:ea typeface="黑体" pitchFamily="2" charset="-122"/>
              </a:rPr>
              <a:t>显示内容</a:t>
            </a:r>
            <a:r>
              <a:rPr lang="en-US" altLang="zh-CN" dirty="0" smtClean="0"/>
              <a:t>"</a:t>
            </a:r>
            <a:r>
              <a:rPr lang="zh-CN" altLang="en-US" dirty="0" smtClean="0">
                <a:ea typeface="黑体" pitchFamily="2" charset="-122"/>
              </a:rPr>
              <a:t>，</a:t>
            </a:r>
            <a:r>
              <a:rPr lang="en-US" altLang="zh-CN" dirty="0" smtClean="0"/>
              <a:t>"</a:t>
            </a:r>
            <a:r>
              <a:rPr lang="zh-CN" altLang="en-US" dirty="0" smtClean="0">
                <a:ea typeface="黑体" pitchFamily="2" charset="-122"/>
              </a:rPr>
              <a:t>值</a:t>
            </a:r>
            <a:r>
              <a:rPr lang="en-US" altLang="zh-CN" dirty="0" smtClean="0"/>
              <a:t>"</a:t>
            </a:r>
            <a:r>
              <a:rPr lang="en-US" altLang="zh-CN" dirty="0" smtClean="0">
                <a:ea typeface="黑体" pitchFamily="2" charset="-122"/>
              </a:rPr>
              <a:t>)</a:t>
            </a:r>
          </a:p>
          <a:p>
            <a:r>
              <a:rPr lang="en-US" altLang="zh-CN" dirty="0" smtClean="0">
                <a:ea typeface="黑体" pitchFamily="2" charset="-122"/>
              </a:rPr>
              <a:t>2</a:t>
            </a:r>
            <a:r>
              <a:rPr lang="zh-CN" altLang="en-US" dirty="0" smtClean="0">
                <a:ea typeface="黑体" pitchFamily="2" charset="-122"/>
              </a:rPr>
              <a:t>、动态添加选项</a:t>
            </a:r>
          </a:p>
          <a:p>
            <a:r>
              <a:rPr lang="en-US" altLang="zh-CN" dirty="0" err="1" smtClean="0">
                <a:ea typeface="黑体" pitchFamily="2" charset="-122"/>
              </a:rPr>
              <a:t>selCity.options.add</a:t>
            </a:r>
            <a:r>
              <a:rPr lang="en-US" altLang="zh-CN" dirty="0" smtClean="0">
                <a:ea typeface="黑体" pitchFamily="2" charset="-122"/>
              </a:rPr>
              <a:t>(newOption1</a:t>
            </a:r>
            <a:r>
              <a:rPr lang="zh-CN" altLang="en-US" dirty="0" smtClean="0">
                <a:ea typeface="黑体" pitchFamily="2" charset="-122"/>
              </a:rPr>
              <a:t>）</a:t>
            </a:r>
          </a:p>
          <a:p>
            <a:r>
              <a:rPr lang="en-US" altLang="zh-CN" dirty="0" smtClean="0">
                <a:ea typeface="黑体" pitchFamily="2" charset="-122"/>
              </a:rPr>
              <a:t>3</a:t>
            </a:r>
            <a:r>
              <a:rPr lang="zh-CN" altLang="en-US" dirty="0" smtClean="0">
                <a:ea typeface="黑体" pitchFamily="2" charset="-122"/>
              </a:rPr>
              <a:t>、清除选项</a:t>
            </a:r>
          </a:p>
          <a:p>
            <a:r>
              <a:rPr lang="en-US" altLang="en-US" dirty="0" err="1" smtClean="0">
                <a:ea typeface="黑体" pitchFamily="2" charset="-122"/>
              </a:rPr>
              <a:t>selCity.</a:t>
            </a:r>
            <a:r>
              <a:rPr lang="en-US" altLang="zh-CN" dirty="0" err="1" smtClean="0">
                <a:ea typeface="黑体" pitchFamily="2" charset="-122"/>
              </a:rPr>
              <a:t>options.length</a:t>
            </a:r>
            <a:r>
              <a:rPr lang="en-US" altLang="zh-CN" dirty="0" smtClean="0">
                <a:ea typeface="黑体" pitchFamily="2" charset="-122"/>
              </a:rPr>
              <a:t>=0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级联效果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zh-CN" altLang="en-US" dirty="0" smtClean="0">
                <a:ea typeface="黑体" pitchFamily="2" charset="-122"/>
              </a:rPr>
              <a:t>每个省实际上有很多城市、并且城市数量不等，</a:t>
            </a:r>
          </a:p>
          <a:p>
            <a:pPr marL="342900" indent="-342900"/>
            <a:r>
              <a:rPr lang="zh-CN" altLang="en-US" dirty="0" smtClean="0">
                <a:ea typeface="黑体" pitchFamily="2" charset="-122"/>
              </a:rPr>
              <a:t>有没有更简单、通用的办法？</a:t>
            </a:r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643042" y="3286124"/>
            <a:ext cx="5357850" cy="10001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使用数组！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创建方式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500166" y="2357430"/>
            <a:ext cx="5929354" cy="150019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28794" y="2428868"/>
            <a:ext cx="5286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 array=new Array();</a:t>
            </a:r>
          </a:p>
          <a:p>
            <a:r>
              <a:rPr lang="en-US" altLang="zh-CN" dirty="0" smtClean="0"/>
              <a:t>array[0]=“A”;</a:t>
            </a:r>
          </a:p>
          <a:p>
            <a:r>
              <a:rPr lang="en-US" altLang="zh-CN" dirty="0" smtClean="0"/>
              <a:t>array[1]=“B”;</a:t>
            </a:r>
          </a:p>
          <a:p>
            <a:r>
              <a:rPr lang="en-US" altLang="zh-CN" dirty="0" smtClean="0"/>
              <a:t>array[2]=“C”;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571604" y="4071942"/>
            <a:ext cx="5857916" cy="92869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28794" y="4357694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 array=new Array(“A”,”B”,”C”);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571604" y="5357826"/>
            <a:ext cx="5786478" cy="8572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57356" y="5572140"/>
            <a:ext cx="53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 array=[“A””B”,”C”];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数组常用的方法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85852" y="2571744"/>
          <a:ext cx="62865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129"/>
                <a:gridCol w="407641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顺序排序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reverse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反转内容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join(string)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将数组中的元素使用字符串连接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concat</a:t>
                      </a:r>
                      <a:r>
                        <a:rPr lang="en-US" altLang="zh-CN" dirty="0" smtClean="0"/>
                        <a:t>(array1,array2)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将两个数组并成一个数组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slice(</a:t>
                      </a:r>
                      <a:r>
                        <a:rPr lang="en-US" altLang="zh-CN" dirty="0" err="1" smtClean="0"/>
                        <a:t>start,end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截取数组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使用数组实现级联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使用数组优化级联效果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42976" y="2285992"/>
            <a:ext cx="6929486" cy="39290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4480" y="2714620"/>
            <a:ext cx="60722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citys</a:t>
            </a:r>
            <a:r>
              <a:rPr lang="en-US" altLang="zh-CN" dirty="0" smtClean="0"/>
              <a:t>=new Array();</a:t>
            </a:r>
          </a:p>
          <a:p>
            <a:r>
              <a:rPr lang="en-US" altLang="zh-CN" dirty="0" err="1" smtClean="0"/>
              <a:t>citys</a:t>
            </a:r>
            <a:r>
              <a:rPr lang="en-US" altLang="zh-CN" dirty="0" smtClean="0"/>
              <a:t>["</a:t>
            </a:r>
            <a:r>
              <a:rPr lang="zh-CN" altLang="en-US" dirty="0" smtClean="0"/>
              <a:t>江苏</a:t>
            </a:r>
            <a:r>
              <a:rPr lang="en-US" altLang="zh-CN" dirty="0" smtClean="0"/>
              <a:t>"]=["</a:t>
            </a:r>
            <a:r>
              <a:rPr lang="zh-CN" altLang="en-US" dirty="0" smtClean="0"/>
              <a:t>苏州</a:t>
            </a:r>
            <a:r>
              <a:rPr lang="en-US" altLang="zh-CN" dirty="0" smtClean="0"/>
              <a:t>","</a:t>
            </a:r>
            <a:r>
              <a:rPr lang="zh-CN" altLang="en-US" dirty="0" smtClean="0"/>
              <a:t>无锡</a:t>
            </a:r>
            <a:r>
              <a:rPr lang="en-US" altLang="zh-CN" dirty="0" smtClean="0"/>
              <a:t>","</a:t>
            </a:r>
            <a:r>
              <a:rPr lang="zh-CN" altLang="en-US" dirty="0" smtClean="0"/>
              <a:t>南京</a:t>
            </a:r>
            <a:r>
              <a:rPr lang="en-US" altLang="zh-CN" dirty="0" smtClean="0"/>
              <a:t>"];</a:t>
            </a:r>
          </a:p>
          <a:p>
            <a:r>
              <a:rPr lang="en-US" altLang="zh-CN" dirty="0" err="1" smtClean="0"/>
              <a:t>citys</a:t>
            </a:r>
            <a:r>
              <a:rPr lang="en-US" altLang="zh-CN" dirty="0" smtClean="0"/>
              <a:t>["</a:t>
            </a:r>
            <a:r>
              <a:rPr lang="zh-CN" altLang="en-US" dirty="0" smtClean="0"/>
              <a:t>浙江</a:t>
            </a:r>
            <a:r>
              <a:rPr lang="en-US" altLang="zh-CN" dirty="0" smtClean="0"/>
              <a:t>"]=["</a:t>
            </a:r>
            <a:r>
              <a:rPr lang="zh-CN" altLang="en-US" dirty="0" smtClean="0"/>
              <a:t>杭州</a:t>
            </a:r>
            <a:r>
              <a:rPr lang="en-US" altLang="zh-CN" dirty="0" smtClean="0"/>
              <a:t>","</a:t>
            </a:r>
            <a:r>
              <a:rPr lang="zh-CN" altLang="en-US" dirty="0" smtClean="0"/>
              <a:t>宁波</a:t>
            </a:r>
            <a:r>
              <a:rPr lang="en-US" altLang="zh-CN" dirty="0" smtClean="0"/>
              <a:t>","</a:t>
            </a:r>
            <a:r>
              <a:rPr lang="zh-CN" altLang="en-US" dirty="0" smtClean="0"/>
              <a:t>温州</a:t>
            </a:r>
            <a:r>
              <a:rPr lang="en-US" altLang="zh-CN" dirty="0" smtClean="0"/>
              <a:t>"];</a:t>
            </a:r>
          </a:p>
          <a:p>
            <a:r>
              <a:rPr lang="en-US" altLang="zh-CN" dirty="0" err="1" smtClean="0"/>
              <a:t>citys</a:t>
            </a:r>
            <a:r>
              <a:rPr lang="en-US" altLang="zh-CN" dirty="0" smtClean="0"/>
              <a:t>["</a:t>
            </a:r>
            <a:r>
              <a:rPr lang="zh-CN" altLang="en-US" dirty="0" smtClean="0"/>
              <a:t>山东</a:t>
            </a:r>
            <a:r>
              <a:rPr lang="en-US" altLang="zh-CN" dirty="0" smtClean="0"/>
              <a:t>"]=["</a:t>
            </a:r>
            <a:r>
              <a:rPr lang="zh-CN" altLang="en-US" dirty="0" smtClean="0"/>
              <a:t>济南</a:t>
            </a:r>
            <a:r>
              <a:rPr lang="en-US" altLang="zh-CN" dirty="0" smtClean="0"/>
              <a:t>","</a:t>
            </a:r>
            <a:r>
              <a:rPr lang="zh-CN" altLang="en-US" dirty="0" smtClean="0"/>
              <a:t>烟台</a:t>
            </a:r>
            <a:r>
              <a:rPr lang="en-US" altLang="zh-CN" dirty="0" smtClean="0"/>
              <a:t>","</a:t>
            </a:r>
            <a:r>
              <a:rPr lang="zh-CN" altLang="en-US" dirty="0" smtClean="0"/>
              <a:t>青岛</a:t>
            </a:r>
            <a:r>
              <a:rPr lang="en-US" altLang="zh-CN" dirty="0" smtClean="0"/>
              <a:t>"];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for(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citys</a:t>
            </a:r>
            <a:r>
              <a:rPr lang="en-US" altLang="zh-CN" dirty="0" smtClean="0"/>
              <a:t>[index].</a:t>
            </a:r>
            <a:r>
              <a:rPr lang="en-US" altLang="zh-CN" dirty="0" err="1" smtClean="0"/>
              <a:t>length;i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	{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option=new Option(</a:t>
            </a:r>
            <a:r>
              <a:rPr lang="en-US" altLang="zh-CN" dirty="0" err="1" smtClean="0"/>
              <a:t>citys</a:t>
            </a:r>
            <a:r>
              <a:rPr lang="en-US" altLang="zh-CN" dirty="0" smtClean="0"/>
              <a:t>[index][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],</a:t>
            </a:r>
            <a:r>
              <a:rPr lang="en-US" altLang="zh-CN" dirty="0" err="1" smtClean="0"/>
              <a:t>citys</a:t>
            </a:r>
            <a:r>
              <a:rPr lang="en-US" altLang="zh-CN" dirty="0" smtClean="0"/>
              <a:t>[index][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]);</a:t>
            </a:r>
          </a:p>
          <a:p>
            <a:r>
              <a:rPr lang="en-US" altLang="zh-CN" dirty="0" smtClean="0"/>
              <a:t>		//</a:t>
            </a:r>
            <a:r>
              <a:rPr lang="zh-CN" altLang="en-US" dirty="0" smtClean="0"/>
              <a:t>添加</a:t>
            </a:r>
          </a:p>
          <a:p>
            <a:r>
              <a:rPr lang="zh-CN" altLang="en-US" dirty="0" smtClean="0"/>
              <a:t>		</a:t>
            </a:r>
            <a:r>
              <a:rPr lang="en-US" altLang="zh-CN" dirty="0" err="1" smtClean="0"/>
              <a:t>city.options.add</a:t>
            </a:r>
            <a:r>
              <a:rPr lang="en-US" altLang="zh-CN" dirty="0" smtClean="0"/>
              <a:t>(option);</a:t>
            </a:r>
          </a:p>
          <a:p>
            <a:r>
              <a:rPr lang="en-US" altLang="zh-CN" dirty="0" smtClean="0"/>
              <a:t>	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自定义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F000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0"/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niit" id="{13635380-E217-4A31-AB2C-B6B7D9FA1202}" vid="{3FA58661-66CD-4C03-B9CF-999C4F0E8D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45</TotalTime>
  <Words>300</Words>
  <PresentationFormat>全屏显示(4:3)</PresentationFormat>
  <Paragraphs>73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主题1</vt:lpstr>
      <vt:lpstr>JAVASCRIPT 第五章</vt:lpstr>
      <vt:lpstr>回顾</vt:lpstr>
      <vt:lpstr>本章目标 </vt:lpstr>
      <vt:lpstr>级联效果</vt:lpstr>
      <vt:lpstr>级联效果</vt:lpstr>
      <vt:lpstr>级联效果</vt:lpstr>
      <vt:lpstr>数组</vt:lpstr>
      <vt:lpstr>数组</vt:lpstr>
      <vt:lpstr>使用数组实现级联</vt:lpstr>
      <vt:lpstr>级联效果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第一章</dc:title>
  <cp:lastModifiedBy>admin</cp:lastModifiedBy>
  <cp:revision>16</cp:revision>
  <dcterms:modified xsi:type="dcterms:W3CDTF">2014-10-10T06:19:52Z</dcterms:modified>
</cp:coreProperties>
</file>