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61" r:id="rId5"/>
    <p:sldId id="260" r:id="rId6"/>
    <p:sldId id="259" r:id="rId7"/>
    <p:sldId id="258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91" r:id="rId31"/>
    <p:sldId id="290" r:id="rId32"/>
    <p:sldId id="285" r:id="rId33"/>
    <p:sldId id="289" r:id="rId34"/>
    <p:sldId id="286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2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3"/>
          <p:cNvGrpSpPr/>
          <p:nvPr/>
        </p:nvGrpSpPr>
        <p:grpSpPr>
          <a:xfrm>
            <a:off x="0" y="3296872"/>
            <a:ext cx="3741490" cy="3561129"/>
            <a:chOff x="-1" y="1600199"/>
            <a:chExt cx="4501019" cy="5257801"/>
          </a:xfrm>
        </p:grpSpPr>
        <p:sp>
          <p:nvSpPr>
            <p:cNvPr id="39" name="Freeform 7"/>
            <p:cNvSpPr>
              <a:spLocks/>
            </p:cNvSpPr>
            <p:nvPr/>
          </p:nvSpPr>
          <p:spPr bwMode="auto">
            <a:xfrm>
              <a:off x="-1" y="1600199"/>
              <a:ext cx="4127498" cy="2514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4" y="18"/>
                </a:cxn>
                <a:cxn ang="0">
                  <a:pos x="246" y="40"/>
                </a:cxn>
                <a:cxn ang="0">
                  <a:pos x="365" y="64"/>
                </a:cxn>
                <a:cxn ang="0">
                  <a:pos x="596" y="127"/>
                </a:cxn>
                <a:cxn ang="0">
                  <a:pos x="815" y="200"/>
                </a:cxn>
                <a:cxn ang="0">
                  <a:pos x="1025" y="286"/>
                </a:cxn>
                <a:cxn ang="0">
                  <a:pos x="1223" y="380"/>
                </a:cxn>
                <a:cxn ang="0">
                  <a:pos x="1411" y="482"/>
                </a:cxn>
                <a:cxn ang="0">
                  <a:pos x="1588" y="591"/>
                </a:cxn>
                <a:cxn ang="0">
                  <a:pos x="1753" y="707"/>
                </a:cxn>
                <a:cxn ang="0">
                  <a:pos x="1907" y="824"/>
                </a:cxn>
                <a:cxn ang="0">
                  <a:pos x="2047" y="946"/>
                </a:cxn>
                <a:cxn ang="0">
                  <a:pos x="2177" y="1066"/>
                </a:cxn>
                <a:cxn ang="0">
                  <a:pos x="2293" y="1189"/>
                </a:cxn>
                <a:cxn ang="0">
                  <a:pos x="2397" y="1308"/>
                </a:cxn>
                <a:cxn ang="0">
                  <a:pos x="2488" y="1423"/>
                </a:cxn>
                <a:cxn ang="0">
                  <a:pos x="2565" y="1534"/>
                </a:cxn>
                <a:cxn ang="0">
                  <a:pos x="2600" y="1587"/>
                </a:cxn>
                <a:cxn ang="0">
                  <a:pos x="2535" y="1522"/>
                </a:cxn>
                <a:cxn ang="0">
                  <a:pos x="2455" y="1451"/>
                </a:cxn>
                <a:cxn ang="0">
                  <a:pos x="2359" y="1375"/>
                </a:cxn>
                <a:cxn ang="0">
                  <a:pos x="2247" y="1294"/>
                </a:cxn>
                <a:cxn ang="0">
                  <a:pos x="2119" y="1215"/>
                </a:cxn>
                <a:cxn ang="0">
                  <a:pos x="1981" y="1134"/>
                </a:cxn>
                <a:cxn ang="0">
                  <a:pos x="1827" y="1058"/>
                </a:cxn>
                <a:cxn ang="0">
                  <a:pos x="1662" y="986"/>
                </a:cxn>
                <a:cxn ang="0">
                  <a:pos x="1486" y="921"/>
                </a:cxn>
                <a:cxn ang="0">
                  <a:pos x="1299" y="865"/>
                </a:cxn>
                <a:cxn ang="0">
                  <a:pos x="1103" y="819"/>
                </a:cxn>
                <a:cxn ang="0">
                  <a:pos x="896" y="787"/>
                </a:cxn>
                <a:cxn ang="0">
                  <a:pos x="791" y="776"/>
                </a:cxn>
                <a:cxn ang="0">
                  <a:pos x="683" y="769"/>
                </a:cxn>
                <a:cxn ang="0">
                  <a:pos x="573" y="768"/>
                </a:cxn>
                <a:cxn ang="0">
                  <a:pos x="462" y="769"/>
                </a:cxn>
                <a:cxn ang="0">
                  <a:pos x="348" y="776"/>
                </a:cxn>
                <a:cxn ang="0">
                  <a:pos x="234" y="787"/>
                </a:cxn>
                <a:cxn ang="0">
                  <a:pos x="117" y="806"/>
                </a:cxn>
                <a:cxn ang="0">
                  <a:pos x="0" y="827"/>
                </a:cxn>
                <a:cxn ang="0">
                  <a:pos x="0" y="0"/>
                </a:cxn>
              </a:cxnLst>
              <a:rect l="0" t="0" r="r" b="b"/>
              <a:pathLst>
                <a:path w="2600" h="1587">
                  <a:moveTo>
                    <a:pt x="0" y="0"/>
                  </a:moveTo>
                  <a:lnTo>
                    <a:pt x="0" y="0"/>
                  </a:lnTo>
                  <a:lnTo>
                    <a:pt x="63" y="8"/>
                  </a:lnTo>
                  <a:lnTo>
                    <a:pt x="124" y="18"/>
                  </a:lnTo>
                  <a:lnTo>
                    <a:pt x="185" y="28"/>
                  </a:lnTo>
                  <a:lnTo>
                    <a:pt x="246" y="40"/>
                  </a:lnTo>
                  <a:lnTo>
                    <a:pt x="305" y="53"/>
                  </a:lnTo>
                  <a:lnTo>
                    <a:pt x="365" y="64"/>
                  </a:lnTo>
                  <a:lnTo>
                    <a:pt x="480" y="94"/>
                  </a:lnTo>
                  <a:lnTo>
                    <a:pt x="596" y="127"/>
                  </a:lnTo>
                  <a:lnTo>
                    <a:pt x="706" y="162"/>
                  </a:lnTo>
                  <a:lnTo>
                    <a:pt x="815" y="200"/>
                  </a:lnTo>
                  <a:lnTo>
                    <a:pt x="921" y="241"/>
                  </a:lnTo>
                  <a:lnTo>
                    <a:pt x="1025" y="286"/>
                  </a:lnTo>
                  <a:lnTo>
                    <a:pt x="1126" y="330"/>
                  </a:lnTo>
                  <a:lnTo>
                    <a:pt x="1223" y="380"/>
                  </a:lnTo>
                  <a:lnTo>
                    <a:pt x="1319" y="429"/>
                  </a:lnTo>
                  <a:lnTo>
                    <a:pt x="1411" y="482"/>
                  </a:lnTo>
                  <a:lnTo>
                    <a:pt x="1502" y="537"/>
                  </a:lnTo>
                  <a:lnTo>
                    <a:pt x="1588" y="591"/>
                  </a:lnTo>
                  <a:lnTo>
                    <a:pt x="1672" y="649"/>
                  </a:lnTo>
                  <a:lnTo>
                    <a:pt x="1753" y="707"/>
                  </a:lnTo>
                  <a:lnTo>
                    <a:pt x="1831" y="764"/>
                  </a:lnTo>
                  <a:lnTo>
                    <a:pt x="1907" y="824"/>
                  </a:lnTo>
                  <a:lnTo>
                    <a:pt x="1979" y="885"/>
                  </a:lnTo>
                  <a:lnTo>
                    <a:pt x="2047" y="946"/>
                  </a:lnTo>
                  <a:lnTo>
                    <a:pt x="2113" y="1005"/>
                  </a:lnTo>
                  <a:lnTo>
                    <a:pt x="2177" y="1066"/>
                  </a:lnTo>
                  <a:lnTo>
                    <a:pt x="2237" y="1128"/>
                  </a:lnTo>
                  <a:lnTo>
                    <a:pt x="2293" y="1189"/>
                  </a:lnTo>
                  <a:lnTo>
                    <a:pt x="2347" y="1248"/>
                  </a:lnTo>
                  <a:lnTo>
                    <a:pt x="2397" y="1308"/>
                  </a:lnTo>
                  <a:lnTo>
                    <a:pt x="2445" y="1365"/>
                  </a:lnTo>
                  <a:lnTo>
                    <a:pt x="2488" y="1423"/>
                  </a:lnTo>
                  <a:lnTo>
                    <a:pt x="2529" y="1479"/>
                  </a:lnTo>
                  <a:lnTo>
                    <a:pt x="2565" y="1534"/>
                  </a:lnTo>
                  <a:lnTo>
                    <a:pt x="2600" y="1587"/>
                  </a:lnTo>
                  <a:lnTo>
                    <a:pt x="2600" y="1587"/>
                  </a:lnTo>
                  <a:lnTo>
                    <a:pt x="2570" y="1555"/>
                  </a:lnTo>
                  <a:lnTo>
                    <a:pt x="2535" y="1522"/>
                  </a:lnTo>
                  <a:lnTo>
                    <a:pt x="2497" y="1487"/>
                  </a:lnTo>
                  <a:lnTo>
                    <a:pt x="2455" y="1451"/>
                  </a:lnTo>
                  <a:lnTo>
                    <a:pt x="2408" y="1413"/>
                  </a:lnTo>
                  <a:lnTo>
                    <a:pt x="2359" y="1375"/>
                  </a:lnTo>
                  <a:lnTo>
                    <a:pt x="2304" y="1336"/>
                  </a:lnTo>
                  <a:lnTo>
                    <a:pt x="2247" y="1294"/>
                  </a:lnTo>
                  <a:lnTo>
                    <a:pt x="2185" y="1255"/>
                  </a:lnTo>
                  <a:lnTo>
                    <a:pt x="2119" y="1215"/>
                  </a:lnTo>
                  <a:lnTo>
                    <a:pt x="2052" y="1174"/>
                  </a:lnTo>
                  <a:lnTo>
                    <a:pt x="1981" y="1134"/>
                  </a:lnTo>
                  <a:lnTo>
                    <a:pt x="1905" y="1096"/>
                  </a:lnTo>
                  <a:lnTo>
                    <a:pt x="1827" y="1058"/>
                  </a:lnTo>
                  <a:lnTo>
                    <a:pt x="1746" y="1020"/>
                  </a:lnTo>
                  <a:lnTo>
                    <a:pt x="1662" y="986"/>
                  </a:lnTo>
                  <a:lnTo>
                    <a:pt x="1576" y="953"/>
                  </a:lnTo>
                  <a:lnTo>
                    <a:pt x="1486" y="921"/>
                  </a:lnTo>
                  <a:lnTo>
                    <a:pt x="1393" y="891"/>
                  </a:lnTo>
                  <a:lnTo>
                    <a:pt x="1299" y="865"/>
                  </a:lnTo>
                  <a:lnTo>
                    <a:pt x="1202" y="840"/>
                  </a:lnTo>
                  <a:lnTo>
                    <a:pt x="1103" y="819"/>
                  </a:lnTo>
                  <a:lnTo>
                    <a:pt x="1000" y="801"/>
                  </a:lnTo>
                  <a:lnTo>
                    <a:pt x="896" y="787"/>
                  </a:lnTo>
                  <a:lnTo>
                    <a:pt x="843" y="781"/>
                  </a:lnTo>
                  <a:lnTo>
                    <a:pt x="791" y="776"/>
                  </a:lnTo>
                  <a:lnTo>
                    <a:pt x="738" y="773"/>
                  </a:lnTo>
                  <a:lnTo>
                    <a:pt x="683" y="769"/>
                  </a:lnTo>
                  <a:lnTo>
                    <a:pt x="629" y="768"/>
                  </a:lnTo>
                  <a:lnTo>
                    <a:pt x="573" y="768"/>
                  </a:lnTo>
                  <a:lnTo>
                    <a:pt x="518" y="768"/>
                  </a:lnTo>
                  <a:lnTo>
                    <a:pt x="462" y="769"/>
                  </a:lnTo>
                  <a:lnTo>
                    <a:pt x="406" y="773"/>
                  </a:lnTo>
                  <a:lnTo>
                    <a:pt x="348" y="776"/>
                  </a:lnTo>
                  <a:lnTo>
                    <a:pt x="292" y="781"/>
                  </a:lnTo>
                  <a:lnTo>
                    <a:pt x="234" y="787"/>
                  </a:lnTo>
                  <a:lnTo>
                    <a:pt x="177" y="796"/>
                  </a:lnTo>
                  <a:lnTo>
                    <a:pt x="117" y="806"/>
                  </a:lnTo>
                  <a:lnTo>
                    <a:pt x="59" y="816"/>
                  </a:lnTo>
                  <a:lnTo>
                    <a:pt x="0" y="8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8"/>
            <p:cNvSpPr>
              <a:spLocks/>
            </p:cNvSpPr>
            <p:nvPr/>
          </p:nvSpPr>
          <p:spPr bwMode="auto">
            <a:xfrm>
              <a:off x="-1" y="3581398"/>
              <a:ext cx="1600200" cy="3276599"/>
            </a:xfrm>
            <a:custGeom>
              <a:avLst/>
              <a:gdLst/>
              <a:ahLst/>
              <a:cxnLst>
                <a:cxn ang="0">
                  <a:pos x="0" y="776"/>
                </a:cxn>
                <a:cxn ang="0">
                  <a:pos x="0" y="776"/>
                </a:cxn>
                <a:cxn ang="0">
                  <a:pos x="38" y="703"/>
                </a:cxn>
                <a:cxn ang="0">
                  <a:pos x="78" y="634"/>
                </a:cxn>
                <a:cxn ang="0">
                  <a:pos x="119" y="566"/>
                </a:cxn>
                <a:cxn ang="0">
                  <a:pos x="162" y="502"/>
                </a:cxn>
                <a:cxn ang="0">
                  <a:pos x="208" y="441"/>
                </a:cxn>
                <a:cxn ang="0">
                  <a:pos x="256" y="381"/>
                </a:cxn>
                <a:cxn ang="0">
                  <a:pos x="305" y="327"/>
                </a:cxn>
                <a:cxn ang="0">
                  <a:pos x="330" y="300"/>
                </a:cxn>
                <a:cxn ang="0">
                  <a:pos x="357" y="274"/>
                </a:cxn>
                <a:cxn ang="0">
                  <a:pos x="385" y="249"/>
                </a:cxn>
                <a:cxn ang="0">
                  <a:pos x="411" y="226"/>
                </a:cxn>
                <a:cxn ang="0">
                  <a:pos x="439" y="203"/>
                </a:cxn>
                <a:cxn ang="0">
                  <a:pos x="469" y="182"/>
                </a:cxn>
                <a:cxn ang="0">
                  <a:pos x="497" y="160"/>
                </a:cxn>
                <a:cxn ang="0">
                  <a:pos x="527" y="140"/>
                </a:cxn>
                <a:cxn ang="0">
                  <a:pos x="558" y="122"/>
                </a:cxn>
                <a:cxn ang="0">
                  <a:pos x="588" y="104"/>
                </a:cxn>
                <a:cxn ang="0">
                  <a:pos x="619" y="87"/>
                </a:cxn>
                <a:cxn ang="0">
                  <a:pos x="652" y="71"/>
                </a:cxn>
                <a:cxn ang="0">
                  <a:pos x="685" y="56"/>
                </a:cxn>
                <a:cxn ang="0">
                  <a:pos x="718" y="43"/>
                </a:cxn>
                <a:cxn ang="0">
                  <a:pos x="751" y="31"/>
                </a:cxn>
                <a:cxn ang="0">
                  <a:pos x="786" y="20"/>
                </a:cxn>
                <a:cxn ang="0">
                  <a:pos x="822" y="10"/>
                </a:cxn>
                <a:cxn ang="0">
                  <a:pos x="857" y="0"/>
                </a:cxn>
                <a:cxn ang="0">
                  <a:pos x="857" y="0"/>
                </a:cxn>
                <a:cxn ang="0">
                  <a:pos x="806" y="46"/>
                </a:cxn>
                <a:cxn ang="0">
                  <a:pos x="754" y="94"/>
                </a:cxn>
                <a:cxn ang="0">
                  <a:pos x="706" y="144"/>
                </a:cxn>
                <a:cxn ang="0">
                  <a:pos x="660" y="196"/>
                </a:cxn>
                <a:cxn ang="0">
                  <a:pos x="617" y="249"/>
                </a:cxn>
                <a:cxn ang="0">
                  <a:pos x="576" y="304"/>
                </a:cxn>
                <a:cxn ang="0">
                  <a:pos x="536" y="362"/>
                </a:cxn>
                <a:cxn ang="0">
                  <a:pos x="498" y="419"/>
                </a:cxn>
                <a:cxn ang="0">
                  <a:pos x="462" y="479"/>
                </a:cxn>
                <a:cxn ang="0">
                  <a:pos x="429" y="538"/>
                </a:cxn>
                <a:cxn ang="0">
                  <a:pos x="398" y="601"/>
                </a:cxn>
                <a:cxn ang="0">
                  <a:pos x="368" y="664"/>
                </a:cxn>
                <a:cxn ang="0">
                  <a:pos x="340" y="728"/>
                </a:cxn>
                <a:cxn ang="0">
                  <a:pos x="315" y="792"/>
                </a:cxn>
                <a:cxn ang="0">
                  <a:pos x="291" y="858"/>
                </a:cxn>
                <a:cxn ang="0">
                  <a:pos x="269" y="925"/>
                </a:cxn>
                <a:cxn ang="0">
                  <a:pos x="249" y="992"/>
                </a:cxn>
                <a:cxn ang="0">
                  <a:pos x="229" y="1060"/>
                </a:cxn>
                <a:cxn ang="0">
                  <a:pos x="213" y="1128"/>
                </a:cxn>
                <a:cxn ang="0">
                  <a:pos x="198" y="1197"/>
                </a:cxn>
                <a:cxn ang="0">
                  <a:pos x="185" y="1266"/>
                </a:cxn>
                <a:cxn ang="0">
                  <a:pos x="173" y="1336"/>
                </a:cxn>
                <a:cxn ang="0">
                  <a:pos x="162" y="1405"/>
                </a:cxn>
                <a:cxn ang="0">
                  <a:pos x="154" y="1474"/>
                </a:cxn>
                <a:cxn ang="0">
                  <a:pos x="147" y="1544"/>
                </a:cxn>
                <a:cxn ang="0">
                  <a:pos x="140" y="1613"/>
                </a:cxn>
                <a:cxn ang="0">
                  <a:pos x="137" y="1682"/>
                </a:cxn>
                <a:cxn ang="0">
                  <a:pos x="134" y="1752"/>
                </a:cxn>
                <a:cxn ang="0">
                  <a:pos x="132" y="1821"/>
                </a:cxn>
                <a:cxn ang="0">
                  <a:pos x="132" y="1889"/>
                </a:cxn>
                <a:cxn ang="0">
                  <a:pos x="134" y="1956"/>
                </a:cxn>
                <a:cxn ang="0">
                  <a:pos x="135" y="2024"/>
                </a:cxn>
                <a:cxn ang="0">
                  <a:pos x="0" y="2024"/>
                </a:cxn>
                <a:cxn ang="0">
                  <a:pos x="0" y="776"/>
                </a:cxn>
                <a:cxn ang="0">
                  <a:pos x="0" y="776"/>
                </a:cxn>
              </a:cxnLst>
              <a:rect l="0" t="0" r="r" b="b"/>
              <a:pathLst>
                <a:path w="857" h="2024">
                  <a:moveTo>
                    <a:pt x="0" y="776"/>
                  </a:moveTo>
                  <a:lnTo>
                    <a:pt x="0" y="776"/>
                  </a:lnTo>
                  <a:lnTo>
                    <a:pt x="38" y="703"/>
                  </a:lnTo>
                  <a:lnTo>
                    <a:pt x="78" y="634"/>
                  </a:lnTo>
                  <a:lnTo>
                    <a:pt x="119" y="566"/>
                  </a:lnTo>
                  <a:lnTo>
                    <a:pt x="162" y="502"/>
                  </a:lnTo>
                  <a:lnTo>
                    <a:pt x="208" y="441"/>
                  </a:lnTo>
                  <a:lnTo>
                    <a:pt x="256" y="381"/>
                  </a:lnTo>
                  <a:lnTo>
                    <a:pt x="305" y="327"/>
                  </a:lnTo>
                  <a:lnTo>
                    <a:pt x="330" y="300"/>
                  </a:lnTo>
                  <a:lnTo>
                    <a:pt x="357" y="274"/>
                  </a:lnTo>
                  <a:lnTo>
                    <a:pt x="385" y="249"/>
                  </a:lnTo>
                  <a:lnTo>
                    <a:pt x="411" y="226"/>
                  </a:lnTo>
                  <a:lnTo>
                    <a:pt x="439" y="203"/>
                  </a:lnTo>
                  <a:lnTo>
                    <a:pt x="469" y="182"/>
                  </a:lnTo>
                  <a:lnTo>
                    <a:pt x="497" y="160"/>
                  </a:lnTo>
                  <a:lnTo>
                    <a:pt x="527" y="140"/>
                  </a:lnTo>
                  <a:lnTo>
                    <a:pt x="558" y="122"/>
                  </a:lnTo>
                  <a:lnTo>
                    <a:pt x="588" y="104"/>
                  </a:lnTo>
                  <a:lnTo>
                    <a:pt x="619" y="87"/>
                  </a:lnTo>
                  <a:lnTo>
                    <a:pt x="652" y="71"/>
                  </a:lnTo>
                  <a:lnTo>
                    <a:pt x="685" y="56"/>
                  </a:lnTo>
                  <a:lnTo>
                    <a:pt x="718" y="43"/>
                  </a:lnTo>
                  <a:lnTo>
                    <a:pt x="751" y="31"/>
                  </a:lnTo>
                  <a:lnTo>
                    <a:pt x="786" y="20"/>
                  </a:lnTo>
                  <a:lnTo>
                    <a:pt x="822" y="10"/>
                  </a:lnTo>
                  <a:lnTo>
                    <a:pt x="857" y="0"/>
                  </a:lnTo>
                  <a:lnTo>
                    <a:pt x="857" y="0"/>
                  </a:lnTo>
                  <a:lnTo>
                    <a:pt x="806" y="46"/>
                  </a:lnTo>
                  <a:lnTo>
                    <a:pt x="754" y="94"/>
                  </a:lnTo>
                  <a:lnTo>
                    <a:pt x="706" y="144"/>
                  </a:lnTo>
                  <a:lnTo>
                    <a:pt x="660" y="196"/>
                  </a:lnTo>
                  <a:lnTo>
                    <a:pt x="617" y="249"/>
                  </a:lnTo>
                  <a:lnTo>
                    <a:pt x="576" y="304"/>
                  </a:lnTo>
                  <a:lnTo>
                    <a:pt x="536" y="362"/>
                  </a:lnTo>
                  <a:lnTo>
                    <a:pt x="498" y="419"/>
                  </a:lnTo>
                  <a:lnTo>
                    <a:pt x="462" y="479"/>
                  </a:lnTo>
                  <a:lnTo>
                    <a:pt x="429" y="538"/>
                  </a:lnTo>
                  <a:lnTo>
                    <a:pt x="398" y="601"/>
                  </a:lnTo>
                  <a:lnTo>
                    <a:pt x="368" y="664"/>
                  </a:lnTo>
                  <a:lnTo>
                    <a:pt x="340" y="728"/>
                  </a:lnTo>
                  <a:lnTo>
                    <a:pt x="315" y="792"/>
                  </a:lnTo>
                  <a:lnTo>
                    <a:pt x="291" y="858"/>
                  </a:lnTo>
                  <a:lnTo>
                    <a:pt x="269" y="925"/>
                  </a:lnTo>
                  <a:lnTo>
                    <a:pt x="249" y="992"/>
                  </a:lnTo>
                  <a:lnTo>
                    <a:pt x="229" y="1060"/>
                  </a:lnTo>
                  <a:lnTo>
                    <a:pt x="213" y="1128"/>
                  </a:lnTo>
                  <a:lnTo>
                    <a:pt x="198" y="1197"/>
                  </a:lnTo>
                  <a:lnTo>
                    <a:pt x="185" y="1266"/>
                  </a:lnTo>
                  <a:lnTo>
                    <a:pt x="173" y="1336"/>
                  </a:lnTo>
                  <a:lnTo>
                    <a:pt x="162" y="1405"/>
                  </a:lnTo>
                  <a:lnTo>
                    <a:pt x="154" y="1474"/>
                  </a:lnTo>
                  <a:lnTo>
                    <a:pt x="147" y="1544"/>
                  </a:lnTo>
                  <a:lnTo>
                    <a:pt x="140" y="1613"/>
                  </a:lnTo>
                  <a:lnTo>
                    <a:pt x="137" y="1682"/>
                  </a:lnTo>
                  <a:lnTo>
                    <a:pt x="134" y="1752"/>
                  </a:lnTo>
                  <a:lnTo>
                    <a:pt x="132" y="1821"/>
                  </a:lnTo>
                  <a:lnTo>
                    <a:pt x="132" y="1889"/>
                  </a:lnTo>
                  <a:lnTo>
                    <a:pt x="134" y="1956"/>
                  </a:lnTo>
                  <a:lnTo>
                    <a:pt x="135" y="2024"/>
                  </a:lnTo>
                  <a:lnTo>
                    <a:pt x="0" y="2024"/>
                  </a:lnTo>
                  <a:lnTo>
                    <a:pt x="0" y="776"/>
                  </a:lnTo>
                  <a:lnTo>
                    <a:pt x="0" y="7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9"/>
            <p:cNvSpPr>
              <a:spLocks/>
            </p:cNvSpPr>
            <p:nvPr/>
          </p:nvSpPr>
          <p:spPr bwMode="auto">
            <a:xfrm>
              <a:off x="0" y="2438399"/>
              <a:ext cx="2895599" cy="2154237"/>
            </a:xfrm>
            <a:custGeom>
              <a:avLst/>
              <a:gdLst/>
              <a:ahLst/>
              <a:cxnLst>
                <a:cxn ang="0">
                  <a:pos x="0" y="118"/>
                </a:cxn>
                <a:cxn ang="0">
                  <a:pos x="165" y="69"/>
                </a:cxn>
                <a:cxn ang="0">
                  <a:pos x="327" y="33"/>
                </a:cxn>
                <a:cxn ang="0">
                  <a:pos x="487" y="11"/>
                </a:cxn>
                <a:cxn ang="0">
                  <a:pos x="645" y="1"/>
                </a:cxn>
                <a:cxn ang="0">
                  <a:pos x="797" y="1"/>
                </a:cxn>
                <a:cxn ang="0">
                  <a:pos x="946" y="13"/>
                </a:cxn>
                <a:cxn ang="0">
                  <a:pos x="1088" y="33"/>
                </a:cxn>
                <a:cxn ang="0">
                  <a:pos x="1225" y="62"/>
                </a:cxn>
                <a:cxn ang="0">
                  <a:pos x="1352" y="97"/>
                </a:cxn>
                <a:cxn ang="0">
                  <a:pos x="1472" y="138"/>
                </a:cxn>
                <a:cxn ang="0">
                  <a:pos x="1585" y="184"/>
                </a:cxn>
                <a:cxn ang="0">
                  <a:pos x="1685" y="236"/>
                </a:cxn>
                <a:cxn ang="0">
                  <a:pos x="1776" y="288"/>
                </a:cxn>
                <a:cxn ang="0">
                  <a:pos x="1854" y="343"/>
                </a:cxn>
                <a:cxn ang="0">
                  <a:pos x="1921" y="399"/>
                </a:cxn>
                <a:cxn ang="0">
                  <a:pos x="1974" y="455"/>
                </a:cxn>
                <a:cxn ang="0">
                  <a:pos x="1920" y="434"/>
                </a:cxn>
                <a:cxn ang="0">
                  <a:pos x="1804" y="394"/>
                </a:cxn>
                <a:cxn ang="0">
                  <a:pos x="1680" y="361"/>
                </a:cxn>
                <a:cxn ang="0">
                  <a:pos x="1548" y="338"/>
                </a:cxn>
                <a:cxn ang="0">
                  <a:pos x="1413" y="323"/>
                </a:cxn>
                <a:cxn ang="0">
                  <a:pos x="1273" y="321"/>
                </a:cxn>
                <a:cxn ang="0">
                  <a:pos x="1132" y="331"/>
                </a:cxn>
                <a:cxn ang="0">
                  <a:pos x="990" y="356"/>
                </a:cxn>
                <a:cxn ang="0">
                  <a:pos x="919" y="374"/>
                </a:cxn>
                <a:cxn ang="0">
                  <a:pos x="850" y="396"/>
                </a:cxn>
                <a:cxn ang="0">
                  <a:pos x="781" y="424"/>
                </a:cxn>
                <a:cxn ang="0">
                  <a:pos x="711" y="455"/>
                </a:cxn>
                <a:cxn ang="0">
                  <a:pos x="645" y="490"/>
                </a:cxn>
                <a:cxn ang="0">
                  <a:pos x="579" y="531"/>
                </a:cxn>
                <a:cxn ang="0">
                  <a:pos x="515" y="577"/>
                </a:cxn>
                <a:cxn ang="0">
                  <a:pos x="452" y="629"/>
                </a:cxn>
                <a:cxn ang="0">
                  <a:pos x="391" y="685"/>
                </a:cxn>
                <a:cxn ang="0">
                  <a:pos x="333" y="747"/>
                </a:cxn>
                <a:cxn ang="0">
                  <a:pos x="277" y="815"/>
                </a:cxn>
                <a:cxn ang="0">
                  <a:pos x="223" y="889"/>
                </a:cxn>
                <a:cxn ang="0">
                  <a:pos x="172" y="970"/>
                </a:cxn>
                <a:cxn ang="0">
                  <a:pos x="124" y="1056"/>
                </a:cxn>
                <a:cxn ang="0">
                  <a:pos x="79" y="1150"/>
                </a:cxn>
                <a:cxn ang="0">
                  <a:pos x="38" y="1249"/>
                </a:cxn>
                <a:cxn ang="0">
                  <a:pos x="0" y="1357"/>
                </a:cxn>
                <a:cxn ang="0">
                  <a:pos x="0" y="118"/>
                </a:cxn>
              </a:cxnLst>
              <a:rect l="0" t="0" r="r" b="b"/>
              <a:pathLst>
                <a:path w="1974" h="1357">
                  <a:moveTo>
                    <a:pt x="0" y="118"/>
                  </a:moveTo>
                  <a:lnTo>
                    <a:pt x="0" y="118"/>
                  </a:lnTo>
                  <a:lnTo>
                    <a:pt x="83" y="92"/>
                  </a:lnTo>
                  <a:lnTo>
                    <a:pt x="165" y="69"/>
                  </a:lnTo>
                  <a:lnTo>
                    <a:pt x="246" y="49"/>
                  </a:lnTo>
                  <a:lnTo>
                    <a:pt x="327" y="33"/>
                  </a:lnTo>
                  <a:lnTo>
                    <a:pt x="408" y="21"/>
                  </a:lnTo>
                  <a:lnTo>
                    <a:pt x="487" y="11"/>
                  </a:lnTo>
                  <a:lnTo>
                    <a:pt x="566" y="5"/>
                  </a:lnTo>
                  <a:lnTo>
                    <a:pt x="645" y="1"/>
                  </a:lnTo>
                  <a:lnTo>
                    <a:pt x="721" y="0"/>
                  </a:lnTo>
                  <a:lnTo>
                    <a:pt x="797" y="1"/>
                  </a:lnTo>
                  <a:lnTo>
                    <a:pt x="873" y="6"/>
                  </a:lnTo>
                  <a:lnTo>
                    <a:pt x="946" y="13"/>
                  </a:lnTo>
                  <a:lnTo>
                    <a:pt x="1018" y="23"/>
                  </a:lnTo>
                  <a:lnTo>
                    <a:pt x="1088" y="33"/>
                  </a:lnTo>
                  <a:lnTo>
                    <a:pt x="1157" y="47"/>
                  </a:lnTo>
                  <a:lnTo>
                    <a:pt x="1225" y="62"/>
                  </a:lnTo>
                  <a:lnTo>
                    <a:pt x="1289" y="79"/>
                  </a:lnTo>
                  <a:lnTo>
                    <a:pt x="1352" y="97"/>
                  </a:lnTo>
                  <a:lnTo>
                    <a:pt x="1413" y="117"/>
                  </a:lnTo>
                  <a:lnTo>
                    <a:pt x="1472" y="138"/>
                  </a:lnTo>
                  <a:lnTo>
                    <a:pt x="1530" y="161"/>
                  </a:lnTo>
                  <a:lnTo>
                    <a:pt x="1585" y="184"/>
                  </a:lnTo>
                  <a:lnTo>
                    <a:pt x="1636" y="209"/>
                  </a:lnTo>
                  <a:lnTo>
                    <a:pt x="1685" y="236"/>
                  </a:lnTo>
                  <a:lnTo>
                    <a:pt x="1732" y="262"/>
                  </a:lnTo>
                  <a:lnTo>
                    <a:pt x="1776" y="288"/>
                  </a:lnTo>
                  <a:lnTo>
                    <a:pt x="1816" y="315"/>
                  </a:lnTo>
                  <a:lnTo>
                    <a:pt x="1854" y="343"/>
                  </a:lnTo>
                  <a:lnTo>
                    <a:pt x="1888" y="371"/>
                  </a:lnTo>
                  <a:lnTo>
                    <a:pt x="1921" y="399"/>
                  </a:lnTo>
                  <a:lnTo>
                    <a:pt x="1949" y="427"/>
                  </a:lnTo>
                  <a:lnTo>
                    <a:pt x="1974" y="455"/>
                  </a:lnTo>
                  <a:lnTo>
                    <a:pt x="1974" y="455"/>
                  </a:lnTo>
                  <a:lnTo>
                    <a:pt x="1920" y="434"/>
                  </a:lnTo>
                  <a:lnTo>
                    <a:pt x="1864" y="412"/>
                  </a:lnTo>
                  <a:lnTo>
                    <a:pt x="1804" y="394"/>
                  </a:lnTo>
                  <a:lnTo>
                    <a:pt x="1743" y="376"/>
                  </a:lnTo>
                  <a:lnTo>
                    <a:pt x="1680" y="361"/>
                  </a:lnTo>
                  <a:lnTo>
                    <a:pt x="1614" y="348"/>
                  </a:lnTo>
                  <a:lnTo>
                    <a:pt x="1548" y="338"/>
                  </a:lnTo>
                  <a:lnTo>
                    <a:pt x="1481" y="330"/>
                  </a:lnTo>
                  <a:lnTo>
                    <a:pt x="1413" y="323"/>
                  </a:lnTo>
                  <a:lnTo>
                    <a:pt x="1344" y="320"/>
                  </a:lnTo>
                  <a:lnTo>
                    <a:pt x="1273" y="321"/>
                  </a:lnTo>
                  <a:lnTo>
                    <a:pt x="1203" y="325"/>
                  </a:lnTo>
                  <a:lnTo>
                    <a:pt x="1132" y="331"/>
                  </a:lnTo>
                  <a:lnTo>
                    <a:pt x="1061" y="341"/>
                  </a:lnTo>
                  <a:lnTo>
                    <a:pt x="990" y="356"/>
                  </a:lnTo>
                  <a:lnTo>
                    <a:pt x="954" y="364"/>
                  </a:lnTo>
                  <a:lnTo>
                    <a:pt x="919" y="374"/>
                  </a:lnTo>
                  <a:lnTo>
                    <a:pt x="885" y="384"/>
                  </a:lnTo>
                  <a:lnTo>
                    <a:pt x="850" y="396"/>
                  </a:lnTo>
                  <a:lnTo>
                    <a:pt x="815" y="409"/>
                  </a:lnTo>
                  <a:lnTo>
                    <a:pt x="781" y="424"/>
                  </a:lnTo>
                  <a:lnTo>
                    <a:pt x="746" y="439"/>
                  </a:lnTo>
                  <a:lnTo>
                    <a:pt x="711" y="455"/>
                  </a:lnTo>
                  <a:lnTo>
                    <a:pt x="678" y="472"/>
                  </a:lnTo>
                  <a:lnTo>
                    <a:pt x="645" y="490"/>
                  </a:lnTo>
                  <a:lnTo>
                    <a:pt x="612" y="510"/>
                  </a:lnTo>
                  <a:lnTo>
                    <a:pt x="579" y="531"/>
                  </a:lnTo>
                  <a:lnTo>
                    <a:pt x="546" y="554"/>
                  </a:lnTo>
                  <a:lnTo>
                    <a:pt x="515" y="577"/>
                  </a:lnTo>
                  <a:lnTo>
                    <a:pt x="484" y="602"/>
                  </a:lnTo>
                  <a:lnTo>
                    <a:pt x="452" y="629"/>
                  </a:lnTo>
                  <a:lnTo>
                    <a:pt x="421" y="657"/>
                  </a:lnTo>
                  <a:lnTo>
                    <a:pt x="391" y="685"/>
                  </a:lnTo>
                  <a:lnTo>
                    <a:pt x="361" y="716"/>
                  </a:lnTo>
                  <a:lnTo>
                    <a:pt x="333" y="747"/>
                  </a:lnTo>
                  <a:lnTo>
                    <a:pt x="304" y="780"/>
                  </a:lnTo>
                  <a:lnTo>
                    <a:pt x="277" y="815"/>
                  </a:lnTo>
                  <a:lnTo>
                    <a:pt x="249" y="851"/>
                  </a:lnTo>
                  <a:lnTo>
                    <a:pt x="223" y="889"/>
                  </a:lnTo>
                  <a:lnTo>
                    <a:pt x="198" y="929"/>
                  </a:lnTo>
                  <a:lnTo>
                    <a:pt x="172" y="970"/>
                  </a:lnTo>
                  <a:lnTo>
                    <a:pt x="149" y="1012"/>
                  </a:lnTo>
                  <a:lnTo>
                    <a:pt x="124" y="1056"/>
                  </a:lnTo>
                  <a:lnTo>
                    <a:pt x="101" y="1102"/>
                  </a:lnTo>
                  <a:lnTo>
                    <a:pt x="79" y="1150"/>
                  </a:lnTo>
                  <a:lnTo>
                    <a:pt x="58" y="1198"/>
                  </a:lnTo>
                  <a:lnTo>
                    <a:pt x="38" y="1249"/>
                  </a:lnTo>
                  <a:lnTo>
                    <a:pt x="18" y="1302"/>
                  </a:lnTo>
                  <a:lnTo>
                    <a:pt x="0" y="1357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"/>
            <p:cNvSpPr>
              <a:spLocks/>
            </p:cNvSpPr>
            <p:nvPr/>
          </p:nvSpPr>
          <p:spPr bwMode="auto">
            <a:xfrm>
              <a:off x="1224419" y="3886199"/>
              <a:ext cx="3276599" cy="2971800"/>
            </a:xfrm>
            <a:custGeom>
              <a:avLst/>
              <a:gdLst/>
              <a:ahLst/>
              <a:cxnLst>
                <a:cxn ang="0">
                  <a:pos x="1377" y="130"/>
                </a:cxn>
                <a:cxn ang="0">
                  <a:pos x="1299" y="89"/>
                </a:cxn>
                <a:cxn ang="0">
                  <a:pos x="1220" y="56"/>
                </a:cxn>
                <a:cxn ang="0">
                  <a:pos x="1137" y="30"/>
                </a:cxn>
                <a:cxn ang="0">
                  <a:pos x="1052" y="11"/>
                </a:cxn>
                <a:cxn ang="0">
                  <a:pos x="966" y="2"/>
                </a:cxn>
                <a:cxn ang="0">
                  <a:pos x="880" y="0"/>
                </a:cxn>
                <a:cxn ang="0">
                  <a:pos x="794" y="5"/>
                </a:cxn>
                <a:cxn ang="0">
                  <a:pos x="708" y="18"/>
                </a:cxn>
                <a:cxn ang="0">
                  <a:pos x="624" y="40"/>
                </a:cxn>
                <a:cxn ang="0">
                  <a:pos x="543" y="69"/>
                </a:cxn>
                <a:cxn ang="0">
                  <a:pos x="466" y="107"/>
                </a:cxn>
                <a:cxn ang="0">
                  <a:pos x="391" y="155"/>
                </a:cxn>
                <a:cxn ang="0">
                  <a:pos x="322" y="210"/>
                </a:cxn>
                <a:cxn ang="0">
                  <a:pos x="258" y="272"/>
                </a:cxn>
                <a:cxn ang="0">
                  <a:pos x="200" y="345"/>
                </a:cxn>
                <a:cxn ang="0">
                  <a:pos x="149" y="426"/>
                </a:cxn>
                <a:cxn ang="0">
                  <a:pos x="124" y="472"/>
                </a:cxn>
                <a:cxn ang="0">
                  <a:pos x="83" y="568"/>
                </a:cxn>
                <a:cxn ang="0">
                  <a:pos x="48" y="667"/>
                </a:cxn>
                <a:cxn ang="0">
                  <a:pos x="23" y="769"/>
                </a:cxn>
                <a:cxn ang="0">
                  <a:pos x="7" y="875"/>
                </a:cxn>
                <a:cxn ang="0">
                  <a:pos x="0" y="982"/>
                </a:cxn>
                <a:cxn ang="0">
                  <a:pos x="2" y="1090"/>
                </a:cxn>
                <a:cxn ang="0">
                  <a:pos x="12" y="1200"/>
                </a:cxn>
                <a:cxn ang="0">
                  <a:pos x="31" y="1311"/>
                </a:cxn>
                <a:cxn ang="0">
                  <a:pos x="61" y="1420"/>
                </a:cxn>
                <a:cxn ang="0">
                  <a:pos x="101" y="1529"/>
                </a:cxn>
                <a:cxn ang="0">
                  <a:pos x="149" y="1636"/>
                </a:cxn>
                <a:cxn ang="0">
                  <a:pos x="206" y="1742"/>
                </a:cxn>
                <a:cxn ang="0">
                  <a:pos x="274" y="1844"/>
                </a:cxn>
                <a:cxn ang="0">
                  <a:pos x="353" y="1943"/>
                </a:cxn>
                <a:cxn ang="0">
                  <a:pos x="441" y="2039"/>
                </a:cxn>
                <a:cxn ang="0">
                  <a:pos x="2552" y="2085"/>
                </a:cxn>
                <a:cxn ang="0">
                  <a:pos x="2526" y="2070"/>
                </a:cxn>
                <a:cxn ang="0">
                  <a:pos x="2336" y="1955"/>
                </a:cxn>
                <a:cxn ang="0">
                  <a:pos x="2192" y="1860"/>
                </a:cxn>
                <a:cxn ang="0">
                  <a:pos x="2025" y="1748"/>
                </a:cxn>
                <a:cxn ang="0">
                  <a:pos x="1849" y="1619"/>
                </a:cxn>
                <a:cxn ang="0">
                  <a:pos x="1667" y="1477"/>
                </a:cxn>
                <a:cxn ang="0">
                  <a:pos x="1492" y="1326"/>
                </a:cxn>
                <a:cxn ang="0">
                  <a:pos x="1410" y="1246"/>
                </a:cxn>
                <a:cxn ang="0">
                  <a:pos x="1332" y="1167"/>
                </a:cxn>
                <a:cxn ang="0">
                  <a:pos x="1261" y="1086"/>
                </a:cxn>
                <a:cxn ang="0">
                  <a:pos x="1195" y="1004"/>
                </a:cxn>
                <a:cxn ang="0">
                  <a:pos x="1139" y="923"/>
                </a:cxn>
                <a:cxn ang="0">
                  <a:pos x="1091" y="840"/>
                </a:cxn>
                <a:cxn ang="0">
                  <a:pos x="1055" y="761"/>
                </a:cxn>
                <a:cxn ang="0">
                  <a:pos x="1030" y="680"/>
                </a:cxn>
                <a:cxn ang="0">
                  <a:pos x="1017" y="602"/>
                </a:cxn>
                <a:cxn ang="0">
                  <a:pos x="1019" y="527"/>
                </a:cxn>
                <a:cxn ang="0">
                  <a:pos x="1028" y="470"/>
                </a:cxn>
                <a:cxn ang="0">
                  <a:pos x="1040" y="434"/>
                </a:cxn>
                <a:cxn ang="0">
                  <a:pos x="1057" y="398"/>
                </a:cxn>
                <a:cxn ang="0">
                  <a:pos x="1076" y="363"/>
                </a:cxn>
                <a:cxn ang="0">
                  <a:pos x="1101" y="330"/>
                </a:cxn>
                <a:cxn ang="0">
                  <a:pos x="1131" y="295"/>
                </a:cxn>
                <a:cxn ang="0">
                  <a:pos x="1182" y="248"/>
                </a:cxn>
                <a:cxn ang="0">
                  <a:pos x="1269" y="186"/>
                </a:cxn>
                <a:cxn ang="0">
                  <a:pos x="1377" y="130"/>
                </a:cxn>
              </a:cxnLst>
              <a:rect l="0" t="0" r="r" b="b"/>
              <a:pathLst>
                <a:path w="2552" h="2085">
                  <a:moveTo>
                    <a:pt x="1377" y="130"/>
                  </a:moveTo>
                  <a:lnTo>
                    <a:pt x="1377" y="130"/>
                  </a:lnTo>
                  <a:lnTo>
                    <a:pt x="1339" y="109"/>
                  </a:lnTo>
                  <a:lnTo>
                    <a:pt x="1299" y="89"/>
                  </a:lnTo>
                  <a:lnTo>
                    <a:pt x="1260" y="73"/>
                  </a:lnTo>
                  <a:lnTo>
                    <a:pt x="1220" y="56"/>
                  </a:lnTo>
                  <a:lnTo>
                    <a:pt x="1179" y="43"/>
                  </a:lnTo>
                  <a:lnTo>
                    <a:pt x="1137" y="30"/>
                  </a:lnTo>
                  <a:lnTo>
                    <a:pt x="1094" y="20"/>
                  </a:lnTo>
                  <a:lnTo>
                    <a:pt x="1052" y="11"/>
                  </a:lnTo>
                  <a:lnTo>
                    <a:pt x="1009" y="7"/>
                  </a:lnTo>
                  <a:lnTo>
                    <a:pt x="966" y="2"/>
                  </a:lnTo>
                  <a:lnTo>
                    <a:pt x="923" y="0"/>
                  </a:lnTo>
                  <a:lnTo>
                    <a:pt x="880" y="0"/>
                  </a:lnTo>
                  <a:lnTo>
                    <a:pt x="837" y="2"/>
                  </a:lnTo>
                  <a:lnTo>
                    <a:pt x="794" y="5"/>
                  </a:lnTo>
                  <a:lnTo>
                    <a:pt x="751" y="10"/>
                  </a:lnTo>
                  <a:lnTo>
                    <a:pt x="708" y="18"/>
                  </a:lnTo>
                  <a:lnTo>
                    <a:pt x="667" y="28"/>
                  </a:lnTo>
                  <a:lnTo>
                    <a:pt x="624" y="40"/>
                  </a:lnTo>
                  <a:lnTo>
                    <a:pt x="584" y="54"/>
                  </a:lnTo>
                  <a:lnTo>
                    <a:pt x="543" y="69"/>
                  </a:lnTo>
                  <a:lnTo>
                    <a:pt x="504" y="87"/>
                  </a:lnTo>
                  <a:lnTo>
                    <a:pt x="466" y="107"/>
                  </a:lnTo>
                  <a:lnTo>
                    <a:pt x="428" y="130"/>
                  </a:lnTo>
                  <a:lnTo>
                    <a:pt x="391" y="155"/>
                  </a:lnTo>
                  <a:lnTo>
                    <a:pt x="357" y="182"/>
                  </a:lnTo>
                  <a:lnTo>
                    <a:pt x="322" y="210"/>
                  </a:lnTo>
                  <a:lnTo>
                    <a:pt x="289" y="241"/>
                  </a:lnTo>
                  <a:lnTo>
                    <a:pt x="258" y="272"/>
                  </a:lnTo>
                  <a:lnTo>
                    <a:pt x="228" y="309"/>
                  </a:lnTo>
                  <a:lnTo>
                    <a:pt x="200" y="345"/>
                  </a:lnTo>
                  <a:lnTo>
                    <a:pt x="173" y="385"/>
                  </a:lnTo>
                  <a:lnTo>
                    <a:pt x="149" y="426"/>
                  </a:lnTo>
                  <a:lnTo>
                    <a:pt x="149" y="426"/>
                  </a:lnTo>
                  <a:lnTo>
                    <a:pt x="124" y="472"/>
                  </a:lnTo>
                  <a:lnTo>
                    <a:pt x="102" y="520"/>
                  </a:lnTo>
                  <a:lnTo>
                    <a:pt x="83" y="568"/>
                  </a:lnTo>
                  <a:lnTo>
                    <a:pt x="64" y="617"/>
                  </a:lnTo>
                  <a:lnTo>
                    <a:pt x="48" y="667"/>
                  </a:lnTo>
                  <a:lnTo>
                    <a:pt x="35" y="718"/>
                  </a:lnTo>
                  <a:lnTo>
                    <a:pt x="23" y="769"/>
                  </a:lnTo>
                  <a:lnTo>
                    <a:pt x="15" y="822"/>
                  </a:lnTo>
                  <a:lnTo>
                    <a:pt x="7" y="875"/>
                  </a:lnTo>
                  <a:lnTo>
                    <a:pt x="2" y="928"/>
                  </a:lnTo>
                  <a:lnTo>
                    <a:pt x="0" y="982"/>
                  </a:lnTo>
                  <a:lnTo>
                    <a:pt x="0" y="1035"/>
                  </a:lnTo>
                  <a:lnTo>
                    <a:pt x="2" y="1090"/>
                  </a:lnTo>
                  <a:lnTo>
                    <a:pt x="5" y="1146"/>
                  </a:lnTo>
                  <a:lnTo>
                    <a:pt x="12" y="1200"/>
                  </a:lnTo>
                  <a:lnTo>
                    <a:pt x="22" y="1255"/>
                  </a:lnTo>
                  <a:lnTo>
                    <a:pt x="31" y="1311"/>
                  </a:lnTo>
                  <a:lnTo>
                    <a:pt x="46" y="1365"/>
                  </a:lnTo>
                  <a:lnTo>
                    <a:pt x="61" y="1420"/>
                  </a:lnTo>
                  <a:lnTo>
                    <a:pt x="79" y="1474"/>
                  </a:lnTo>
                  <a:lnTo>
                    <a:pt x="101" y="1529"/>
                  </a:lnTo>
                  <a:lnTo>
                    <a:pt x="124" y="1583"/>
                  </a:lnTo>
                  <a:lnTo>
                    <a:pt x="149" y="1636"/>
                  </a:lnTo>
                  <a:lnTo>
                    <a:pt x="177" y="1689"/>
                  </a:lnTo>
                  <a:lnTo>
                    <a:pt x="206" y="1742"/>
                  </a:lnTo>
                  <a:lnTo>
                    <a:pt x="239" y="1793"/>
                  </a:lnTo>
                  <a:lnTo>
                    <a:pt x="274" y="1844"/>
                  </a:lnTo>
                  <a:lnTo>
                    <a:pt x="312" y="1895"/>
                  </a:lnTo>
                  <a:lnTo>
                    <a:pt x="353" y="1943"/>
                  </a:lnTo>
                  <a:lnTo>
                    <a:pt x="396" y="1993"/>
                  </a:lnTo>
                  <a:lnTo>
                    <a:pt x="441" y="2039"/>
                  </a:lnTo>
                  <a:lnTo>
                    <a:pt x="489" y="2085"/>
                  </a:lnTo>
                  <a:lnTo>
                    <a:pt x="2552" y="2085"/>
                  </a:lnTo>
                  <a:lnTo>
                    <a:pt x="2552" y="2085"/>
                  </a:lnTo>
                  <a:lnTo>
                    <a:pt x="2526" y="2070"/>
                  </a:lnTo>
                  <a:lnTo>
                    <a:pt x="2450" y="2026"/>
                  </a:lnTo>
                  <a:lnTo>
                    <a:pt x="2336" y="1955"/>
                  </a:lnTo>
                  <a:lnTo>
                    <a:pt x="2266" y="1910"/>
                  </a:lnTo>
                  <a:lnTo>
                    <a:pt x="2192" y="1860"/>
                  </a:lnTo>
                  <a:lnTo>
                    <a:pt x="2111" y="1808"/>
                  </a:lnTo>
                  <a:lnTo>
                    <a:pt x="2025" y="1748"/>
                  </a:lnTo>
                  <a:lnTo>
                    <a:pt x="1938" y="1685"/>
                  </a:lnTo>
                  <a:lnTo>
                    <a:pt x="1849" y="1619"/>
                  </a:lnTo>
                  <a:lnTo>
                    <a:pt x="1758" y="1550"/>
                  </a:lnTo>
                  <a:lnTo>
                    <a:pt x="1667" y="1477"/>
                  </a:lnTo>
                  <a:lnTo>
                    <a:pt x="1578" y="1403"/>
                  </a:lnTo>
                  <a:lnTo>
                    <a:pt x="1492" y="1326"/>
                  </a:lnTo>
                  <a:lnTo>
                    <a:pt x="1451" y="1286"/>
                  </a:lnTo>
                  <a:lnTo>
                    <a:pt x="1410" y="1246"/>
                  </a:lnTo>
                  <a:lnTo>
                    <a:pt x="1370" y="1207"/>
                  </a:lnTo>
                  <a:lnTo>
                    <a:pt x="1332" y="1167"/>
                  </a:lnTo>
                  <a:lnTo>
                    <a:pt x="1296" y="1126"/>
                  </a:lnTo>
                  <a:lnTo>
                    <a:pt x="1261" y="1086"/>
                  </a:lnTo>
                  <a:lnTo>
                    <a:pt x="1227" y="1045"/>
                  </a:lnTo>
                  <a:lnTo>
                    <a:pt x="1195" y="1004"/>
                  </a:lnTo>
                  <a:lnTo>
                    <a:pt x="1167" y="962"/>
                  </a:lnTo>
                  <a:lnTo>
                    <a:pt x="1139" y="923"/>
                  </a:lnTo>
                  <a:lnTo>
                    <a:pt x="1114" y="881"/>
                  </a:lnTo>
                  <a:lnTo>
                    <a:pt x="1091" y="840"/>
                  </a:lnTo>
                  <a:lnTo>
                    <a:pt x="1071" y="801"/>
                  </a:lnTo>
                  <a:lnTo>
                    <a:pt x="1055" y="761"/>
                  </a:lnTo>
                  <a:lnTo>
                    <a:pt x="1042" y="720"/>
                  </a:lnTo>
                  <a:lnTo>
                    <a:pt x="1030" y="680"/>
                  </a:lnTo>
                  <a:lnTo>
                    <a:pt x="1022" y="642"/>
                  </a:lnTo>
                  <a:lnTo>
                    <a:pt x="1017" y="602"/>
                  </a:lnTo>
                  <a:lnTo>
                    <a:pt x="1015" y="565"/>
                  </a:lnTo>
                  <a:lnTo>
                    <a:pt x="1019" y="527"/>
                  </a:lnTo>
                  <a:lnTo>
                    <a:pt x="1023" y="489"/>
                  </a:lnTo>
                  <a:lnTo>
                    <a:pt x="1028" y="470"/>
                  </a:lnTo>
                  <a:lnTo>
                    <a:pt x="1033" y="452"/>
                  </a:lnTo>
                  <a:lnTo>
                    <a:pt x="1040" y="434"/>
                  </a:lnTo>
                  <a:lnTo>
                    <a:pt x="1048" y="416"/>
                  </a:lnTo>
                  <a:lnTo>
                    <a:pt x="1057" y="398"/>
                  </a:lnTo>
                  <a:lnTo>
                    <a:pt x="1066" y="381"/>
                  </a:lnTo>
                  <a:lnTo>
                    <a:pt x="1076" y="363"/>
                  </a:lnTo>
                  <a:lnTo>
                    <a:pt x="1088" y="347"/>
                  </a:lnTo>
                  <a:lnTo>
                    <a:pt x="1101" y="330"/>
                  </a:lnTo>
                  <a:lnTo>
                    <a:pt x="1116" y="312"/>
                  </a:lnTo>
                  <a:lnTo>
                    <a:pt x="1131" y="295"/>
                  </a:lnTo>
                  <a:lnTo>
                    <a:pt x="1147" y="281"/>
                  </a:lnTo>
                  <a:lnTo>
                    <a:pt x="1182" y="248"/>
                  </a:lnTo>
                  <a:lnTo>
                    <a:pt x="1223" y="216"/>
                  </a:lnTo>
                  <a:lnTo>
                    <a:pt x="1269" y="186"/>
                  </a:lnTo>
                  <a:lnTo>
                    <a:pt x="1321" y="158"/>
                  </a:lnTo>
                  <a:lnTo>
                    <a:pt x="1377" y="130"/>
                  </a:lnTo>
                  <a:lnTo>
                    <a:pt x="1377" y="130"/>
                  </a:lnTo>
                  <a:close/>
                </a:path>
              </a:pathLst>
            </a:custGeom>
            <a:solidFill>
              <a:schemeClr val="bg1">
                <a:lumMod val="95000"/>
                <a:alpha val="3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1"/>
            <p:cNvSpPr>
              <a:spLocks/>
            </p:cNvSpPr>
            <p:nvPr/>
          </p:nvSpPr>
          <p:spPr bwMode="auto">
            <a:xfrm>
              <a:off x="876758" y="3994150"/>
              <a:ext cx="1719262" cy="2863850"/>
            </a:xfrm>
            <a:custGeom>
              <a:avLst/>
              <a:gdLst/>
              <a:ahLst/>
              <a:cxnLst>
                <a:cxn ang="0">
                  <a:pos x="99" y="1804"/>
                </a:cxn>
                <a:cxn ang="0">
                  <a:pos x="57" y="1647"/>
                </a:cxn>
                <a:cxn ang="0">
                  <a:pos x="29" y="1492"/>
                </a:cxn>
                <a:cxn ang="0">
                  <a:pos x="10" y="1342"/>
                </a:cxn>
                <a:cxn ang="0">
                  <a:pos x="1" y="1195"/>
                </a:cxn>
                <a:cxn ang="0">
                  <a:pos x="1" y="1054"/>
                </a:cxn>
                <a:cxn ang="0">
                  <a:pos x="10" y="919"/>
                </a:cxn>
                <a:cxn ang="0">
                  <a:pos x="26" y="790"/>
                </a:cxn>
                <a:cxn ang="0">
                  <a:pos x="49" y="667"/>
                </a:cxn>
                <a:cxn ang="0">
                  <a:pos x="81" y="553"/>
                </a:cxn>
                <a:cxn ang="0">
                  <a:pos x="117" y="445"/>
                </a:cxn>
                <a:cxn ang="0">
                  <a:pos x="158" y="346"/>
                </a:cxn>
                <a:cxn ang="0">
                  <a:pos x="203" y="255"/>
                </a:cxn>
                <a:cxn ang="0">
                  <a:pos x="254" y="176"/>
                </a:cxn>
                <a:cxn ang="0">
                  <a:pos x="307" y="105"/>
                </a:cxn>
                <a:cxn ang="0">
                  <a:pos x="363" y="47"/>
                </a:cxn>
                <a:cxn ang="0">
                  <a:pos x="421" y="0"/>
                </a:cxn>
                <a:cxn ang="0">
                  <a:pos x="383" y="57"/>
                </a:cxn>
                <a:cxn ang="0">
                  <a:pos x="317" y="176"/>
                </a:cxn>
                <a:cxn ang="0">
                  <a:pos x="265" y="298"/>
                </a:cxn>
                <a:cxn ang="0">
                  <a:pos x="226" y="421"/>
                </a:cxn>
                <a:cxn ang="0">
                  <a:pos x="201" y="544"/>
                </a:cxn>
                <a:cxn ang="0">
                  <a:pos x="188" y="667"/>
                </a:cxn>
                <a:cxn ang="0">
                  <a:pos x="186" y="789"/>
                </a:cxn>
                <a:cxn ang="0">
                  <a:pos x="196" y="911"/>
                </a:cxn>
                <a:cxn ang="0">
                  <a:pos x="219" y="1030"/>
                </a:cxn>
                <a:cxn ang="0">
                  <a:pos x="252" y="1147"/>
                </a:cxn>
                <a:cxn ang="0">
                  <a:pos x="297" y="1261"/>
                </a:cxn>
                <a:cxn ang="0">
                  <a:pos x="351" y="1371"/>
                </a:cxn>
                <a:cxn ang="0">
                  <a:pos x="416" y="1477"/>
                </a:cxn>
                <a:cxn ang="0">
                  <a:pos x="492" y="1578"/>
                </a:cxn>
                <a:cxn ang="0">
                  <a:pos x="576" y="1674"/>
                </a:cxn>
                <a:cxn ang="0">
                  <a:pos x="668" y="1763"/>
                </a:cxn>
                <a:cxn ang="0">
                  <a:pos x="99" y="1804"/>
                </a:cxn>
              </a:cxnLst>
              <a:rect l="0" t="0" r="r" b="b"/>
              <a:pathLst>
                <a:path w="718" h="1804">
                  <a:moveTo>
                    <a:pt x="99" y="1804"/>
                  </a:moveTo>
                  <a:lnTo>
                    <a:pt x="99" y="1804"/>
                  </a:lnTo>
                  <a:lnTo>
                    <a:pt x="77" y="1725"/>
                  </a:lnTo>
                  <a:lnTo>
                    <a:pt x="57" y="1647"/>
                  </a:lnTo>
                  <a:lnTo>
                    <a:pt x="43" y="1570"/>
                  </a:lnTo>
                  <a:lnTo>
                    <a:pt x="29" y="1492"/>
                  </a:lnTo>
                  <a:lnTo>
                    <a:pt x="18" y="1416"/>
                  </a:lnTo>
                  <a:lnTo>
                    <a:pt x="10" y="1342"/>
                  </a:lnTo>
                  <a:lnTo>
                    <a:pt x="5" y="1267"/>
                  </a:lnTo>
                  <a:lnTo>
                    <a:pt x="1" y="1195"/>
                  </a:lnTo>
                  <a:lnTo>
                    <a:pt x="0" y="1124"/>
                  </a:lnTo>
                  <a:lnTo>
                    <a:pt x="1" y="1054"/>
                  </a:lnTo>
                  <a:lnTo>
                    <a:pt x="5" y="987"/>
                  </a:lnTo>
                  <a:lnTo>
                    <a:pt x="10" y="919"/>
                  </a:lnTo>
                  <a:lnTo>
                    <a:pt x="18" y="853"/>
                  </a:lnTo>
                  <a:lnTo>
                    <a:pt x="26" y="790"/>
                  </a:lnTo>
                  <a:lnTo>
                    <a:pt x="38" y="728"/>
                  </a:lnTo>
                  <a:lnTo>
                    <a:pt x="49" y="667"/>
                  </a:lnTo>
                  <a:lnTo>
                    <a:pt x="64" y="609"/>
                  </a:lnTo>
                  <a:lnTo>
                    <a:pt x="81" y="553"/>
                  </a:lnTo>
                  <a:lnTo>
                    <a:pt x="97" y="496"/>
                  </a:lnTo>
                  <a:lnTo>
                    <a:pt x="117" y="445"/>
                  </a:lnTo>
                  <a:lnTo>
                    <a:pt x="137" y="394"/>
                  </a:lnTo>
                  <a:lnTo>
                    <a:pt x="158" y="346"/>
                  </a:lnTo>
                  <a:lnTo>
                    <a:pt x="180" y="300"/>
                  </a:lnTo>
                  <a:lnTo>
                    <a:pt x="203" y="255"/>
                  </a:lnTo>
                  <a:lnTo>
                    <a:pt x="227" y="214"/>
                  </a:lnTo>
                  <a:lnTo>
                    <a:pt x="254" y="176"/>
                  </a:lnTo>
                  <a:lnTo>
                    <a:pt x="280" y="140"/>
                  </a:lnTo>
                  <a:lnTo>
                    <a:pt x="307" y="105"/>
                  </a:lnTo>
                  <a:lnTo>
                    <a:pt x="335" y="76"/>
                  </a:lnTo>
                  <a:lnTo>
                    <a:pt x="363" y="47"/>
                  </a:lnTo>
                  <a:lnTo>
                    <a:pt x="391" y="21"/>
                  </a:lnTo>
                  <a:lnTo>
                    <a:pt x="421" y="0"/>
                  </a:lnTo>
                  <a:lnTo>
                    <a:pt x="421" y="0"/>
                  </a:lnTo>
                  <a:lnTo>
                    <a:pt x="383" y="57"/>
                  </a:lnTo>
                  <a:lnTo>
                    <a:pt x="348" y="117"/>
                  </a:lnTo>
                  <a:lnTo>
                    <a:pt x="317" y="176"/>
                  </a:lnTo>
                  <a:lnTo>
                    <a:pt x="289" y="237"/>
                  </a:lnTo>
                  <a:lnTo>
                    <a:pt x="265" y="298"/>
                  </a:lnTo>
                  <a:lnTo>
                    <a:pt x="244" y="359"/>
                  </a:lnTo>
                  <a:lnTo>
                    <a:pt x="226" y="421"/>
                  </a:lnTo>
                  <a:lnTo>
                    <a:pt x="213" y="482"/>
                  </a:lnTo>
                  <a:lnTo>
                    <a:pt x="201" y="544"/>
                  </a:lnTo>
                  <a:lnTo>
                    <a:pt x="193" y="605"/>
                  </a:lnTo>
                  <a:lnTo>
                    <a:pt x="188" y="667"/>
                  </a:lnTo>
                  <a:lnTo>
                    <a:pt x="185" y="728"/>
                  </a:lnTo>
                  <a:lnTo>
                    <a:pt x="186" y="789"/>
                  </a:lnTo>
                  <a:lnTo>
                    <a:pt x="189" y="850"/>
                  </a:lnTo>
                  <a:lnTo>
                    <a:pt x="196" y="911"/>
                  </a:lnTo>
                  <a:lnTo>
                    <a:pt x="206" y="970"/>
                  </a:lnTo>
                  <a:lnTo>
                    <a:pt x="219" y="1030"/>
                  </a:lnTo>
                  <a:lnTo>
                    <a:pt x="234" y="1089"/>
                  </a:lnTo>
                  <a:lnTo>
                    <a:pt x="252" y="1147"/>
                  </a:lnTo>
                  <a:lnTo>
                    <a:pt x="274" y="1205"/>
                  </a:lnTo>
                  <a:lnTo>
                    <a:pt x="297" y="1261"/>
                  </a:lnTo>
                  <a:lnTo>
                    <a:pt x="323" y="1317"/>
                  </a:lnTo>
                  <a:lnTo>
                    <a:pt x="351" y="1371"/>
                  </a:lnTo>
                  <a:lnTo>
                    <a:pt x="383" y="1424"/>
                  </a:lnTo>
                  <a:lnTo>
                    <a:pt x="416" y="1477"/>
                  </a:lnTo>
                  <a:lnTo>
                    <a:pt x="452" y="1528"/>
                  </a:lnTo>
                  <a:lnTo>
                    <a:pt x="492" y="1578"/>
                  </a:lnTo>
                  <a:lnTo>
                    <a:pt x="531" y="1626"/>
                  </a:lnTo>
                  <a:lnTo>
                    <a:pt x="576" y="1674"/>
                  </a:lnTo>
                  <a:lnTo>
                    <a:pt x="620" y="1718"/>
                  </a:lnTo>
                  <a:lnTo>
                    <a:pt x="668" y="1763"/>
                  </a:lnTo>
                  <a:lnTo>
                    <a:pt x="718" y="1804"/>
                  </a:lnTo>
                  <a:lnTo>
                    <a:pt x="99" y="1804"/>
                  </a:lnTo>
                  <a:lnTo>
                    <a:pt x="99" y="1804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37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>
            <a:spLocks/>
          </p:cNvSpPr>
          <p:nvPr/>
        </p:nvSpPr>
        <p:spPr bwMode="auto">
          <a:xfrm>
            <a:off x="4840448" y="0"/>
            <a:ext cx="4303553" cy="3095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32" y="0"/>
              </a:cxn>
              <a:cxn ang="0">
                <a:pos x="1432" y="3492"/>
              </a:cxn>
              <a:cxn ang="0">
                <a:pos x="1419" y="3252"/>
              </a:cxn>
              <a:cxn ang="0">
                <a:pos x="1406" y="3024"/>
              </a:cxn>
              <a:cxn ang="0">
                <a:pos x="1393" y="2807"/>
              </a:cxn>
              <a:cxn ang="0">
                <a:pos x="1379" y="2601"/>
              </a:cxn>
              <a:cxn ang="0">
                <a:pos x="1364" y="2407"/>
              </a:cxn>
              <a:cxn ang="0">
                <a:pos x="1348" y="2222"/>
              </a:cxn>
              <a:cxn ang="0">
                <a:pos x="1330" y="2047"/>
              </a:cxn>
              <a:cxn ang="0">
                <a:pos x="1311" y="1881"/>
              </a:cxn>
              <a:cxn ang="0">
                <a:pos x="1291" y="1726"/>
              </a:cxn>
              <a:cxn ang="0">
                <a:pos x="1268" y="1580"/>
              </a:cxn>
              <a:cxn ang="0">
                <a:pos x="1245" y="1442"/>
              </a:cxn>
              <a:cxn ang="0">
                <a:pos x="1218" y="1313"/>
              </a:cxn>
              <a:cxn ang="0">
                <a:pos x="1190" y="1192"/>
              </a:cxn>
              <a:cxn ang="0">
                <a:pos x="1158" y="1078"/>
              </a:cxn>
              <a:cxn ang="0">
                <a:pos x="1125" y="973"/>
              </a:cxn>
              <a:cxn ang="0">
                <a:pos x="1089" y="873"/>
              </a:cxn>
              <a:cxn ang="0">
                <a:pos x="1049" y="781"/>
              </a:cxn>
              <a:cxn ang="0">
                <a:pos x="1007" y="696"/>
              </a:cxn>
              <a:cxn ang="0">
                <a:pos x="962" y="617"/>
              </a:cxn>
              <a:cxn ang="0">
                <a:pos x="913" y="544"/>
              </a:cxn>
              <a:cxn ang="0">
                <a:pos x="860" y="475"/>
              </a:cxn>
              <a:cxn ang="0">
                <a:pos x="804" y="413"/>
              </a:cxn>
              <a:cxn ang="0">
                <a:pos x="744" y="354"/>
              </a:cxn>
              <a:cxn ang="0">
                <a:pos x="680" y="301"/>
              </a:cxn>
              <a:cxn ang="0">
                <a:pos x="611" y="252"/>
              </a:cxn>
              <a:cxn ang="0">
                <a:pos x="539" y="206"/>
              </a:cxn>
              <a:cxn ang="0">
                <a:pos x="461" y="165"/>
              </a:cxn>
              <a:cxn ang="0">
                <a:pos x="379" y="128"/>
              </a:cxn>
              <a:cxn ang="0">
                <a:pos x="292" y="92"/>
              </a:cxn>
              <a:cxn ang="0">
                <a:pos x="200" y="59"/>
              </a:cxn>
              <a:cxn ang="0">
                <a:pos x="103" y="28"/>
              </a:cxn>
              <a:cxn ang="0">
                <a:pos x="0" y="0"/>
              </a:cxn>
            </a:cxnLst>
            <a:rect l="0" t="0" r="r" b="b"/>
            <a:pathLst>
              <a:path w="1432" h="3492">
                <a:moveTo>
                  <a:pt x="0" y="0"/>
                </a:moveTo>
                <a:lnTo>
                  <a:pt x="1432" y="0"/>
                </a:lnTo>
                <a:lnTo>
                  <a:pt x="1432" y="3492"/>
                </a:lnTo>
                <a:lnTo>
                  <a:pt x="1419" y="3252"/>
                </a:lnTo>
                <a:lnTo>
                  <a:pt x="1406" y="3024"/>
                </a:lnTo>
                <a:lnTo>
                  <a:pt x="1393" y="2807"/>
                </a:lnTo>
                <a:lnTo>
                  <a:pt x="1379" y="2601"/>
                </a:lnTo>
                <a:lnTo>
                  <a:pt x="1364" y="2407"/>
                </a:lnTo>
                <a:lnTo>
                  <a:pt x="1348" y="2222"/>
                </a:lnTo>
                <a:lnTo>
                  <a:pt x="1330" y="2047"/>
                </a:lnTo>
                <a:lnTo>
                  <a:pt x="1311" y="1881"/>
                </a:lnTo>
                <a:lnTo>
                  <a:pt x="1291" y="1726"/>
                </a:lnTo>
                <a:lnTo>
                  <a:pt x="1268" y="1580"/>
                </a:lnTo>
                <a:lnTo>
                  <a:pt x="1245" y="1442"/>
                </a:lnTo>
                <a:lnTo>
                  <a:pt x="1218" y="1313"/>
                </a:lnTo>
                <a:lnTo>
                  <a:pt x="1190" y="1192"/>
                </a:lnTo>
                <a:lnTo>
                  <a:pt x="1158" y="1078"/>
                </a:lnTo>
                <a:lnTo>
                  <a:pt x="1125" y="973"/>
                </a:lnTo>
                <a:lnTo>
                  <a:pt x="1089" y="873"/>
                </a:lnTo>
                <a:lnTo>
                  <a:pt x="1049" y="781"/>
                </a:lnTo>
                <a:lnTo>
                  <a:pt x="1007" y="696"/>
                </a:lnTo>
                <a:lnTo>
                  <a:pt x="962" y="617"/>
                </a:lnTo>
                <a:lnTo>
                  <a:pt x="913" y="544"/>
                </a:lnTo>
                <a:lnTo>
                  <a:pt x="860" y="475"/>
                </a:lnTo>
                <a:lnTo>
                  <a:pt x="804" y="413"/>
                </a:lnTo>
                <a:lnTo>
                  <a:pt x="744" y="354"/>
                </a:lnTo>
                <a:lnTo>
                  <a:pt x="680" y="301"/>
                </a:lnTo>
                <a:lnTo>
                  <a:pt x="611" y="252"/>
                </a:lnTo>
                <a:lnTo>
                  <a:pt x="539" y="206"/>
                </a:lnTo>
                <a:lnTo>
                  <a:pt x="461" y="165"/>
                </a:lnTo>
                <a:lnTo>
                  <a:pt x="379" y="128"/>
                </a:lnTo>
                <a:lnTo>
                  <a:pt x="292" y="92"/>
                </a:lnTo>
                <a:lnTo>
                  <a:pt x="200" y="59"/>
                </a:lnTo>
                <a:lnTo>
                  <a:pt x="103" y="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884" y="1504643"/>
            <a:ext cx="6858000" cy="1446550"/>
          </a:xfrm>
        </p:spPr>
        <p:txBody>
          <a:bodyPr wrap="square">
            <a:spAutoFit/>
          </a:bodyPr>
          <a:lstStyle>
            <a:lvl1pPr algn="r">
              <a:defRPr sz="4400" b="1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5884" y="2967335"/>
            <a:ext cx="6858000" cy="461665"/>
          </a:xfrm>
        </p:spPr>
        <p:txBody>
          <a:bodyPr wrap="square">
            <a:spAutoFit/>
          </a:bodyPr>
          <a:lstStyle>
            <a:lvl1pPr marL="0" indent="0" algn="r"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2014-12-1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92696"/>
            <a:ext cx="2057400" cy="5433467"/>
          </a:xfrm>
        </p:spPr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80728"/>
            <a:ext cx="6019800" cy="5145435"/>
          </a:xfrm>
        </p:spPr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2014-12-1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63" y="800552"/>
            <a:ext cx="8229600" cy="723448"/>
          </a:xfrm>
        </p:spPr>
        <p:txBody>
          <a:bodyPr>
            <a:normAutofit/>
          </a:bodyPr>
          <a:lstStyle>
            <a:lvl1pPr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323" y="1776249"/>
            <a:ext cx="8247477" cy="4213392"/>
          </a:xfrm>
        </p:spPr>
        <p:txBody>
          <a:bodyPr/>
          <a:lstStyle>
            <a:lvl1pPr algn="l">
              <a:buFont typeface="Wingdings" pitchFamily="2" charset="2"/>
              <a:buChar char="u"/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buFont typeface="Wingdings" pitchFamily="2" charset="2"/>
              <a:buChar char="Ø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13190"/>
            <a:ext cx="4038600" cy="3812973"/>
          </a:xfrm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13190"/>
            <a:ext cx="4038600" cy="3812973"/>
          </a:xfrm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93309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33071"/>
            <a:ext cx="4040188" cy="34930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4" y="1993309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33071"/>
            <a:ext cx="4041775" cy="34930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2014-12-1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2014-12-1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2014-12-1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70806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0" cy="52894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2856"/>
            <a:ext cx="3008313" cy="399330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2014-12-1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6" name="Group 32"/>
          <p:cNvGrpSpPr/>
          <p:nvPr/>
        </p:nvGrpSpPr>
        <p:grpSpPr>
          <a:xfrm>
            <a:off x="-23838" y="0"/>
            <a:ext cx="9167838" cy="6858000"/>
            <a:chOff x="0" y="0"/>
            <a:chExt cx="9167838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944754" y="0"/>
              <a:ext cx="2223084" cy="2209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32" y="0"/>
                </a:cxn>
                <a:cxn ang="0">
                  <a:pos x="1432" y="3492"/>
                </a:cxn>
                <a:cxn ang="0">
                  <a:pos x="1419" y="3252"/>
                </a:cxn>
                <a:cxn ang="0">
                  <a:pos x="1406" y="3024"/>
                </a:cxn>
                <a:cxn ang="0">
                  <a:pos x="1393" y="2807"/>
                </a:cxn>
                <a:cxn ang="0">
                  <a:pos x="1379" y="2601"/>
                </a:cxn>
                <a:cxn ang="0">
                  <a:pos x="1364" y="2407"/>
                </a:cxn>
                <a:cxn ang="0">
                  <a:pos x="1348" y="2222"/>
                </a:cxn>
                <a:cxn ang="0">
                  <a:pos x="1330" y="2047"/>
                </a:cxn>
                <a:cxn ang="0">
                  <a:pos x="1311" y="1881"/>
                </a:cxn>
                <a:cxn ang="0">
                  <a:pos x="1291" y="1726"/>
                </a:cxn>
                <a:cxn ang="0">
                  <a:pos x="1268" y="1580"/>
                </a:cxn>
                <a:cxn ang="0">
                  <a:pos x="1245" y="1442"/>
                </a:cxn>
                <a:cxn ang="0">
                  <a:pos x="1218" y="1313"/>
                </a:cxn>
                <a:cxn ang="0">
                  <a:pos x="1190" y="1192"/>
                </a:cxn>
                <a:cxn ang="0">
                  <a:pos x="1158" y="1078"/>
                </a:cxn>
                <a:cxn ang="0">
                  <a:pos x="1125" y="973"/>
                </a:cxn>
                <a:cxn ang="0">
                  <a:pos x="1089" y="873"/>
                </a:cxn>
                <a:cxn ang="0">
                  <a:pos x="1049" y="781"/>
                </a:cxn>
                <a:cxn ang="0">
                  <a:pos x="1007" y="696"/>
                </a:cxn>
                <a:cxn ang="0">
                  <a:pos x="962" y="617"/>
                </a:cxn>
                <a:cxn ang="0">
                  <a:pos x="913" y="544"/>
                </a:cxn>
                <a:cxn ang="0">
                  <a:pos x="860" y="475"/>
                </a:cxn>
                <a:cxn ang="0">
                  <a:pos x="804" y="413"/>
                </a:cxn>
                <a:cxn ang="0">
                  <a:pos x="744" y="354"/>
                </a:cxn>
                <a:cxn ang="0">
                  <a:pos x="680" y="301"/>
                </a:cxn>
                <a:cxn ang="0">
                  <a:pos x="611" y="252"/>
                </a:cxn>
                <a:cxn ang="0">
                  <a:pos x="539" y="206"/>
                </a:cxn>
                <a:cxn ang="0">
                  <a:pos x="461" y="165"/>
                </a:cxn>
                <a:cxn ang="0">
                  <a:pos x="379" y="128"/>
                </a:cxn>
                <a:cxn ang="0">
                  <a:pos x="292" y="92"/>
                </a:cxn>
                <a:cxn ang="0">
                  <a:pos x="200" y="59"/>
                </a:cxn>
                <a:cxn ang="0">
                  <a:pos x="103" y="28"/>
                </a:cxn>
                <a:cxn ang="0">
                  <a:pos x="0" y="0"/>
                </a:cxn>
              </a:cxnLst>
              <a:rect l="0" t="0" r="r" b="b"/>
              <a:pathLst>
                <a:path w="1432" h="3492">
                  <a:moveTo>
                    <a:pt x="0" y="0"/>
                  </a:moveTo>
                  <a:lnTo>
                    <a:pt x="1432" y="0"/>
                  </a:lnTo>
                  <a:lnTo>
                    <a:pt x="1432" y="3492"/>
                  </a:lnTo>
                  <a:lnTo>
                    <a:pt x="1419" y="3252"/>
                  </a:lnTo>
                  <a:lnTo>
                    <a:pt x="1406" y="3024"/>
                  </a:lnTo>
                  <a:lnTo>
                    <a:pt x="1393" y="2807"/>
                  </a:lnTo>
                  <a:lnTo>
                    <a:pt x="1379" y="2601"/>
                  </a:lnTo>
                  <a:lnTo>
                    <a:pt x="1364" y="2407"/>
                  </a:lnTo>
                  <a:lnTo>
                    <a:pt x="1348" y="2222"/>
                  </a:lnTo>
                  <a:lnTo>
                    <a:pt x="1330" y="2047"/>
                  </a:lnTo>
                  <a:lnTo>
                    <a:pt x="1311" y="1881"/>
                  </a:lnTo>
                  <a:lnTo>
                    <a:pt x="1291" y="1726"/>
                  </a:lnTo>
                  <a:lnTo>
                    <a:pt x="1268" y="1580"/>
                  </a:lnTo>
                  <a:lnTo>
                    <a:pt x="1245" y="1442"/>
                  </a:lnTo>
                  <a:lnTo>
                    <a:pt x="1218" y="1313"/>
                  </a:lnTo>
                  <a:lnTo>
                    <a:pt x="1190" y="1192"/>
                  </a:lnTo>
                  <a:lnTo>
                    <a:pt x="1158" y="1078"/>
                  </a:lnTo>
                  <a:lnTo>
                    <a:pt x="1125" y="973"/>
                  </a:lnTo>
                  <a:lnTo>
                    <a:pt x="1089" y="873"/>
                  </a:lnTo>
                  <a:lnTo>
                    <a:pt x="1049" y="781"/>
                  </a:lnTo>
                  <a:lnTo>
                    <a:pt x="1007" y="696"/>
                  </a:lnTo>
                  <a:lnTo>
                    <a:pt x="962" y="617"/>
                  </a:lnTo>
                  <a:lnTo>
                    <a:pt x="913" y="544"/>
                  </a:lnTo>
                  <a:lnTo>
                    <a:pt x="860" y="475"/>
                  </a:lnTo>
                  <a:lnTo>
                    <a:pt x="804" y="413"/>
                  </a:lnTo>
                  <a:lnTo>
                    <a:pt x="744" y="354"/>
                  </a:lnTo>
                  <a:lnTo>
                    <a:pt x="680" y="301"/>
                  </a:lnTo>
                  <a:lnTo>
                    <a:pt x="611" y="252"/>
                  </a:lnTo>
                  <a:lnTo>
                    <a:pt x="539" y="206"/>
                  </a:lnTo>
                  <a:lnTo>
                    <a:pt x="461" y="165"/>
                  </a:lnTo>
                  <a:lnTo>
                    <a:pt x="379" y="128"/>
                  </a:lnTo>
                  <a:lnTo>
                    <a:pt x="292" y="92"/>
                  </a:lnTo>
                  <a:lnTo>
                    <a:pt x="200" y="59"/>
                  </a:lnTo>
                  <a:lnTo>
                    <a:pt x="10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3971191" y="5313144"/>
              <a:ext cx="5029200" cy="762000"/>
            </a:xfrm>
            <a:custGeom>
              <a:avLst/>
              <a:gdLst/>
              <a:ahLst/>
              <a:cxnLst>
                <a:cxn ang="0">
                  <a:pos x="17264" y="180"/>
                </a:cxn>
                <a:cxn ang="0">
                  <a:pos x="16706" y="689"/>
                </a:cxn>
                <a:cxn ang="0">
                  <a:pos x="15959" y="1141"/>
                </a:cxn>
                <a:cxn ang="0">
                  <a:pos x="15050" y="1535"/>
                </a:cxn>
                <a:cxn ang="0">
                  <a:pos x="14003" y="1871"/>
                </a:cxn>
                <a:cxn ang="0">
                  <a:pos x="12844" y="2151"/>
                </a:cxn>
                <a:cxn ang="0">
                  <a:pos x="11599" y="2374"/>
                </a:cxn>
                <a:cxn ang="0">
                  <a:pos x="10294" y="2540"/>
                </a:cxn>
                <a:cxn ang="0">
                  <a:pos x="8951" y="2649"/>
                </a:cxn>
                <a:cxn ang="0">
                  <a:pos x="7599" y="2704"/>
                </a:cxn>
                <a:cxn ang="0">
                  <a:pos x="6264" y="2702"/>
                </a:cxn>
                <a:cxn ang="0">
                  <a:pos x="4968" y="2645"/>
                </a:cxn>
                <a:cxn ang="0">
                  <a:pos x="3740" y="2534"/>
                </a:cxn>
                <a:cxn ang="0">
                  <a:pos x="2603" y="2367"/>
                </a:cxn>
                <a:cxn ang="0">
                  <a:pos x="1584" y="2147"/>
                </a:cxn>
                <a:cxn ang="0">
                  <a:pos x="708" y="1871"/>
                </a:cxn>
                <a:cxn ang="0">
                  <a:pos x="0" y="1543"/>
                </a:cxn>
                <a:cxn ang="0">
                  <a:pos x="341" y="1635"/>
                </a:cxn>
                <a:cxn ang="0">
                  <a:pos x="1155" y="1920"/>
                </a:cxn>
                <a:cxn ang="0">
                  <a:pos x="2121" y="2151"/>
                </a:cxn>
                <a:cxn ang="0">
                  <a:pos x="3215" y="2331"/>
                </a:cxn>
                <a:cxn ang="0">
                  <a:pos x="4413" y="2457"/>
                </a:cxn>
                <a:cxn ang="0">
                  <a:pos x="5686" y="2531"/>
                </a:cxn>
                <a:cxn ang="0">
                  <a:pos x="7011" y="2550"/>
                </a:cxn>
                <a:cxn ang="0">
                  <a:pos x="8361" y="2515"/>
                </a:cxn>
                <a:cxn ang="0">
                  <a:pos x="9712" y="2426"/>
                </a:cxn>
                <a:cxn ang="0">
                  <a:pos x="11037" y="2283"/>
                </a:cxn>
                <a:cxn ang="0">
                  <a:pos x="12311" y="2084"/>
                </a:cxn>
                <a:cxn ang="0">
                  <a:pos x="13509" y="1831"/>
                </a:cxn>
                <a:cxn ang="0">
                  <a:pos x="14604" y="1522"/>
                </a:cxn>
                <a:cxn ang="0">
                  <a:pos x="15571" y="1158"/>
                </a:cxn>
                <a:cxn ang="0">
                  <a:pos x="16386" y="737"/>
                </a:cxn>
                <a:cxn ang="0">
                  <a:pos x="17021" y="260"/>
                </a:cxn>
              </a:cxnLst>
              <a:rect l="0" t="0" r="r" b="b"/>
              <a:pathLst>
                <a:path w="17264" h="2710">
                  <a:moveTo>
                    <a:pt x="17264" y="0"/>
                  </a:moveTo>
                  <a:lnTo>
                    <a:pt x="17264" y="180"/>
                  </a:lnTo>
                  <a:lnTo>
                    <a:pt x="17010" y="442"/>
                  </a:lnTo>
                  <a:lnTo>
                    <a:pt x="16706" y="689"/>
                  </a:lnTo>
                  <a:lnTo>
                    <a:pt x="16354" y="923"/>
                  </a:lnTo>
                  <a:lnTo>
                    <a:pt x="15959" y="1141"/>
                  </a:lnTo>
                  <a:lnTo>
                    <a:pt x="15524" y="1345"/>
                  </a:lnTo>
                  <a:lnTo>
                    <a:pt x="15050" y="1535"/>
                  </a:lnTo>
                  <a:lnTo>
                    <a:pt x="14543" y="1710"/>
                  </a:lnTo>
                  <a:lnTo>
                    <a:pt x="14003" y="1871"/>
                  </a:lnTo>
                  <a:lnTo>
                    <a:pt x="13437" y="2018"/>
                  </a:lnTo>
                  <a:lnTo>
                    <a:pt x="12844" y="2151"/>
                  </a:lnTo>
                  <a:lnTo>
                    <a:pt x="12232" y="2269"/>
                  </a:lnTo>
                  <a:lnTo>
                    <a:pt x="11599" y="2374"/>
                  </a:lnTo>
                  <a:lnTo>
                    <a:pt x="10952" y="2464"/>
                  </a:lnTo>
                  <a:lnTo>
                    <a:pt x="10294" y="2540"/>
                  </a:lnTo>
                  <a:lnTo>
                    <a:pt x="9625" y="2602"/>
                  </a:lnTo>
                  <a:lnTo>
                    <a:pt x="8951" y="2649"/>
                  </a:lnTo>
                  <a:lnTo>
                    <a:pt x="8275" y="2684"/>
                  </a:lnTo>
                  <a:lnTo>
                    <a:pt x="7599" y="2704"/>
                  </a:lnTo>
                  <a:lnTo>
                    <a:pt x="6928" y="2710"/>
                  </a:lnTo>
                  <a:lnTo>
                    <a:pt x="6264" y="2702"/>
                  </a:lnTo>
                  <a:lnTo>
                    <a:pt x="5609" y="2681"/>
                  </a:lnTo>
                  <a:lnTo>
                    <a:pt x="4968" y="2645"/>
                  </a:lnTo>
                  <a:lnTo>
                    <a:pt x="4344" y="2597"/>
                  </a:lnTo>
                  <a:lnTo>
                    <a:pt x="3740" y="2534"/>
                  </a:lnTo>
                  <a:lnTo>
                    <a:pt x="3158" y="2457"/>
                  </a:lnTo>
                  <a:lnTo>
                    <a:pt x="2603" y="2367"/>
                  </a:lnTo>
                  <a:lnTo>
                    <a:pt x="2077" y="2264"/>
                  </a:lnTo>
                  <a:lnTo>
                    <a:pt x="1584" y="2147"/>
                  </a:lnTo>
                  <a:lnTo>
                    <a:pt x="1126" y="2016"/>
                  </a:lnTo>
                  <a:lnTo>
                    <a:pt x="708" y="1871"/>
                  </a:lnTo>
                  <a:lnTo>
                    <a:pt x="331" y="1714"/>
                  </a:lnTo>
                  <a:lnTo>
                    <a:pt x="0" y="1543"/>
                  </a:lnTo>
                  <a:lnTo>
                    <a:pt x="0" y="1474"/>
                  </a:lnTo>
                  <a:lnTo>
                    <a:pt x="341" y="1635"/>
                  </a:lnTo>
                  <a:lnTo>
                    <a:pt x="727" y="1784"/>
                  </a:lnTo>
                  <a:lnTo>
                    <a:pt x="1155" y="1920"/>
                  </a:lnTo>
                  <a:lnTo>
                    <a:pt x="1621" y="2042"/>
                  </a:lnTo>
                  <a:lnTo>
                    <a:pt x="2121" y="2151"/>
                  </a:lnTo>
                  <a:lnTo>
                    <a:pt x="2654" y="2249"/>
                  </a:lnTo>
                  <a:lnTo>
                    <a:pt x="3215" y="2331"/>
                  </a:lnTo>
                  <a:lnTo>
                    <a:pt x="3803" y="2401"/>
                  </a:lnTo>
                  <a:lnTo>
                    <a:pt x="4413" y="2457"/>
                  </a:lnTo>
                  <a:lnTo>
                    <a:pt x="5041" y="2500"/>
                  </a:lnTo>
                  <a:lnTo>
                    <a:pt x="5686" y="2531"/>
                  </a:lnTo>
                  <a:lnTo>
                    <a:pt x="6343" y="2547"/>
                  </a:lnTo>
                  <a:lnTo>
                    <a:pt x="7011" y="2550"/>
                  </a:lnTo>
                  <a:lnTo>
                    <a:pt x="7685" y="2539"/>
                  </a:lnTo>
                  <a:lnTo>
                    <a:pt x="8361" y="2515"/>
                  </a:lnTo>
                  <a:lnTo>
                    <a:pt x="9039" y="2478"/>
                  </a:lnTo>
                  <a:lnTo>
                    <a:pt x="9712" y="2426"/>
                  </a:lnTo>
                  <a:lnTo>
                    <a:pt x="10379" y="2361"/>
                  </a:lnTo>
                  <a:lnTo>
                    <a:pt x="11037" y="2283"/>
                  </a:lnTo>
                  <a:lnTo>
                    <a:pt x="11682" y="2190"/>
                  </a:lnTo>
                  <a:lnTo>
                    <a:pt x="12311" y="2084"/>
                  </a:lnTo>
                  <a:lnTo>
                    <a:pt x="12921" y="1964"/>
                  </a:lnTo>
                  <a:lnTo>
                    <a:pt x="13509" y="1831"/>
                  </a:lnTo>
                  <a:lnTo>
                    <a:pt x="14070" y="1683"/>
                  </a:lnTo>
                  <a:lnTo>
                    <a:pt x="14604" y="1522"/>
                  </a:lnTo>
                  <a:lnTo>
                    <a:pt x="15105" y="1347"/>
                  </a:lnTo>
                  <a:lnTo>
                    <a:pt x="15571" y="1158"/>
                  </a:lnTo>
                  <a:lnTo>
                    <a:pt x="15999" y="954"/>
                  </a:lnTo>
                  <a:lnTo>
                    <a:pt x="16386" y="737"/>
                  </a:lnTo>
                  <a:lnTo>
                    <a:pt x="16728" y="506"/>
                  </a:lnTo>
                  <a:lnTo>
                    <a:pt x="17021" y="260"/>
                  </a:lnTo>
                  <a:lnTo>
                    <a:pt x="1726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chemeClr val="accent2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3363" y="1031780"/>
            <a:ext cx="8229600" cy="1281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9323" y="2325523"/>
            <a:ext cx="8247477" cy="3664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grpSp>
        <p:nvGrpSpPr>
          <p:cNvPr id="9" name="Group 11"/>
          <p:cNvGrpSpPr/>
          <p:nvPr/>
        </p:nvGrpSpPr>
        <p:grpSpPr>
          <a:xfrm>
            <a:off x="0" y="5041783"/>
            <a:ext cx="2874507" cy="1816217"/>
            <a:chOff x="0" y="2533588"/>
            <a:chExt cx="8022336" cy="8966516"/>
          </a:xfrm>
        </p:grpSpPr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0" y="2533588"/>
              <a:ext cx="4127500" cy="251459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4" y="18"/>
                </a:cxn>
                <a:cxn ang="0">
                  <a:pos x="246" y="40"/>
                </a:cxn>
                <a:cxn ang="0">
                  <a:pos x="365" y="64"/>
                </a:cxn>
                <a:cxn ang="0">
                  <a:pos x="596" y="127"/>
                </a:cxn>
                <a:cxn ang="0">
                  <a:pos x="815" y="200"/>
                </a:cxn>
                <a:cxn ang="0">
                  <a:pos x="1025" y="286"/>
                </a:cxn>
                <a:cxn ang="0">
                  <a:pos x="1223" y="380"/>
                </a:cxn>
                <a:cxn ang="0">
                  <a:pos x="1411" y="482"/>
                </a:cxn>
                <a:cxn ang="0">
                  <a:pos x="1588" y="591"/>
                </a:cxn>
                <a:cxn ang="0">
                  <a:pos x="1753" y="707"/>
                </a:cxn>
                <a:cxn ang="0">
                  <a:pos x="1907" y="824"/>
                </a:cxn>
                <a:cxn ang="0">
                  <a:pos x="2047" y="946"/>
                </a:cxn>
                <a:cxn ang="0">
                  <a:pos x="2177" y="1066"/>
                </a:cxn>
                <a:cxn ang="0">
                  <a:pos x="2293" y="1189"/>
                </a:cxn>
                <a:cxn ang="0">
                  <a:pos x="2397" y="1308"/>
                </a:cxn>
                <a:cxn ang="0">
                  <a:pos x="2488" y="1423"/>
                </a:cxn>
                <a:cxn ang="0">
                  <a:pos x="2565" y="1534"/>
                </a:cxn>
                <a:cxn ang="0">
                  <a:pos x="2600" y="1587"/>
                </a:cxn>
                <a:cxn ang="0">
                  <a:pos x="2535" y="1522"/>
                </a:cxn>
                <a:cxn ang="0">
                  <a:pos x="2455" y="1451"/>
                </a:cxn>
                <a:cxn ang="0">
                  <a:pos x="2359" y="1375"/>
                </a:cxn>
                <a:cxn ang="0">
                  <a:pos x="2247" y="1294"/>
                </a:cxn>
                <a:cxn ang="0">
                  <a:pos x="2119" y="1215"/>
                </a:cxn>
                <a:cxn ang="0">
                  <a:pos x="1981" y="1134"/>
                </a:cxn>
                <a:cxn ang="0">
                  <a:pos x="1827" y="1058"/>
                </a:cxn>
                <a:cxn ang="0">
                  <a:pos x="1662" y="986"/>
                </a:cxn>
                <a:cxn ang="0">
                  <a:pos x="1486" y="921"/>
                </a:cxn>
                <a:cxn ang="0">
                  <a:pos x="1299" y="865"/>
                </a:cxn>
                <a:cxn ang="0">
                  <a:pos x="1103" y="819"/>
                </a:cxn>
                <a:cxn ang="0">
                  <a:pos x="896" y="787"/>
                </a:cxn>
                <a:cxn ang="0">
                  <a:pos x="791" y="776"/>
                </a:cxn>
                <a:cxn ang="0">
                  <a:pos x="683" y="769"/>
                </a:cxn>
                <a:cxn ang="0">
                  <a:pos x="573" y="768"/>
                </a:cxn>
                <a:cxn ang="0">
                  <a:pos x="462" y="769"/>
                </a:cxn>
                <a:cxn ang="0">
                  <a:pos x="348" y="776"/>
                </a:cxn>
                <a:cxn ang="0">
                  <a:pos x="234" y="787"/>
                </a:cxn>
                <a:cxn ang="0">
                  <a:pos x="117" y="806"/>
                </a:cxn>
                <a:cxn ang="0">
                  <a:pos x="0" y="827"/>
                </a:cxn>
                <a:cxn ang="0">
                  <a:pos x="0" y="0"/>
                </a:cxn>
              </a:cxnLst>
              <a:rect l="0" t="0" r="r" b="b"/>
              <a:pathLst>
                <a:path w="2600" h="1587">
                  <a:moveTo>
                    <a:pt x="0" y="0"/>
                  </a:moveTo>
                  <a:lnTo>
                    <a:pt x="0" y="0"/>
                  </a:lnTo>
                  <a:lnTo>
                    <a:pt x="63" y="8"/>
                  </a:lnTo>
                  <a:lnTo>
                    <a:pt x="124" y="18"/>
                  </a:lnTo>
                  <a:lnTo>
                    <a:pt x="185" y="28"/>
                  </a:lnTo>
                  <a:lnTo>
                    <a:pt x="246" y="40"/>
                  </a:lnTo>
                  <a:lnTo>
                    <a:pt x="305" y="53"/>
                  </a:lnTo>
                  <a:lnTo>
                    <a:pt x="365" y="64"/>
                  </a:lnTo>
                  <a:lnTo>
                    <a:pt x="480" y="94"/>
                  </a:lnTo>
                  <a:lnTo>
                    <a:pt x="596" y="127"/>
                  </a:lnTo>
                  <a:lnTo>
                    <a:pt x="706" y="162"/>
                  </a:lnTo>
                  <a:lnTo>
                    <a:pt x="815" y="200"/>
                  </a:lnTo>
                  <a:lnTo>
                    <a:pt x="921" y="241"/>
                  </a:lnTo>
                  <a:lnTo>
                    <a:pt x="1025" y="286"/>
                  </a:lnTo>
                  <a:lnTo>
                    <a:pt x="1126" y="330"/>
                  </a:lnTo>
                  <a:lnTo>
                    <a:pt x="1223" y="380"/>
                  </a:lnTo>
                  <a:lnTo>
                    <a:pt x="1319" y="429"/>
                  </a:lnTo>
                  <a:lnTo>
                    <a:pt x="1411" y="482"/>
                  </a:lnTo>
                  <a:lnTo>
                    <a:pt x="1502" y="537"/>
                  </a:lnTo>
                  <a:lnTo>
                    <a:pt x="1588" y="591"/>
                  </a:lnTo>
                  <a:lnTo>
                    <a:pt x="1672" y="649"/>
                  </a:lnTo>
                  <a:lnTo>
                    <a:pt x="1753" y="707"/>
                  </a:lnTo>
                  <a:lnTo>
                    <a:pt x="1831" y="764"/>
                  </a:lnTo>
                  <a:lnTo>
                    <a:pt x="1907" y="824"/>
                  </a:lnTo>
                  <a:lnTo>
                    <a:pt x="1979" y="885"/>
                  </a:lnTo>
                  <a:lnTo>
                    <a:pt x="2047" y="946"/>
                  </a:lnTo>
                  <a:lnTo>
                    <a:pt x="2113" y="1005"/>
                  </a:lnTo>
                  <a:lnTo>
                    <a:pt x="2177" y="1066"/>
                  </a:lnTo>
                  <a:lnTo>
                    <a:pt x="2237" y="1128"/>
                  </a:lnTo>
                  <a:lnTo>
                    <a:pt x="2293" y="1189"/>
                  </a:lnTo>
                  <a:lnTo>
                    <a:pt x="2347" y="1248"/>
                  </a:lnTo>
                  <a:lnTo>
                    <a:pt x="2397" y="1308"/>
                  </a:lnTo>
                  <a:lnTo>
                    <a:pt x="2445" y="1365"/>
                  </a:lnTo>
                  <a:lnTo>
                    <a:pt x="2488" y="1423"/>
                  </a:lnTo>
                  <a:lnTo>
                    <a:pt x="2529" y="1479"/>
                  </a:lnTo>
                  <a:lnTo>
                    <a:pt x="2565" y="1534"/>
                  </a:lnTo>
                  <a:lnTo>
                    <a:pt x="2600" y="1587"/>
                  </a:lnTo>
                  <a:lnTo>
                    <a:pt x="2600" y="1587"/>
                  </a:lnTo>
                  <a:lnTo>
                    <a:pt x="2570" y="1555"/>
                  </a:lnTo>
                  <a:lnTo>
                    <a:pt x="2535" y="1522"/>
                  </a:lnTo>
                  <a:lnTo>
                    <a:pt x="2497" y="1487"/>
                  </a:lnTo>
                  <a:lnTo>
                    <a:pt x="2455" y="1451"/>
                  </a:lnTo>
                  <a:lnTo>
                    <a:pt x="2408" y="1413"/>
                  </a:lnTo>
                  <a:lnTo>
                    <a:pt x="2359" y="1375"/>
                  </a:lnTo>
                  <a:lnTo>
                    <a:pt x="2304" y="1336"/>
                  </a:lnTo>
                  <a:lnTo>
                    <a:pt x="2247" y="1294"/>
                  </a:lnTo>
                  <a:lnTo>
                    <a:pt x="2185" y="1255"/>
                  </a:lnTo>
                  <a:lnTo>
                    <a:pt x="2119" y="1215"/>
                  </a:lnTo>
                  <a:lnTo>
                    <a:pt x="2052" y="1174"/>
                  </a:lnTo>
                  <a:lnTo>
                    <a:pt x="1981" y="1134"/>
                  </a:lnTo>
                  <a:lnTo>
                    <a:pt x="1905" y="1096"/>
                  </a:lnTo>
                  <a:lnTo>
                    <a:pt x="1827" y="1058"/>
                  </a:lnTo>
                  <a:lnTo>
                    <a:pt x="1746" y="1020"/>
                  </a:lnTo>
                  <a:lnTo>
                    <a:pt x="1662" y="986"/>
                  </a:lnTo>
                  <a:lnTo>
                    <a:pt x="1576" y="953"/>
                  </a:lnTo>
                  <a:lnTo>
                    <a:pt x="1486" y="921"/>
                  </a:lnTo>
                  <a:lnTo>
                    <a:pt x="1393" y="891"/>
                  </a:lnTo>
                  <a:lnTo>
                    <a:pt x="1299" y="865"/>
                  </a:lnTo>
                  <a:lnTo>
                    <a:pt x="1202" y="840"/>
                  </a:lnTo>
                  <a:lnTo>
                    <a:pt x="1103" y="819"/>
                  </a:lnTo>
                  <a:lnTo>
                    <a:pt x="1000" y="801"/>
                  </a:lnTo>
                  <a:lnTo>
                    <a:pt x="896" y="787"/>
                  </a:lnTo>
                  <a:lnTo>
                    <a:pt x="843" y="781"/>
                  </a:lnTo>
                  <a:lnTo>
                    <a:pt x="791" y="776"/>
                  </a:lnTo>
                  <a:lnTo>
                    <a:pt x="738" y="773"/>
                  </a:lnTo>
                  <a:lnTo>
                    <a:pt x="683" y="769"/>
                  </a:lnTo>
                  <a:lnTo>
                    <a:pt x="629" y="768"/>
                  </a:lnTo>
                  <a:lnTo>
                    <a:pt x="573" y="768"/>
                  </a:lnTo>
                  <a:lnTo>
                    <a:pt x="518" y="768"/>
                  </a:lnTo>
                  <a:lnTo>
                    <a:pt x="462" y="769"/>
                  </a:lnTo>
                  <a:lnTo>
                    <a:pt x="406" y="773"/>
                  </a:lnTo>
                  <a:lnTo>
                    <a:pt x="348" y="776"/>
                  </a:lnTo>
                  <a:lnTo>
                    <a:pt x="292" y="781"/>
                  </a:lnTo>
                  <a:lnTo>
                    <a:pt x="234" y="787"/>
                  </a:lnTo>
                  <a:lnTo>
                    <a:pt x="177" y="796"/>
                  </a:lnTo>
                  <a:lnTo>
                    <a:pt x="117" y="806"/>
                  </a:lnTo>
                  <a:lnTo>
                    <a:pt x="59" y="816"/>
                  </a:lnTo>
                  <a:lnTo>
                    <a:pt x="0" y="8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0" y="4980432"/>
              <a:ext cx="3184026" cy="6519672"/>
            </a:xfrm>
            <a:custGeom>
              <a:avLst/>
              <a:gdLst/>
              <a:ahLst/>
              <a:cxnLst>
                <a:cxn ang="0">
                  <a:pos x="0" y="776"/>
                </a:cxn>
                <a:cxn ang="0">
                  <a:pos x="0" y="776"/>
                </a:cxn>
                <a:cxn ang="0">
                  <a:pos x="38" y="703"/>
                </a:cxn>
                <a:cxn ang="0">
                  <a:pos x="78" y="634"/>
                </a:cxn>
                <a:cxn ang="0">
                  <a:pos x="119" y="566"/>
                </a:cxn>
                <a:cxn ang="0">
                  <a:pos x="162" y="502"/>
                </a:cxn>
                <a:cxn ang="0">
                  <a:pos x="208" y="441"/>
                </a:cxn>
                <a:cxn ang="0">
                  <a:pos x="256" y="381"/>
                </a:cxn>
                <a:cxn ang="0">
                  <a:pos x="305" y="327"/>
                </a:cxn>
                <a:cxn ang="0">
                  <a:pos x="330" y="300"/>
                </a:cxn>
                <a:cxn ang="0">
                  <a:pos x="357" y="274"/>
                </a:cxn>
                <a:cxn ang="0">
                  <a:pos x="385" y="249"/>
                </a:cxn>
                <a:cxn ang="0">
                  <a:pos x="411" y="226"/>
                </a:cxn>
                <a:cxn ang="0">
                  <a:pos x="439" y="203"/>
                </a:cxn>
                <a:cxn ang="0">
                  <a:pos x="469" y="182"/>
                </a:cxn>
                <a:cxn ang="0">
                  <a:pos x="497" y="160"/>
                </a:cxn>
                <a:cxn ang="0">
                  <a:pos x="527" y="140"/>
                </a:cxn>
                <a:cxn ang="0">
                  <a:pos x="558" y="122"/>
                </a:cxn>
                <a:cxn ang="0">
                  <a:pos x="588" y="104"/>
                </a:cxn>
                <a:cxn ang="0">
                  <a:pos x="619" y="87"/>
                </a:cxn>
                <a:cxn ang="0">
                  <a:pos x="652" y="71"/>
                </a:cxn>
                <a:cxn ang="0">
                  <a:pos x="685" y="56"/>
                </a:cxn>
                <a:cxn ang="0">
                  <a:pos x="718" y="43"/>
                </a:cxn>
                <a:cxn ang="0">
                  <a:pos x="751" y="31"/>
                </a:cxn>
                <a:cxn ang="0">
                  <a:pos x="786" y="20"/>
                </a:cxn>
                <a:cxn ang="0">
                  <a:pos x="822" y="10"/>
                </a:cxn>
                <a:cxn ang="0">
                  <a:pos x="857" y="0"/>
                </a:cxn>
                <a:cxn ang="0">
                  <a:pos x="857" y="0"/>
                </a:cxn>
                <a:cxn ang="0">
                  <a:pos x="806" y="46"/>
                </a:cxn>
                <a:cxn ang="0">
                  <a:pos x="754" y="94"/>
                </a:cxn>
                <a:cxn ang="0">
                  <a:pos x="706" y="144"/>
                </a:cxn>
                <a:cxn ang="0">
                  <a:pos x="660" y="196"/>
                </a:cxn>
                <a:cxn ang="0">
                  <a:pos x="617" y="249"/>
                </a:cxn>
                <a:cxn ang="0">
                  <a:pos x="576" y="304"/>
                </a:cxn>
                <a:cxn ang="0">
                  <a:pos x="536" y="362"/>
                </a:cxn>
                <a:cxn ang="0">
                  <a:pos x="498" y="419"/>
                </a:cxn>
                <a:cxn ang="0">
                  <a:pos x="462" y="479"/>
                </a:cxn>
                <a:cxn ang="0">
                  <a:pos x="429" y="538"/>
                </a:cxn>
                <a:cxn ang="0">
                  <a:pos x="398" y="601"/>
                </a:cxn>
                <a:cxn ang="0">
                  <a:pos x="368" y="664"/>
                </a:cxn>
                <a:cxn ang="0">
                  <a:pos x="340" y="728"/>
                </a:cxn>
                <a:cxn ang="0">
                  <a:pos x="315" y="792"/>
                </a:cxn>
                <a:cxn ang="0">
                  <a:pos x="291" y="858"/>
                </a:cxn>
                <a:cxn ang="0">
                  <a:pos x="269" y="925"/>
                </a:cxn>
                <a:cxn ang="0">
                  <a:pos x="249" y="992"/>
                </a:cxn>
                <a:cxn ang="0">
                  <a:pos x="229" y="1060"/>
                </a:cxn>
                <a:cxn ang="0">
                  <a:pos x="213" y="1128"/>
                </a:cxn>
                <a:cxn ang="0">
                  <a:pos x="198" y="1197"/>
                </a:cxn>
                <a:cxn ang="0">
                  <a:pos x="185" y="1266"/>
                </a:cxn>
                <a:cxn ang="0">
                  <a:pos x="173" y="1336"/>
                </a:cxn>
                <a:cxn ang="0">
                  <a:pos x="162" y="1405"/>
                </a:cxn>
                <a:cxn ang="0">
                  <a:pos x="154" y="1474"/>
                </a:cxn>
                <a:cxn ang="0">
                  <a:pos x="147" y="1544"/>
                </a:cxn>
                <a:cxn ang="0">
                  <a:pos x="140" y="1613"/>
                </a:cxn>
                <a:cxn ang="0">
                  <a:pos x="137" y="1682"/>
                </a:cxn>
                <a:cxn ang="0">
                  <a:pos x="134" y="1752"/>
                </a:cxn>
                <a:cxn ang="0">
                  <a:pos x="132" y="1821"/>
                </a:cxn>
                <a:cxn ang="0">
                  <a:pos x="132" y="1889"/>
                </a:cxn>
                <a:cxn ang="0">
                  <a:pos x="134" y="1956"/>
                </a:cxn>
                <a:cxn ang="0">
                  <a:pos x="135" y="2024"/>
                </a:cxn>
                <a:cxn ang="0">
                  <a:pos x="0" y="2024"/>
                </a:cxn>
                <a:cxn ang="0">
                  <a:pos x="0" y="776"/>
                </a:cxn>
                <a:cxn ang="0">
                  <a:pos x="0" y="776"/>
                </a:cxn>
              </a:cxnLst>
              <a:rect l="0" t="0" r="r" b="b"/>
              <a:pathLst>
                <a:path w="857" h="2024">
                  <a:moveTo>
                    <a:pt x="0" y="776"/>
                  </a:moveTo>
                  <a:lnTo>
                    <a:pt x="0" y="776"/>
                  </a:lnTo>
                  <a:lnTo>
                    <a:pt x="38" y="703"/>
                  </a:lnTo>
                  <a:lnTo>
                    <a:pt x="78" y="634"/>
                  </a:lnTo>
                  <a:lnTo>
                    <a:pt x="119" y="566"/>
                  </a:lnTo>
                  <a:lnTo>
                    <a:pt x="162" y="502"/>
                  </a:lnTo>
                  <a:lnTo>
                    <a:pt x="208" y="441"/>
                  </a:lnTo>
                  <a:lnTo>
                    <a:pt x="256" y="381"/>
                  </a:lnTo>
                  <a:lnTo>
                    <a:pt x="305" y="327"/>
                  </a:lnTo>
                  <a:lnTo>
                    <a:pt x="330" y="300"/>
                  </a:lnTo>
                  <a:lnTo>
                    <a:pt x="357" y="274"/>
                  </a:lnTo>
                  <a:lnTo>
                    <a:pt x="385" y="249"/>
                  </a:lnTo>
                  <a:lnTo>
                    <a:pt x="411" y="226"/>
                  </a:lnTo>
                  <a:lnTo>
                    <a:pt x="439" y="203"/>
                  </a:lnTo>
                  <a:lnTo>
                    <a:pt x="469" y="182"/>
                  </a:lnTo>
                  <a:lnTo>
                    <a:pt x="497" y="160"/>
                  </a:lnTo>
                  <a:lnTo>
                    <a:pt x="527" y="140"/>
                  </a:lnTo>
                  <a:lnTo>
                    <a:pt x="558" y="122"/>
                  </a:lnTo>
                  <a:lnTo>
                    <a:pt x="588" y="104"/>
                  </a:lnTo>
                  <a:lnTo>
                    <a:pt x="619" y="87"/>
                  </a:lnTo>
                  <a:lnTo>
                    <a:pt x="652" y="71"/>
                  </a:lnTo>
                  <a:lnTo>
                    <a:pt x="685" y="56"/>
                  </a:lnTo>
                  <a:lnTo>
                    <a:pt x="718" y="43"/>
                  </a:lnTo>
                  <a:lnTo>
                    <a:pt x="751" y="31"/>
                  </a:lnTo>
                  <a:lnTo>
                    <a:pt x="786" y="20"/>
                  </a:lnTo>
                  <a:lnTo>
                    <a:pt x="822" y="10"/>
                  </a:lnTo>
                  <a:lnTo>
                    <a:pt x="857" y="0"/>
                  </a:lnTo>
                  <a:lnTo>
                    <a:pt x="857" y="0"/>
                  </a:lnTo>
                  <a:lnTo>
                    <a:pt x="806" y="46"/>
                  </a:lnTo>
                  <a:lnTo>
                    <a:pt x="754" y="94"/>
                  </a:lnTo>
                  <a:lnTo>
                    <a:pt x="706" y="144"/>
                  </a:lnTo>
                  <a:lnTo>
                    <a:pt x="660" y="196"/>
                  </a:lnTo>
                  <a:lnTo>
                    <a:pt x="617" y="249"/>
                  </a:lnTo>
                  <a:lnTo>
                    <a:pt x="576" y="304"/>
                  </a:lnTo>
                  <a:lnTo>
                    <a:pt x="536" y="362"/>
                  </a:lnTo>
                  <a:lnTo>
                    <a:pt x="498" y="419"/>
                  </a:lnTo>
                  <a:lnTo>
                    <a:pt x="462" y="479"/>
                  </a:lnTo>
                  <a:lnTo>
                    <a:pt x="429" y="538"/>
                  </a:lnTo>
                  <a:lnTo>
                    <a:pt x="398" y="601"/>
                  </a:lnTo>
                  <a:lnTo>
                    <a:pt x="368" y="664"/>
                  </a:lnTo>
                  <a:lnTo>
                    <a:pt x="340" y="728"/>
                  </a:lnTo>
                  <a:lnTo>
                    <a:pt x="315" y="792"/>
                  </a:lnTo>
                  <a:lnTo>
                    <a:pt x="291" y="858"/>
                  </a:lnTo>
                  <a:lnTo>
                    <a:pt x="269" y="925"/>
                  </a:lnTo>
                  <a:lnTo>
                    <a:pt x="249" y="992"/>
                  </a:lnTo>
                  <a:lnTo>
                    <a:pt x="229" y="1060"/>
                  </a:lnTo>
                  <a:lnTo>
                    <a:pt x="213" y="1128"/>
                  </a:lnTo>
                  <a:lnTo>
                    <a:pt x="198" y="1197"/>
                  </a:lnTo>
                  <a:lnTo>
                    <a:pt x="185" y="1266"/>
                  </a:lnTo>
                  <a:lnTo>
                    <a:pt x="173" y="1336"/>
                  </a:lnTo>
                  <a:lnTo>
                    <a:pt x="162" y="1405"/>
                  </a:lnTo>
                  <a:lnTo>
                    <a:pt x="154" y="1474"/>
                  </a:lnTo>
                  <a:lnTo>
                    <a:pt x="147" y="1544"/>
                  </a:lnTo>
                  <a:lnTo>
                    <a:pt x="140" y="1613"/>
                  </a:lnTo>
                  <a:lnTo>
                    <a:pt x="137" y="1682"/>
                  </a:lnTo>
                  <a:lnTo>
                    <a:pt x="134" y="1752"/>
                  </a:lnTo>
                  <a:lnTo>
                    <a:pt x="132" y="1821"/>
                  </a:lnTo>
                  <a:lnTo>
                    <a:pt x="132" y="1889"/>
                  </a:lnTo>
                  <a:lnTo>
                    <a:pt x="134" y="1956"/>
                  </a:lnTo>
                  <a:lnTo>
                    <a:pt x="135" y="2024"/>
                  </a:lnTo>
                  <a:lnTo>
                    <a:pt x="0" y="2024"/>
                  </a:lnTo>
                  <a:lnTo>
                    <a:pt x="0" y="776"/>
                  </a:lnTo>
                  <a:lnTo>
                    <a:pt x="0" y="7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0" y="3371787"/>
              <a:ext cx="2895599" cy="2154237"/>
            </a:xfrm>
            <a:custGeom>
              <a:avLst/>
              <a:gdLst/>
              <a:ahLst/>
              <a:cxnLst>
                <a:cxn ang="0">
                  <a:pos x="0" y="118"/>
                </a:cxn>
                <a:cxn ang="0">
                  <a:pos x="165" y="69"/>
                </a:cxn>
                <a:cxn ang="0">
                  <a:pos x="327" y="33"/>
                </a:cxn>
                <a:cxn ang="0">
                  <a:pos x="487" y="11"/>
                </a:cxn>
                <a:cxn ang="0">
                  <a:pos x="645" y="1"/>
                </a:cxn>
                <a:cxn ang="0">
                  <a:pos x="797" y="1"/>
                </a:cxn>
                <a:cxn ang="0">
                  <a:pos x="946" y="13"/>
                </a:cxn>
                <a:cxn ang="0">
                  <a:pos x="1088" y="33"/>
                </a:cxn>
                <a:cxn ang="0">
                  <a:pos x="1225" y="62"/>
                </a:cxn>
                <a:cxn ang="0">
                  <a:pos x="1352" y="97"/>
                </a:cxn>
                <a:cxn ang="0">
                  <a:pos x="1472" y="138"/>
                </a:cxn>
                <a:cxn ang="0">
                  <a:pos x="1585" y="184"/>
                </a:cxn>
                <a:cxn ang="0">
                  <a:pos x="1685" y="236"/>
                </a:cxn>
                <a:cxn ang="0">
                  <a:pos x="1776" y="288"/>
                </a:cxn>
                <a:cxn ang="0">
                  <a:pos x="1854" y="343"/>
                </a:cxn>
                <a:cxn ang="0">
                  <a:pos x="1921" y="399"/>
                </a:cxn>
                <a:cxn ang="0">
                  <a:pos x="1974" y="455"/>
                </a:cxn>
                <a:cxn ang="0">
                  <a:pos x="1920" y="434"/>
                </a:cxn>
                <a:cxn ang="0">
                  <a:pos x="1804" y="394"/>
                </a:cxn>
                <a:cxn ang="0">
                  <a:pos x="1680" y="361"/>
                </a:cxn>
                <a:cxn ang="0">
                  <a:pos x="1548" y="338"/>
                </a:cxn>
                <a:cxn ang="0">
                  <a:pos x="1413" y="323"/>
                </a:cxn>
                <a:cxn ang="0">
                  <a:pos x="1273" y="321"/>
                </a:cxn>
                <a:cxn ang="0">
                  <a:pos x="1132" y="331"/>
                </a:cxn>
                <a:cxn ang="0">
                  <a:pos x="990" y="356"/>
                </a:cxn>
                <a:cxn ang="0">
                  <a:pos x="919" y="374"/>
                </a:cxn>
                <a:cxn ang="0">
                  <a:pos x="850" y="396"/>
                </a:cxn>
                <a:cxn ang="0">
                  <a:pos x="781" y="424"/>
                </a:cxn>
                <a:cxn ang="0">
                  <a:pos x="711" y="455"/>
                </a:cxn>
                <a:cxn ang="0">
                  <a:pos x="645" y="490"/>
                </a:cxn>
                <a:cxn ang="0">
                  <a:pos x="579" y="531"/>
                </a:cxn>
                <a:cxn ang="0">
                  <a:pos x="515" y="577"/>
                </a:cxn>
                <a:cxn ang="0">
                  <a:pos x="452" y="629"/>
                </a:cxn>
                <a:cxn ang="0">
                  <a:pos x="391" y="685"/>
                </a:cxn>
                <a:cxn ang="0">
                  <a:pos x="333" y="747"/>
                </a:cxn>
                <a:cxn ang="0">
                  <a:pos x="277" y="815"/>
                </a:cxn>
                <a:cxn ang="0">
                  <a:pos x="223" y="889"/>
                </a:cxn>
                <a:cxn ang="0">
                  <a:pos x="172" y="970"/>
                </a:cxn>
                <a:cxn ang="0">
                  <a:pos x="124" y="1056"/>
                </a:cxn>
                <a:cxn ang="0">
                  <a:pos x="79" y="1150"/>
                </a:cxn>
                <a:cxn ang="0">
                  <a:pos x="38" y="1249"/>
                </a:cxn>
                <a:cxn ang="0">
                  <a:pos x="0" y="1357"/>
                </a:cxn>
                <a:cxn ang="0">
                  <a:pos x="0" y="118"/>
                </a:cxn>
              </a:cxnLst>
              <a:rect l="0" t="0" r="r" b="b"/>
              <a:pathLst>
                <a:path w="1974" h="1357">
                  <a:moveTo>
                    <a:pt x="0" y="118"/>
                  </a:moveTo>
                  <a:lnTo>
                    <a:pt x="0" y="118"/>
                  </a:lnTo>
                  <a:lnTo>
                    <a:pt x="83" y="92"/>
                  </a:lnTo>
                  <a:lnTo>
                    <a:pt x="165" y="69"/>
                  </a:lnTo>
                  <a:lnTo>
                    <a:pt x="246" y="49"/>
                  </a:lnTo>
                  <a:lnTo>
                    <a:pt x="327" y="33"/>
                  </a:lnTo>
                  <a:lnTo>
                    <a:pt x="408" y="21"/>
                  </a:lnTo>
                  <a:lnTo>
                    <a:pt x="487" y="11"/>
                  </a:lnTo>
                  <a:lnTo>
                    <a:pt x="566" y="5"/>
                  </a:lnTo>
                  <a:lnTo>
                    <a:pt x="645" y="1"/>
                  </a:lnTo>
                  <a:lnTo>
                    <a:pt x="721" y="0"/>
                  </a:lnTo>
                  <a:lnTo>
                    <a:pt x="797" y="1"/>
                  </a:lnTo>
                  <a:lnTo>
                    <a:pt x="873" y="6"/>
                  </a:lnTo>
                  <a:lnTo>
                    <a:pt x="946" y="13"/>
                  </a:lnTo>
                  <a:lnTo>
                    <a:pt x="1018" y="23"/>
                  </a:lnTo>
                  <a:lnTo>
                    <a:pt x="1088" y="33"/>
                  </a:lnTo>
                  <a:lnTo>
                    <a:pt x="1157" y="47"/>
                  </a:lnTo>
                  <a:lnTo>
                    <a:pt x="1225" y="62"/>
                  </a:lnTo>
                  <a:lnTo>
                    <a:pt x="1289" y="79"/>
                  </a:lnTo>
                  <a:lnTo>
                    <a:pt x="1352" y="97"/>
                  </a:lnTo>
                  <a:lnTo>
                    <a:pt x="1413" y="117"/>
                  </a:lnTo>
                  <a:lnTo>
                    <a:pt x="1472" y="138"/>
                  </a:lnTo>
                  <a:lnTo>
                    <a:pt x="1530" y="161"/>
                  </a:lnTo>
                  <a:lnTo>
                    <a:pt x="1585" y="184"/>
                  </a:lnTo>
                  <a:lnTo>
                    <a:pt x="1636" y="209"/>
                  </a:lnTo>
                  <a:lnTo>
                    <a:pt x="1685" y="236"/>
                  </a:lnTo>
                  <a:lnTo>
                    <a:pt x="1732" y="262"/>
                  </a:lnTo>
                  <a:lnTo>
                    <a:pt x="1776" y="288"/>
                  </a:lnTo>
                  <a:lnTo>
                    <a:pt x="1816" y="315"/>
                  </a:lnTo>
                  <a:lnTo>
                    <a:pt x="1854" y="343"/>
                  </a:lnTo>
                  <a:lnTo>
                    <a:pt x="1888" y="371"/>
                  </a:lnTo>
                  <a:lnTo>
                    <a:pt x="1921" y="399"/>
                  </a:lnTo>
                  <a:lnTo>
                    <a:pt x="1949" y="427"/>
                  </a:lnTo>
                  <a:lnTo>
                    <a:pt x="1974" y="455"/>
                  </a:lnTo>
                  <a:lnTo>
                    <a:pt x="1974" y="455"/>
                  </a:lnTo>
                  <a:lnTo>
                    <a:pt x="1920" y="434"/>
                  </a:lnTo>
                  <a:lnTo>
                    <a:pt x="1864" y="412"/>
                  </a:lnTo>
                  <a:lnTo>
                    <a:pt x="1804" y="394"/>
                  </a:lnTo>
                  <a:lnTo>
                    <a:pt x="1743" y="376"/>
                  </a:lnTo>
                  <a:lnTo>
                    <a:pt x="1680" y="361"/>
                  </a:lnTo>
                  <a:lnTo>
                    <a:pt x="1614" y="348"/>
                  </a:lnTo>
                  <a:lnTo>
                    <a:pt x="1548" y="338"/>
                  </a:lnTo>
                  <a:lnTo>
                    <a:pt x="1481" y="330"/>
                  </a:lnTo>
                  <a:lnTo>
                    <a:pt x="1413" y="323"/>
                  </a:lnTo>
                  <a:lnTo>
                    <a:pt x="1344" y="320"/>
                  </a:lnTo>
                  <a:lnTo>
                    <a:pt x="1273" y="321"/>
                  </a:lnTo>
                  <a:lnTo>
                    <a:pt x="1203" y="325"/>
                  </a:lnTo>
                  <a:lnTo>
                    <a:pt x="1132" y="331"/>
                  </a:lnTo>
                  <a:lnTo>
                    <a:pt x="1061" y="341"/>
                  </a:lnTo>
                  <a:lnTo>
                    <a:pt x="990" y="356"/>
                  </a:lnTo>
                  <a:lnTo>
                    <a:pt x="954" y="364"/>
                  </a:lnTo>
                  <a:lnTo>
                    <a:pt x="919" y="374"/>
                  </a:lnTo>
                  <a:lnTo>
                    <a:pt x="885" y="384"/>
                  </a:lnTo>
                  <a:lnTo>
                    <a:pt x="850" y="396"/>
                  </a:lnTo>
                  <a:lnTo>
                    <a:pt x="815" y="409"/>
                  </a:lnTo>
                  <a:lnTo>
                    <a:pt x="781" y="424"/>
                  </a:lnTo>
                  <a:lnTo>
                    <a:pt x="746" y="439"/>
                  </a:lnTo>
                  <a:lnTo>
                    <a:pt x="711" y="455"/>
                  </a:lnTo>
                  <a:lnTo>
                    <a:pt x="678" y="472"/>
                  </a:lnTo>
                  <a:lnTo>
                    <a:pt x="645" y="490"/>
                  </a:lnTo>
                  <a:lnTo>
                    <a:pt x="612" y="510"/>
                  </a:lnTo>
                  <a:lnTo>
                    <a:pt x="579" y="531"/>
                  </a:lnTo>
                  <a:lnTo>
                    <a:pt x="546" y="554"/>
                  </a:lnTo>
                  <a:lnTo>
                    <a:pt x="515" y="577"/>
                  </a:lnTo>
                  <a:lnTo>
                    <a:pt x="484" y="602"/>
                  </a:lnTo>
                  <a:lnTo>
                    <a:pt x="452" y="629"/>
                  </a:lnTo>
                  <a:lnTo>
                    <a:pt x="421" y="657"/>
                  </a:lnTo>
                  <a:lnTo>
                    <a:pt x="391" y="685"/>
                  </a:lnTo>
                  <a:lnTo>
                    <a:pt x="361" y="716"/>
                  </a:lnTo>
                  <a:lnTo>
                    <a:pt x="333" y="747"/>
                  </a:lnTo>
                  <a:lnTo>
                    <a:pt x="304" y="780"/>
                  </a:lnTo>
                  <a:lnTo>
                    <a:pt x="277" y="815"/>
                  </a:lnTo>
                  <a:lnTo>
                    <a:pt x="249" y="851"/>
                  </a:lnTo>
                  <a:lnTo>
                    <a:pt x="223" y="889"/>
                  </a:lnTo>
                  <a:lnTo>
                    <a:pt x="198" y="929"/>
                  </a:lnTo>
                  <a:lnTo>
                    <a:pt x="172" y="970"/>
                  </a:lnTo>
                  <a:lnTo>
                    <a:pt x="149" y="1012"/>
                  </a:lnTo>
                  <a:lnTo>
                    <a:pt x="124" y="1056"/>
                  </a:lnTo>
                  <a:lnTo>
                    <a:pt x="101" y="1102"/>
                  </a:lnTo>
                  <a:lnTo>
                    <a:pt x="79" y="1150"/>
                  </a:lnTo>
                  <a:lnTo>
                    <a:pt x="58" y="1198"/>
                  </a:lnTo>
                  <a:lnTo>
                    <a:pt x="38" y="1249"/>
                  </a:lnTo>
                  <a:lnTo>
                    <a:pt x="18" y="1302"/>
                  </a:lnTo>
                  <a:lnTo>
                    <a:pt x="0" y="1357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1502664" y="5586916"/>
              <a:ext cx="6519672" cy="5913188"/>
            </a:xfrm>
            <a:custGeom>
              <a:avLst/>
              <a:gdLst/>
              <a:ahLst/>
              <a:cxnLst>
                <a:cxn ang="0">
                  <a:pos x="1377" y="130"/>
                </a:cxn>
                <a:cxn ang="0">
                  <a:pos x="1299" y="89"/>
                </a:cxn>
                <a:cxn ang="0">
                  <a:pos x="1220" y="56"/>
                </a:cxn>
                <a:cxn ang="0">
                  <a:pos x="1137" y="30"/>
                </a:cxn>
                <a:cxn ang="0">
                  <a:pos x="1052" y="11"/>
                </a:cxn>
                <a:cxn ang="0">
                  <a:pos x="966" y="2"/>
                </a:cxn>
                <a:cxn ang="0">
                  <a:pos x="880" y="0"/>
                </a:cxn>
                <a:cxn ang="0">
                  <a:pos x="794" y="5"/>
                </a:cxn>
                <a:cxn ang="0">
                  <a:pos x="708" y="18"/>
                </a:cxn>
                <a:cxn ang="0">
                  <a:pos x="624" y="40"/>
                </a:cxn>
                <a:cxn ang="0">
                  <a:pos x="543" y="69"/>
                </a:cxn>
                <a:cxn ang="0">
                  <a:pos x="466" y="107"/>
                </a:cxn>
                <a:cxn ang="0">
                  <a:pos x="391" y="155"/>
                </a:cxn>
                <a:cxn ang="0">
                  <a:pos x="322" y="210"/>
                </a:cxn>
                <a:cxn ang="0">
                  <a:pos x="258" y="272"/>
                </a:cxn>
                <a:cxn ang="0">
                  <a:pos x="200" y="345"/>
                </a:cxn>
                <a:cxn ang="0">
                  <a:pos x="149" y="426"/>
                </a:cxn>
                <a:cxn ang="0">
                  <a:pos x="124" y="472"/>
                </a:cxn>
                <a:cxn ang="0">
                  <a:pos x="83" y="568"/>
                </a:cxn>
                <a:cxn ang="0">
                  <a:pos x="48" y="667"/>
                </a:cxn>
                <a:cxn ang="0">
                  <a:pos x="23" y="769"/>
                </a:cxn>
                <a:cxn ang="0">
                  <a:pos x="7" y="875"/>
                </a:cxn>
                <a:cxn ang="0">
                  <a:pos x="0" y="982"/>
                </a:cxn>
                <a:cxn ang="0">
                  <a:pos x="2" y="1090"/>
                </a:cxn>
                <a:cxn ang="0">
                  <a:pos x="12" y="1200"/>
                </a:cxn>
                <a:cxn ang="0">
                  <a:pos x="31" y="1311"/>
                </a:cxn>
                <a:cxn ang="0">
                  <a:pos x="61" y="1420"/>
                </a:cxn>
                <a:cxn ang="0">
                  <a:pos x="101" y="1529"/>
                </a:cxn>
                <a:cxn ang="0">
                  <a:pos x="149" y="1636"/>
                </a:cxn>
                <a:cxn ang="0">
                  <a:pos x="206" y="1742"/>
                </a:cxn>
                <a:cxn ang="0">
                  <a:pos x="274" y="1844"/>
                </a:cxn>
                <a:cxn ang="0">
                  <a:pos x="353" y="1943"/>
                </a:cxn>
                <a:cxn ang="0">
                  <a:pos x="441" y="2039"/>
                </a:cxn>
                <a:cxn ang="0">
                  <a:pos x="2552" y="2085"/>
                </a:cxn>
                <a:cxn ang="0">
                  <a:pos x="2526" y="2070"/>
                </a:cxn>
                <a:cxn ang="0">
                  <a:pos x="2336" y="1955"/>
                </a:cxn>
                <a:cxn ang="0">
                  <a:pos x="2192" y="1860"/>
                </a:cxn>
                <a:cxn ang="0">
                  <a:pos x="2025" y="1748"/>
                </a:cxn>
                <a:cxn ang="0">
                  <a:pos x="1849" y="1619"/>
                </a:cxn>
                <a:cxn ang="0">
                  <a:pos x="1667" y="1477"/>
                </a:cxn>
                <a:cxn ang="0">
                  <a:pos x="1492" y="1326"/>
                </a:cxn>
                <a:cxn ang="0">
                  <a:pos x="1410" y="1246"/>
                </a:cxn>
                <a:cxn ang="0">
                  <a:pos x="1332" y="1167"/>
                </a:cxn>
                <a:cxn ang="0">
                  <a:pos x="1261" y="1086"/>
                </a:cxn>
                <a:cxn ang="0">
                  <a:pos x="1195" y="1004"/>
                </a:cxn>
                <a:cxn ang="0">
                  <a:pos x="1139" y="923"/>
                </a:cxn>
                <a:cxn ang="0">
                  <a:pos x="1091" y="840"/>
                </a:cxn>
                <a:cxn ang="0">
                  <a:pos x="1055" y="761"/>
                </a:cxn>
                <a:cxn ang="0">
                  <a:pos x="1030" y="680"/>
                </a:cxn>
                <a:cxn ang="0">
                  <a:pos x="1017" y="602"/>
                </a:cxn>
                <a:cxn ang="0">
                  <a:pos x="1019" y="527"/>
                </a:cxn>
                <a:cxn ang="0">
                  <a:pos x="1028" y="470"/>
                </a:cxn>
                <a:cxn ang="0">
                  <a:pos x="1040" y="434"/>
                </a:cxn>
                <a:cxn ang="0">
                  <a:pos x="1057" y="398"/>
                </a:cxn>
                <a:cxn ang="0">
                  <a:pos x="1076" y="363"/>
                </a:cxn>
                <a:cxn ang="0">
                  <a:pos x="1101" y="330"/>
                </a:cxn>
                <a:cxn ang="0">
                  <a:pos x="1131" y="295"/>
                </a:cxn>
                <a:cxn ang="0">
                  <a:pos x="1182" y="248"/>
                </a:cxn>
                <a:cxn ang="0">
                  <a:pos x="1269" y="186"/>
                </a:cxn>
                <a:cxn ang="0">
                  <a:pos x="1377" y="130"/>
                </a:cxn>
              </a:cxnLst>
              <a:rect l="0" t="0" r="r" b="b"/>
              <a:pathLst>
                <a:path w="2552" h="2085">
                  <a:moveTo>
                    <a:pt x="1377" y="130"/>
                  </a:moveTo>
                  <a:lnTo>
                    <a:pt x="1377" y="130"/>
                  </a:lnTo>
                  <a:lnTo>
                    <a:pt x="1339" y="109"/>
                  </a:lnTo>
                  <a:lnTo>
                    <a:pt x="1299" y="89"/>
                  </a:lnTo>
                  <a:lnTo>
                    <a:pt x="1260" y="73"/>
                  </a:lnTo>
                  <a:lnTo>
                    <a:pt x="1220" y="56"/>
                  </a:lnTo>
                  <a:lnTo>
                    <a:pt x="1179" y="43"/>
                  </a:lnTo>
                  <a:lnTo>
                    <a:pt x="1137" y="30"/>
                  </a:lnTo>
                  <a:lnTo>
                    <a:pt x="1094" y="20"/>
                  </a:lnTo>
                  <a:lnTo>
                    <a:pt x="1052" y="11"/>
                  </a:lnTo>
                  <a:lnTo>
                    <a:pt x="1009" y="7"/>
                  </a:lnTo>
                  <a:lnTo>
                    <a:pt x="966" y="2"/>
                  </a:lnTo>
                  <a:lnTo>
                    <a:pt x="923" y="0"/>
                  </a:lnTo>
                  <a:lnTo>
                    <a:pt x="880" y="0"/>
                  </a:lnTo>
                  <a:lnTo>
                    <a:pt x="837" y="2"/>
                  </a:lnTo>
                  <a:lnTo>
                    <a:pt x="794" y="5"/>
                  </a:lnTo>
                  <a:lnTo>
                    <a:pt x="751" y="10"/>
                  </a:lnTo>
                  <a:lnTo>
                    <a:pt x="708" y="18"/>
                  </a:lnTo>
                  <a:lnTo>
                    <a:pt x="667" y="28"/>
                  </a:lnTo>
                  <a:lnTo>
                    <a:pt x="624" y="40"/>
                  </a:lnTo>
                  <a:lnTo>
                    <a:pt x="584" y="54"/>
                  </a:lnTo>
                  <a:lnTo>
                    <a:pt x="543" y="69"/>
                  </a:lnTo>
                  <a:lnTo>
                    <a:pt x="504" y="87"/>
                  </a:lnTo>
                  <a:lnTo>
                    <a:pt x="466" y="107"/>
                  </a:lnTo>
                  <a:lnTo>
                    <a:pt x="428" y="130"/>
                  </a:lnTo>
                  <a:lnTo>
                    <a:pt x="391" y="155"/>
                  </a:lnTo>
                  <a:lnTo>
                    <a:pt x="357" y="182"/>
                  </a:lnTo>
                  <a:lnTo>
                    <a:pt x="322" y="210"/>
                  </a:lnTo>
                  <a:lnTo>
                    <a:pt x="289" y="241"/>
                  </a:lnTo>
                  <a:lnTo>
                    <a:pt x="258" y="272"/>
                  </a:lnTo>
                  <a:lnTo>
                    <a:pt x="228" y="309"/>
                  </a:lnTo>
                  <a:lnTo>
                    <a:pt x="200" y="345"/>
                  </a:lnTo>
                  <a:lnTo>
                    <a:pt x="173" y="385"/>
                  </a:lnTo>
                  <a:lnTo>
                    <a:pt x="149" y="426"/>
                  </a:lnTo>
                  <a:lnTo>
                    <a:pt x="149" y="426"/>
                  </a:lnTo>
                  <a:lnTo>
                    <a:pt x="124" y="472"/>
                  </a:lnTo>
                  <a:lnTo>
                    <a:pt x="102" y="520"/>
                  </a:lnTo>
                  <a:lnTo>
                    <a:pt x="83" y="568"/>
                  </a:lnTo>
                  <a:lnTo>
                    <a:pt x="64" y="617"/>
                  </a:lnTo>
                  <a:lnTo>
                    <a:pt x="48" y="667"/>
                  </a:lnTo>
                  <a:lnTo>
                    <a:pt x="35" y="718"/>
                  </a:lnTo>
                  <a:lnTo>
                    <a:pt x="23" y="769"/>
                  </a:lnTo>
                  <a:lnTo>
                    <a:pt x="15" y="822"/>
                  </a:lnTo>
                  <a:lnTo>
                    <a:pt x="7" y="875"/>
                  </a:lnTo>
                  <a:lnTo>
                    <a:pt x="2" y="928"/>
                  </a:lnTo>
                  <a:lnTo>
                    <a:pt x="0" y="982"/>
                  </a:lnTo>
                  <a:lnTo>
                    <a:pt x="0" y="1035"/>
                  </a:lnTo>
                  <a:lnTo>
                    <a:pt x="2" y="1090"/>
                  </a:lnTo>
                  <a:lnTo>
                    <a:pt x="5" y="1146"/>
                  </a:lnTo>
                  <a:lnTo>
                    <a:pt x="12" y="1200"/>
                  </a:lnTo>
                  <a:lnTo>
                    <a:pt x="22" y="1255"/>
                  </a:lnTo>
                  <a:lnTo>
                    <a:pt x="31" y="1311"/>
                  </a:lnTo>
                  <a:lnTo>
                    <a:pt x="46" y="1365"/>
                  </a:lnTo>
                  <a:lnTo>
                    <a:pt x="61" y="1420"/>
                  </a:lnTo>
                  <a:lnTo>
                    <a:pt x="79" y="1474"/>
                  </a:lnTo>
                  <a:lnTo>
                    <a:pt x="101" y="1529"/>
                  </a:lnTo>
                  <a:lnTo>
                    <a:pt x="124" y="1583"/>
                  </a:lnTo>
                  <a:lnTo>
                    <a:pt x="149" y="1636"/>
                  </a:lnTo>
                  <a:lnTo>
                    <a:pt x="177" y="1689"/>
                  </a:lnTo>
                  <a:lnTo>
                    <a:pt x="206" y="1742"/>
                  </a:lnTo>
                  <a:lnTo>
                    <a:pt x="239" y="1793"/>
                  </a:lnTo>
                  <a:lnTo>
                    <a:pt x="274" y="1844"/>
                  </a:lnTo>
                  <a:lnTo>
                    <a:pt x="312" y="1895"/>
                  </a:lnTo>
                  <a:lnTo>
                    <a:pt x="353" y="1943"/>
                  </a:lnTo>
                  <a:lnTo>
                    <a:pt x="396" y="1993"/>
                  </a:lnTo>
                  <a:lnTo>
                    <a:pt x="441" y="2039"/>
                  </a:lnTo>
                  <a:lnTo>
                    <a:pt x="489" y="2085"/>
                  </a:lnTo>
                  <a:lnTo>
                    <a:pt x="2552" y="2085"/>
                  </a:lnTo>
                  <a:lnTo>
                    <a:pt x="2552" y="2085"/>
                  </a:lnTo>
                  <a:lnTo>
                    <a:pt x="2526" y="2070"/>
                  </a:lnTo>
                  <a:lnTo>
                    <a:pt x="2450" y="2026"/>
                  </a:lnTo>
                  <a:lnTo>
                    <a:pt x="2336" y="1955"/>
                  </a:lnTo>
                  <a:lnTo>
                    <a:pt x="2266" y="1910"/>
                  </a:lnTo>
                  <a:lnTo>
                    <a:pt x="2192" y="1860"/>
                  </a:lnTo>
                  <a:lnTo>
                    <a:pt x="2111" y="1808"/>
                  </a:lnTo>
                  <a:lnTo>
                    <a:pt x="2025" y="1748"/>
                  </a:lnTo>
                  <a:lnTo>
                    <a:pt x="1938" y="1685"/>
                  </a:lnTo>
                  <a:lnTo>
                    <a:pt x="1849" y="1619"/>
                  </a:lnTo>
                  <a:lnTo>
                    <a:pt x="1758" y="1550"/>
                  </a:lnTo>
                  <a:lnTo>
                    <a:pt x="1667" y="1477"/>
                  </a:lnTo>
                  <a:lnTo>
                    <a:pt x="1578" y="1403"/>
                  </a:lnTo>
                  <a:lnTo>
                    <a:pt x="1492" y="1326"/>
                  </a:lnTo>
                  <a:lnTo>
                    <a:pt x="1451" y="1286"/>
                  </a:lnTo>
                  <a:lnTo>
                    <a:pt x="1410" y="1246"/>
                  </a:lnTo>
                  <a:lnTo>
                    <a:pt x="1370" y="1207"/>
                  </a:lnTo>
                  <a:lnTo>
                    <a:pt x="1332" y="1167"/>
                  </a:lnTo>
                  <a:lnTo>
                    <a:pt x="1296" y="1126"/>
                  </a:lnTo>
                  <a:lnTo>
                    <a:pt x="1261" y="1086"/>
                  </a:lnTo>
                  <a:lnTo>
                    <a:pt x="1227" y="1045"/>
                  </a:lnTo>
                  <a:lnTo>
                    <a:pt x="1195" y="1004"/>
                  </a:lnTo>
                  <a:lnTo>
                    <a:pt x="1167" y="962"/>
                  </a:lnTo>
                  <a:lnTo>
                    <a:pt x="1139" y="923"/>
                  </a:lnTo>
                  <a:lnTo>
                    <a:pt x="1114" y="881"/>
                  </a:lnTo>
                  <a:lnTo>
                    <a:pt x="1091" y="840"/>
                  </a:lnTo>
                  <a:lnTo>
                    <a:pt x="1071" y="801"/>
                  </a:lnTo>
                  <a:lnTo>
                    <a:pt x="1055" y="761"/>
                  </a:lnTo>
                  <a:lnTo>
                    <a:pt x="1042" y="720"/>
                  </a:lnTo>
                  <a:lnTo>
                    <a:pt x="1030" y="680"/>
                  </a:lnTo>
                  <a:lnTo>
                    <a:pt x="1022" y="642"/>
                  </a:lnTo>
                  <a:lnTo>
                    <a:pt x="1017" y="602"/>
                  </a:lnTo>
                  <a:lnTo>
                    <a:pt x="1015" y="565"/>
                  </a:lnTo>
                  <a:lnTo>
                    <a:pt x="1019" y="527"/>
                  </a:lnTo>
                  <a:lnTo>
                    <a:pt x="1023" y="489"/>
                  </a:lnTo>
                  <a:lnTo>
                    <a:pt x="1028" y="470"/>
                  </a:lnTo>
                  <a:lnTo>
                    <a:pt x="1033" y="452"/>
                  </a:lnTo>
                  <a:lnTo>
                    <a:pt x="1040" y="434"/>
                  </a:lnTo>
                  <a:lnTo>
                    <a:pt x="1048" y="416"/>
                  </a:lnTo>
                  <a:lnTo>
                    <a:pt x="1057" y="398"/>
                  </a:lnTo>
                  <a:lnTo>
                    <a:pt x="1066" y="381"/>
                  </a:lnTo>
                  <a:lnTo>
                    <a:pt x="1076" y="363"/>
                  </a:lnTo>
                  <a:lnTo>
                    <a:pt x="1088" y="347"/>
                  </a:lnTo>
                  <a:lnTo>
                    <a:pt x="1101" y="330"/>
                  </a:lnTo>
                  <a:lnTo>
                    <a:pt x="1116" y="312"/>
                  </a:lnTo>
                  <a:lnTo>
                    <a:pt x="1131" y="295"/>
                  </a:lnTo>
                  <a:lnTo>
                    <a:pt x="1147" y="281"/>
                  </a:lnTo>
                  <a:lnTo>
                    <a:pt x="1182" y="248"/>
                  </a:lnTo>
                  <a:lnTo>
                    <a:pt x="1223" y="216"/>
                  </a:lnTo>
                  <a:lnTo>
                    <a:pt x="1269" y="186"/>
                  </a:lnTo>
                  <a:lnTo>
                    <a:pt x="1321" y="158"/>
                  </a:lnTo>
                  <a:lnTo>
                    <a:pt x="1377" y="130"/>
                  </a:lnTo>
                  <a:lnTo>
                    <a:pt x="1377" y="130"/>
                  </a:lnTo>
                  <a:close/>
                </a:path>
              </a:pathLst>
            </a:custGeom>
            <a:solidFill>
              <a:schemeClr val="bg1">
                <a:lumMod val="95000"/>
                <a:alpha val="3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1155002" y="5801712"/>
              <a:ext cx="3420932" cy="5698392"/>
            </a:xfrm>
            <a:custGeom>
              <a:avLst/>
              <a:gdLst/>
              <a:ahLst/>
              <a:cxnLst>
                <a:cxn ang="0">
                  <a:pos x="99" y="1804"/>
                </a:cxn>
                <a:cxn ang="0">
                  <a:pos x="57" y="1647"/>
                </a:cxn>
                <a:cxn ang="0">
                  <a:pos x="29" y="1492"/>
                </a:cxn>
                <a:cxn ang="0">
                  <a:pos x="10" y="1342"/>
                </a:cxn>
                <a:cxn ang="0">
                  <a:pos x="1" y="1195"/>
                </a:cxn>
                <a:cxn ang="0">
                  <a:pos x="1" y="1054"/>
                </a:cxn>
                <a:cxn ang="0">
                  <a:pos x="10" y="919"/>
                </a:cxn>
                <a:cxn ang="0">
                  <a:pos x="26" y="790"/>
                </a:cxn>
                <a:cxn ang="0">
                  <a:pos x="49" y="667"/>
                </a:cxn>
                <a:cxn ang="0">
                  <a:pos x="81" y="553"/>
                </a:cxn>
                <a:cxn ang="0">
                  <a:pos x="117" y="445"/>
                </a:cxn>
                <a:cxn ang="0">
                  <a:pos x="158" y="346"/>
                </a:cxn>
                <a:cxn ang="0">
                  <a:pos x="203" y="255"/>
                </a:cxn>
                <a:cxn ang="0">
                  <a:pos x="254" y="176"/>
                </a:cxn>
                <a:cxn ang="0">
                  <a:pos x="307" y="105"/>
                </a:cxn>
                <a:cxn ang="0">
                  <a:pos x="363" y="47"/>
                </a:cxn>
                <a:cxn ang="0">
                  <a:pos x="421" y="0"/>
                </a:cxn>
                <a:cxn ang="0">
                  <a:pos x="383" y="57"/>
                </a:cxn>
                <a:cxn ang="0">
                  <a:pos x="317" y="176"/>
                </a:cxn>
                <a:cxn ang="0">
                  <a:pos x="265" y="298"/>
                </a:cxn>
                <a:cxn ang="0">
                  <a:pos x="226" y="421"/>
                </a:cxn>
                <a:cxn ang="0">
                  <a:pos x="201" y="544"/>
                </a:cxn>
                <a:cxn ang="0">
                  <a:pos x="188" y="667"/>
                </a:cxn>
                <a:cxn ang="0">
                  <a:pos x="186" y="789"/>
                </a:cxn>
                <a:cxn ang="0">
                  <a:pos x="196" y="911"/>
                </a:cxn>
                <a:cxn ang="0">
                  <a:pos x="219" y="1030"/>
                </a:cxn>
                <a:cxn ang="0">
                  <a:pos x="252" y="1147"/>
                </a:cxn>
                <a:cxn ang="0">
                  <a:pos x="297" y="1261"/>
                </a:cxn>
                <a:cxn ang="0">
                  <a:pos x="351" y="1371"/>
                </a:cxn>
                <a:cxn ang="0">
                  <a:pos x="416" y="1477"/>
                </a:cxn>
                <a:cxn ang="0">
                  <a:pos x="492" y="1578"/>
                </a:cxn>
                <a:cxn ang="0">
                  <a:pos x="576" y="1674"/>
                </a:cxn>
                <a:cxn ang="0">
                  <a:pos x="668" y="1763"/>
                </a:cxn>
                <a:cxn ang="0">
                  <a:pos x="99" y="1804"/>
                </a:cxn>
              </a:cxnLst>
              <a:rect l="0" t="0" r="r" b="b"/>
              <a:pathLst>
                <a:path w="718" h="1804">
                  <a:moveTo>
                    <a:pt x="99" y="1804"/>
                  </a:moveTo>
                  <a:lnTo>
                    <a:pt x="99" y="1804"/>
                  </a:lnTo>
                  <a:lnTo>
                    <a:pt x="77" y="1725"/>
                  </a:lnTo>
                  <a:lnTo>
                    <a:pt x="57" y="1647"/>
                  </a:lnTo>
                  <a:lnTo>
                    <a:pt x="43" y="1570"/>
                  </a:lnTo>
                  <a:lnTo>
                    <a:pt x="29" y="1492"/>
                  </a:lnTo>
                  <a:lnTo>
                    <a:pt x="18" y="1416"/>
                  </a:lnTo>
                  <a:lnTo>
                    <a:pt x="10" y="1342"/>
                  </a:lnTo>
                  <a:lnTo>
                    <a:pt x="5" y="1267"/>
                  </a:lnTo>
                  <a:lnTo>
                    <a:pt x="1" y="1195"/>
                  </a:lnTo>
                  <a:lnTo>
                    <a:pt x="0" y="1124"/>
                  </a:lnTo>
                  <a:lnTo>
                    <a:pt x="1" y="1054"/>
                  </a:lnTo>
                  <a:lnTo>
                    <a:pt x="5" y="987"/>
                  </a:lnTo>
                  <a:lnTo>
                    <a:pt x="10" y="919"/>
                  </a:lnTo>
                  <a:lnTo>
                    <a:pt x="18" y="853"/>
                  </a:lnTo>
                  <a:lnTo>
                    <a:pt x="26" y="790"/>
                  </a:lnTo>
                  <a:lnTo>
                    <a:pt x="38" y="728"/>
                  </a:lnTo>
                  <a:lnTo>
                    <a:pt x="49" y="667"/>
                  </a:lnTo>
                  <a:lnTo>
                    <a:pt x="64" y="609"/>
                  </a:lnTo>
                  <a:lnTo>
                    <a:pt x="81" y="553"/>
                  </a:lnTo>
                  <a:lnTo>
                    <a:pt x="97" y="496"/>
                  </a:lnTo>
                  <a:lnTo>
                    <a:pt x="117" y="445"/>
                  </a:lnTo>
                  <a:lnTo>
                    <a:pt x="137" y="394"/>
                  </a:lnTo>
                  <a:lnTo>
                    <a:pt x="158" y="346"/>
                  </a:lnTo>
                  <a:lnTo>
                    <a:pt x="180" y="300"/>
                  </a:lnTo>
                  <a:lnTo>
                    <a:pt x="203" y="255"/>
                  </a:lnTo>
                  <a:lnTo>
                    <a:pt x="227" y="214"/>
                  </a:lnTo>
                  <a:lnTo>
                    <a:pt x="254" y="176"/>
                  </a:lnTo>
                  <a:lnTo>
                    <a:pt x="280" y="140"/>
                  </a:lnTo>
                  <a:lnTo>
                    <a:pt x="307" y="105"/>
                  </a:lnTo>
                  <a:lnTo>
                    <a:pt x="335" y="76"/>
                  </a:lnTo>
                  <a:lnTo>
                    <a:pt x="363" y="47"/>
                  </a:lnTo>
                  <a:lnTo>
                    <a:pt x="391" y="21"/>
                  </a:lnTo>
                  <a:lnTo>
                    <a:pt x="421" y="0"/>
                  </a:lnTo>
                  <a:lnTo>
                    <a:pt x="421" y="0"/>
                  </a:lnTo>
                  <a:lnTo>
                    <a:pt x="383" y="57"/>
                  </a:lnTo>
                  <a:lnTo>
                    <a:pt x="348" y="117"/>
                  </a:lnTo>
                  <a:lnTo>
                    <a:pt x="317" y="176"/>
                  </a:lnTo>
                  <a:lnTo>
                    <a:pt x="289" y="237"/>
                  </a:lnTo>
                  <a:lnTo>
                    <a:pt x="265" y="298"/>
                  </a:lnTo>
                  <a:lnTo>
                    <a:pt x="244" y="359"/>
                  </a:lnTo>
                  <a:lnTo>
                    <a:pt x="226" y="421"/>
                  </a:lnTo>
                  <a:lnTo>
                    <a:pt x="213" y="482"/>
                  </a:lnTo>
                  <a:lnTo>
                    <a:pt x="201" y="544"/>
                  </a:lnTo>
                  <a:lnTo>
                    <a:pt x="193" y="605"/>
                  </a:lnTo>
                  <a:lnTo>
                    <a:pt x="188" y="667"/>
                  </a:lnTo>
                  <a:lnTo>
                    <a:pt x="185" y="728"/>
                  </a:lnTo>
                  <a:lnTo>
                    <a:pt x="186" y="789"/>
                  </a:lnTo>
                  <a:lnTo>
                    <a:pt x="189" y="850"/>
                  </a:lnTo>
                  <a:lnTo>
                    <a:pt x="196" y="911"/>
                  </a:lnTo>
                  <a:lnTo>
                    <a:pt x="206" y="970"/>
                  </a:lnTo>
                  <a:lnTo>
                    <a:pt x="219" y="1030"/>
                  </a:lnTo>
                  <a:lnTo>
                    <a:pt x="234" y="1089"/>
                  </a:lnTo>
                  <a:lnTo>
                    <a:pt x="252" y="1147"/>
                  </a:lnTo>
                  <a:lnTo>
                    <a:pt x="274" y="1205"/>
                  </a:lnTo>
                  <a:lnTo>
                    <a:pt x="297" y="1261"/>
                  </a:lnTo>
                  <a:lnTo>
                    <a:pt x="323" y="1317"/>
                  </a:lnTo>
                  <a:lnTo>
                    <a:pt x="351" y="1371"/>
                  </a:lnTo>
                  <a:lnTo>
                    <a:pt x="383" y="1424"/>
                  </a:lnTo>
                  <a:lnTo>
                    <a:pt x="416" y="1477"/>
                  </a:lnTo>
                  <a:lnTo>
                    <a:pt x="452" y="1528"/>
                  </a:lnTo>
                  <a:lnTo>
                    <a:pt x="492" y="1578"/>
                  </a:lnTo>
                  <a:lnTo>
                    <a:pt x="531" y="1626"/>
                  </a:lnTo>
                  <a:lnTo>
                    <a:pt x="576" y="1674"/>
                  </a:lnTo>
                  <a:lnTo>
                    <a:pt x="620" y="1718"/>
                  </a:lnTo>
                  <a:lnTo>
                    <a:pt x="668" y="1763"/>
                  </a:lnTo>
                  <a:lnTo>
                    <a:pt x="718" y="1804"/>
                  </a:lnTo>
                  <a:lnTo>
                    <a:pt x="99" y="1804"/>
                  </a:lnTo>
                  <a:lnTo>
                    <a:pt x="99" y="1804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37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63" y="256554"/>
            <a:ext cx="878194" cy="322286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3499728" y="6197702"/>
            <a:ext cx="531290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电话：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180212136</a:t>
            </a:r>
          </a:p>
          <a:p>
            <a:pPr algn="r"/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地址：江苏省苏州市高新区科技城软件园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号楼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NIIT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软件培训中心</a:t>
            </a:r>
            <a:endParaRPr lang="en-US" altLang="zh-CN" sz="900" dirty="0" smtClean="0">
              <a:solidFill>
                <a:schemeClr val="accent2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chniit.com ©2014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苏州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NIIT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软件培训中心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版权所有 </a:t>
            </a:r>
            <a:endParaRPr lang="en-US" altLang="zh-CN" sz="900" dirty="0" smtClean="0">
              <a:solidFill>
                <a:schemeClr val="accent2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endParaRPr lang="en-US" altLang="zh-CN" sz="900" dirty="0" smtClean="0">
              <a:solidFill>
                <a:schemeClr val="accent2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r"/>
            <a:endParaRPr lang="en-US" altLang="zh-CN" sz="900" dirty="0" smtClean="0">
              <a:solidFill>
                <a:schemeClr val="accent2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2">
              <a:lumMod val="7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u"/>
        <a:defRPr sz="2400" kern="1200">
          <a:solidFill>
            <a:schemeClr val="accent1">
              <a:lumMod val="7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image/7a8a14460ac989266a63e523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Spring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3400" y="3500438"/>
            <a:ext cx="7854696" cy="1480698"/>
          </a:xfrm>
        </p:spPr>
        <p:txBody>
          <a:bodyPr/>
          <a:lstStyle/>
          <a:p>
            <a:r>
              <a:rPr lang="en-US" altLang="zh-CN" dirty="0" smtClean="0"/>
              <a:t>Spring</a:t>
            </a:r>
            <a:r>
              <a:rPr lang="zh-CN" altLang="en-US" dirty="0" smtClean="0"/>
              <a:t>特性</a:t>
            </a:r>
            <a:r>
              <a:rPr lang="zh-CN" altLang="en-US" dirty="0" smtClean="0"/>
              <a:t>与应用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IOC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ApplicationContext.xml</a:t>
            </a:r>
            <a:r>
              <a:rPr lang="zh-CN" altLang="en-US" dirty="0" smtClean="0"/>
              <a:t>是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的核心配置文件，所有容器内组件的管理都依赖该配置文件，要实现</a:t>
            </a:r>
            <a:r>
              <a:rPr lang="en-US" altLang="zh-CN" dirty="0" smtClean="0"/>
              <a:t>IOC</a:t>
            </a:r>
            <a:r>
              <a:rPr lang="zh-CN" altLang="en-US" dirty="0" smtClean="0"/>
              <a:t>也需要在配置文件中写入信息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071538" y="3357562"/>
            <a:ext cx="7572428" cy="2500330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28794" y="3714752"/>
            <a:ext cx="64294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&lt;bean  id=“user”  class=“com.niit.User”&gt;&lt;/bean&gt;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&lt;bean  ……&gt;</a:t>
            </a: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……</a:t>
            </a: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Spring</a:t>
            </a:r>
            <a:r>
              <a:rPr lang="zh-CN" altLang="en-US" dirty="0" smtClean="0">
                <a:solidFill>
                  <a:schemeClr val="bg1"/>
                </a:solidFill>
              </a:rPr>
              <a:t>就是管理</a:t>
            </a:r>
            <a:r>
              <a:rPr lang="en-US" altLang="zh-CN" dirty="0" smtClean="0">
                <a:solidFill>
                  <a:schemeClr val="bg1"/>
                </a:solidFill>
              </a:rPr>
              <a:t>bean</a:t>
            </a:r>
            <a:r>
              <a:rPr lang="zh-CN" altLang="en-US" dirty="0" smtClean="0">
                <a:solidFill>
                  <a:schemeClr val="bg1"/>
                </a:solidFill>
              </a:rPr>
              <a:t>的容器框架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IOC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set</a:t>
            </a:r>
            <a:r>
              <a:rPr lang="zh-CN" altLang="en-US" dirty="0" smtClean="0"/>
              <a:t>注入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071538" y="2285992"/>
            <a:ext cx="7000924" cy="3000396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43042" y="2643182"/>
            <a:ext cx="6429420" cy="230832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&lt;bean  id=“user”  class=“com.niit.User”&gt;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	&lt;property  name=“name”&gt;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		&lt;value&gt;Tom&lt;/value&gt;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	&lt;/property&gt;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	&lt;property  name=“pwd”&gt;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		&lt;value&gt;123&lt;/value&gt;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	&lt;/property&gt;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&lt;/bean&gt;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IOC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通过在配置文件中的写入，此时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类中各个属性的控制权就转移给了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容器，由容器读取配置文件设置类的属性值，从而达到控制反转的效果</a:t>
            </a:r>
            <a:endParaRPr lang="en-US" altLang="zh-CN" dirty="0" smtClean="0"/>
          </a:p>
          <a:p>
            <a:r>
              <a:rPr lang="zh-CN" altLang="en-US" dirty="0" smtClean="0"/>
              <a:t>如何对配置文件进行读取呢？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142976" y="3571876"/>
            <a:ext cx="7143800" cy="2428892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14480" y="4000504"/>
            <a:ext cx="62865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Resource rs=new FileSystemResource(“src/ApplicationResource.xml”);</a:t>
            </a: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BeanFactory factory=new XmlBeanFactory(rs);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User user=(User)factory.getBean(“user”);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IOC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FileSystemResource</a:t>
            </a:r>
            <a:r>
              <a:rPr lang="zh-CN" altLang="en-US" dirty="0" smtClean="0"/>
              <a:t>对象用来获取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文件资源</a:t>
            </a:r>
            <a:endParaRPr lang="en-US" altLang="zh-CN" dirty="0" smtClean="0"/>
          </a:p>
          <a:p>
            <a:r>
              <a:rPr lang="en-US" altLang="zh-CN" dirty="0" smtClean="0"/>
              <a:t>XmlBeanFactory</a:t>
            </a:r>
            <a:r>
              <a:rPr lang="zh-CN" altLang="en-US" dirty="0" smtClean="0"/>
              <a:t>是</a:t>
            </a:r>
            <a:r>
              <a:rPr lang="en-US" altLang="zh-CN" dirty="0" smtClean="0"/>
              <a:t>BeanFactory</a:t>
            </a:r>
            <a:r>
              <a:rPr lang="zh-CN" altLang="en-US" dirty="0" smtClean="0"/>
              <a:t>的实例，使用工厂模式获取对</a:t>
            </a:r>
            <a:r>
              <a:rPr lang="en-US" altLang="zh-CN" dirty="0" smtClean="0"/>
              <a:t>XML</a:t>
            </a:r>
            <a:r>
              <a:rPr lang="zh-CN" altLang="en-US" dirty="0" smtClean="0"/>
              <a:t>进行解析管理，负责读取</a:t>
            </a:r>
            <a:r>
              <a:rPr lang="en-US" altLang="zh-CN" dirty="0" smtClean="0"/>
              <a:t>Bean</a:t>
            </a:r>
            <a:r>
              <a:rPr lang="zh-CN" altLang="en-US" dirty="0" smtClean="0"/>
              <a:t>定义档，管理对象的载入、生成，对象之间的关系维护，负责</a:t>
            </a:r>
            <a:r>
              <a:rPr lang="en-US" altLang="zh-CN" dirty="0" smtClean="0"/>
              <a:t>Bean</a:t>
            </a:r>
            <a:r>
              <a:rPr lang="zh-CN" altLang="en-US" dirty="0" smtClean="0"/>
              <a:t>的生命周期，对于简单的应用程序来说，使用 </a:t>
            </a:r>
            <a:r>
              <a:rPr lang="en-US" altLang="zh-CN" dirty="0" smtClean="0"/>
              <a:t>BeanFactory</a:t>
            </a:r>
            <a:r>
              <a:rPr lang="zh-CN" altLang="en-US" dirty="0" smtClean="0"/>
              <a:t>就已经足够，但是若要利用到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在框架上的一些功能以及进阶的容器功能，则可以使用 </a:t>
            </a:r>
            <a:r>
              <a:rPr lang="en-US" altLang="zh-CN" dirty="0" smtClean="0"/>
              <a:t>ApplicationContext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ApplicationContext</a:t>
            </a:r>
            <a:r>
              <a:rPr lang="zh-CN" altLang="en-US" dirty="0" smtClean="0"/>
              <a:t>相较于</a:t>
            </a:r>
            <a:r>
              <a:rPr lang="en-US" altLang="zh-CN" dirty="0" smtClean="0"/>
              <a:t>BeanFactory</a:t>
            </a:r>
            <a:r>
              <a:rPr lang="zh-CN" altLang="en-US" dirty="0" smtClean="0"/>
              <a:t>功能相似，但能提供更强大的框架支持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IOC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ApplicationContext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ApplicationContext</a:t>
            </a:r>
            <a:r>
              <a:rPr lang="zh-CN" altLang="en-US" dirty="0" smtClean="0"/>
              <a:t>接口可以通过如下实现类操作</a:t>
            </a:r>
            <a:endParaRPr lang="en-US" altLang="zh-CN" dirty="0" smtClean="0"/>
          </a:p>
          <a:p>
            <a:pPr lvl="1"/>
            <a:r>
              <a:rPr lang="en-US" altLang="zh-CN" sz="2400" dirty="0" smtClean="0"/>
              <a:t>FileSystemXmlApplicationContext </a:t>
            </a:r>
          </a:p>
          <a:p>
            <a:pPr lvl="2"/>
            <a:r>
              <a:rPr lang="zh-CN" altLang="en-US" dirty="0" smtClean="0"/>
              <a:t>从文件系统中读取配置文件</a:t>
            </a:r>
            <a:endParaRPr lang="en-US" altLang="zh-CN" dirty="0" smtClean="0"/>
          </a:p>
          <a:p>
            <a:pPr lvl="1"/>
            <a:r>
              <a:rPr lang="en-US" altLang="zh-CN" sz="2400" dirty="0" smtClean="0"/>
              <a:t>ClassPathXmlApplicationContext </a:t>
            </a:r>
          </a:p>
          <a:p>
            <a:pPr lvl="2"/>
            <a:r>
              <a:rPr lang="zh-CN" altLang="en-US" dirty="0" smtClean="0"/>
              <a:t>从项目路径中读取配置文件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000100" y="2214554"/>
            <a:ext cx="7286676" cy="1500198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00166" y="2357430"/>
            <a:ext cx="6572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ApplicationContext  ctx=new ClassPathXmlApplicationContext(“ApplicationContext.xml”);</a:t>
            </a: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User user=(User)ctx.getBean(“user”);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1285852" y="2928934"/>
            <a:ext cx="6786610" cy="3143272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85918" y="3429000"/>
            <a:ext cx="5921650" cy="203132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&lt;bean  id=“user”  class=“com.niit.User”&gt;</a:t>
            </a: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     &lt;constructor –arg  index=“0”  type=“java.lang.String”&gt;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        &lt;value&gt;Tom&lt;/value&gt;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  &lt;/constructor&gt;</a:t>
            </a: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&lt;/bean&gt;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IOC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构造器注入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需要类中存在带参构造方法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285852" y="2928934"/>
            <a:ext cx="6858048" cy="3143272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00232" y="3286124"/>
            <a:ext cx="5643602" cy="230832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public  class  User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 public User(String name,String pwd)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 {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        this.name=name;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        this.pwd=pwd;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 }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}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IOC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500174"/>
            <a:ext cx="8229600" cy="4824426"/>
          </a:xfrm>
        </p:spPr>
        <p:txBody>
          <a:bodyPr/>
          <a:lstStyle/>
          <a:p>
            <a:r>
              <a:rPr lang="zh-CN" altLang="en-US" dirty="0" smtClean="0"/>
              <a:t>接口注入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000100" y="2285992"/>
            <a:ext cx="7215238" cy="3643338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00166" y="2500306"/>
            <a:ext cx="6286544" cy="34163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public  interface  ITool{}</a:t>
            </a: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public class  Tool implements ITool{}</a:t>
            </a: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public class User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   private ITool   tool;</a:t>
            </a: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      //getter    setter</a:t>
            </a: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}</a:t>
            </a:r>
          </a:p>
          <a:p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214414" y="2357430"/>
            <a:ext cx="6643734" cy="3357586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57356" y="2857496"/>
            <a:ext cx="5643602" cy="203132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&lt;bean  id=“tool” class=“com.niit.tool”&gt;&lt;/bean&gt;</a:t>
            </a: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&lt;bean id=“user”  class=“com.niit.User”&gt;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   &lt;property  name=“tool”&gt;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            &lt;ref  bean=“tool”/&gt;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    &lt;/property&gt;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&lt;/bean&gt;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IOC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主要要点：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142976" y="2357430"/>
            <a:ext cx="6929486" cy="3286148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43042" y="2714620"/>
            <a:ext cx="6143668" cy="258532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Spring</a:t>
            </a:r>
            <a:r>
              <a:rPr lang="zh-CN" altLang="en-US" dirty="0" smtClean="0">
                <a:solidFill>
                  <a:schemeClr val="bg1"/>
                </a:solidFill>
              </a:rPr>
              <a:t>中通过</a:t>
            </a:r>
            <a:r>
              <a:rPr lang="en-US" altLang="zh-CN" dirty="0" err="1" smtClean="0">
                <a:solidFill>
                  <a:schemeClr val="bg1"/>
                </a:solidFill>
              </a:rPr>
              <a:t>BeanFactory</a:t>
            </a:r>
            <a:r>
              <a:rPr lang="zh-CN" altLang="en-US" dirty="0" smtClean="0">
                <a:solidFill>
                  <a:schemeClr val="bg1"/>
                </a:solidFill>
              </a:rPr>
              <a:t>或者</a:t>
            </a:r>
            <a:r>
              <a:rPr lang="en-US" altLang="zh-CN" dirty="0" err="1" smtClean="0">
                <a:solidFill>
                  <a:schemeClr val="bg1"/>
                </a:solidFill>
              </a:rPr>
              <a:t>ApplicationContext</a:t>
            </a:r>
            <a:r>
              <a:rPr lang="zh-CN" altLang="en-US" dirty="0" smtClean="0">
                <a:solidFill>
                  <a:schemeClr val="bg1"/>
                </a:solidFill>
              </a:rPr>
              <a:t>获取的</a:t>
            </a:r>
            <a:r>
              <a:rPr lang="en-US" altLang="zh-CN" dirty="0" smtClean="0">
                <a:solidFill>
                  <a:schemeClr val="bg1"/>
                </a:solidFill>
              </a:rPr>
              <a:t>Bean</a:t>
            </a:r>
            <a:r>
              <a:rPr lang="zh-CN" altLang="en-US" dirty="0" smtClean="0">
                <a:solidFill>
                  <a:schemeClr val="bg1"/>
                </a:solidFill>
              </a:rPr>
              <a:t>的实例都是单例模式</a:t>
            </a:r>
            <a:r>
              <a:rPr lang="en-US" altLang="zh-CN" dirty="0" smtClean="0">
                <a:solidFill>
                  <a:schemeClr val="bg1"/>
                </a:solidFill>
              </a:rPr>
              <a:t>(Singleton),</a:t>
            </a:r>
            <a:r>
              <a:rPr lang="zh-CN" altLang="en-US" dirty="0" smtClean="0">
                <a:solidFill>
                  <a:schemeClr val="bg1"/>
                </a:solidFill>
              </a:rPr>
              <a:t>对于多线程的程序必须要主要安全问题，可以使每次获取</a:t>
            </a:r>
            <a:r>
              <a:rPr lang="en-US" altLang="zh-CN" dirty="0" smtClean="0">
                <a:solidFill>
                  <a:schemeClr val="bg1"/>
                </a:solidFill>
              </a:rPr>
              <a:t>Bean</a:t>
            </a:r>
            <a:r>
              <a:rPr lang="zh-CN" altLang="en-US" dirty="0" smtClean="0">
                <a:solidFill>
                  <a:schemeClr val="bg1"/>
                </a:solidFill>
              </a:rPr>
              <a:t>的实例时都产生一个新的实例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&lt;bean  id=“user”  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          class=“</a:t>
            </a:r>
            <a:r>
              <a:rPr lang="en-US" altLang="zh-CN" dirty="0" err="1" smtClean="0">
                <a:solidFill>
                  <a:schemeClr val="bg1"/>
                </a:solidFill>
              </a:rPr>
              <a:t>com.niit.User</a:t>
            </a:r>
            <a:r>
              <a:rPr lang="en-US" altLang="zh-CN" dirty="0" smtClean="0">
                <a:solidFill>
                  <a:schemeClr val="bg1"/>
                </a:solidFill>
              </a:rPr>
              <a:t>”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          singleton=“false”&gt;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&lt;/bean&gt;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AOP  Aspect-oriented-</a:t>
            </a:r>
            <a:r>
              <a:rPr lang="en-US" altLang="zh-CN" dirty="0" err="1" smtClean="0"/>
              <a:t>progamming</a:t>
            </a:r>
            <a:r>
              <a:rPr lang="en-US" altLang="zh-CN" dirty="0" smtClean="0"/>
              <a:t> </a:t>
            </a:r>
            <a:r>
              <a:rPr lang="zh-CN" altLang="en-US" dirty="0" smtClean="0"/>
              <a:t>面向切面的编程，</a:t>
            </a:r>
            <a:r>
              <a:rPr lang="en-US" altLang="zh-CN" dirty="0" smtClean="0"/>
              <a:t>AOP</a:t>
            </a:r>
            <a:r>
              <a:rPr lang="zh-CN" altLang="en-US" dirty="0" smtClean="0"/>
              <a:t>是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框架的重要支持，但并不是只有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才有</a:t>
            </a:r>
            <a:r>
              <a:rPr lang="en-US" altLang="zh-CN" dirty="0" smtClean="0"/>
              <a:t>AOP</a:t>
            </a:r>
            <a:r>
              <a:rPr lang="zh-CN" altLang="en-US" dirty="0" smtClean="0"/>
              <a:t>的实现，以前我们所学习的</a:t>
            </a:r>
            <a:r>
              <a:rPr lang="en-US" altLang="zh-CN" dirty="0" smtClean="0"/>
              <a:t>Filter</a:t>
            </a:r>
            <a:r>
              <a:rPr lang="zh-CN" altLang="en-US" dirty="0" smtClean="0"/>
              <a:t>就是</a:t>
            </a:r>
            <a:r>
              <a:rPr lang="en-US" altLang="zh-CN" dirty="0" smtClean="0"/>
              <a:t>AOP</a:t>
            </a:r>
            <a:r>
              <a:rPr lang="zh-CN" altLang="en-US" dirty="0" smtClean="0"/>
              <a:t>的表现，简单的来说</a:t>
            </a:r>
            <a:r>
              <a:rPr lang="en-US" altLang="zh-CN" dirty="0" smtClean="0"/>
              <a:t>AOP</a:t>
            </a:r>
            <a:r>
              <a:rPr lang="zh-CN" altLang="en-US" dirty="0" smtClean="0"/>
              <a:t>的作用就是能在方法执行的前后切入相应的代码，并且不需要更改源文件本身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假设有如下类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785918" y="2786058"/>
            <a:ext cx="6000792" cy="3286148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00298" y="3000372"/>
            <a:ext cx="5214974" cy="286232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public class </a:t>
            </a:r>
            <a:r>
              <a:rPr lang="en-US" altLang="zh-CN" dirty="0" smtClean="0">
                <a:solidFill>
                  <a:schemeClr val="bg1"/>
                </a:solidFill>
              </a:rPr>
              <a:t>Student{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        private  </a:t>
            </a:r>
            <a:r>
              <a:rPr lang="en-US" altLang="zh-CN" dirty="0" err="1" smtClean="0">
                <a:solidFill>
                  <a:schemeClr val="bg1"/>
                </a:solidFill>
              </a:rPr>
              <a:t>ITool</a:t>
            </a:r>
            <a:r>
              <a:rPr lang="en-US" altLang="zh-CN" dirty="0" smtClean="0">
                <a:solidFill>
                  <a:schemeClr val="bg1"/>
                </a:solidFill>
              </a:rPr>
              <a:t> tool;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     private  String  name;</a:t>
            </a: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         public void  study</a:t>
            </a:r>
            <a:r>
              <a:rPr lang="en-US" altLang="zh-CN" dirty="0" smtClean="0">
                <a:solidFill>
                  <a:schemeClr val="bg1"/>
                </a:solidFill>
              </a:rPr>
              <a:t>(){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	</a:t>
            </a:r>
            <a:r>
              <a:rPr lang="en-US" altLang="zh-CN" dirty="0" err="1" smtClean="0">
                <a:solidFill>
                  <a:schemeClr val="bg1"/>
                </a:solidFill>
              </a:rPr>
              <a:t>System.out.println</a:t>
            </a:r>
            <a:r>
              <a:rPr lang="en-US" altLang="zh-CN" dirty="0" smtClean="0">
                <a:solidFill>
                  <a:schemeClr val="bg1"/>
                </a:solidFill>
              </a:rPr>
              <a:t>(name+”</a:t>
            </a:r>
            <a:r>
              <a:rPr lang="zh-CN" altLang="en-US" dirty="0" smtClean="0">
                <a:solidFill>
                  <a:schemeClr val="bg1"/>
                </a:solidFill>
              </a:rPr>
              <a:t>上课使用</a:t>
            </a:r>
            <a:r>
              <a:rPr lang="en-US" altLang="zh-CN" dirty="0" smtClean="0">
                <a:solidFill>
                  <a:schemeClr val="bg1"/>
                </a:solidFill>
              </a:rPr>
              <a:t>”+</a:t>
            </a:r>
            <a:r>
              <a:rPr lang="en-US" altLang="zh-CN" dirty="0" err="1" smtClean="0">
                <a:solidFill>
                  <a:schemeClr val="bg1"/>
                </a:solidFill>
              </a:rPr>
              <a:t>tool.getToolName</a:t>
            </a:r>
            <a:r>
              <a:rPr lang="en-US" altLang="zh-CN" dirty="0" smtClean="0">
                <a:solidFill>
                  <a:schemeClr val="bg1"/>
                </a:solidFill>
              </a:rPr>
              <a:t>());</a:t>
            </a: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          </a:t>
            </a:r>
            <a:r>
              <a:rPr lang="en-US" altLang="zh-CN" dirty="0" smtClean="0">
                <a:solidFill>
                  <a:schemeClr val="bg1"/>
                </a:solidFill>
              </a:rPr>
              <a:t>}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}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本章目标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了解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的实现机制</a:t>
            </a:r>
            <a:endParaRPr lang="en-US" altLang="zh-CN" dirty="0" smtClean="0"/>
          </a:p>
          <a:p>
            <a:r>
              <a:rPr lang="zh-CN" altLang="en-US" dirty="0" smtClean="0"/>
              <a:t>掌握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特性的使用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IOC</a:t>
            </a:r>
          </a:p>
          <a:p>
            <a:pPr lvl="1"/>
            <a:r>
              <a:rPr lang="en-US" altLang="zh-CN" dirty="0" smtClean="0"/>
              <a:t>AOP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如何在上述类中添加日志信息，用以记录该方法执行前后的动作？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785918" y="3429000"/>
            <a:ext cx="5715040" cy="1214446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使用代理类解决问题！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使用静态代理插入日志记录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785786" y="2214554"/>
            <a:ext cx="4429156" cy="2143140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85852" y="2643182"/>
            <a:ext cx="3571900" cy="120032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public  interface  Human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  public void study();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}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857488" y="2857496"/>
            <a:ext cx="5500726" cy="2643206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43240" y="3143248"/>
            <a:ext cx="4917316" cy="230832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public  class Student implements  Human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   private String name;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   private </a:t>
            </a:r>
            <a:r>
              <a:rPr lang="en-US" altLang="zh-CN" dirty="0" err="1" smtClean="0">
                <a:solidFill>
                  <a:schemeClr val="bg1"/>
                </a:solidFill>
              </a:rPr>
              <a:t>ITool</a:t>
            </a:r>
            <a:r>
              <a:rPr lang="en-US" altLang="zh-CN" dirty="0" smtClean="0">
                <a:solidFill>
                  <a:schemeClr val="bg1"/>
                </a:solidFill>
              </a:rPr>
              <a:t>  tool;</a:t>
            </a: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       public void study(){}</a:t>
            </a: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}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571604" y="785770"/>
            <a:ext cx="6072230" cy="5500750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00232" y="1142960"/>
            <a:ext cx="5357850" cy="480131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public class </a:t>
            </a:r>
            <a:r>
              <a:rPr lang="en-US" altLang="zh-CN" dirty="0" err="1" smtClean="0">
                <a:solidFill>
                  <a:schemeClr val="bg1"/>
                </a:solidFill>
              </a:rPr>
              <a:t>StudentProxy</a:t>
            </a:r>
            <a:r>
              <a:rPr lang="en-US" altLang="zh-CN" dirty="0" smtClean="0">
                <a:solidFill>
                  <a:schemeClr val="bg1"/>
                </a:solidFill>
              </a:rPr>
              <a:t> implements Human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  private Logger log=</a:t>
            </a:r>
            <a:r>
              <a:rPr lang="en-US" altLang="zh-CN" dirty="0" err="1" smtClean="0">
                <a:solidFill>
                  <a:schemeClr val="bg1"/>
                </a:solidFill>
              </a:rPr>
              <a:t>Logger.getLogger</a:t>
            </a:r>
            <a:r>
              <a:rPr lang="en-US" altLang="zh-CN" dirty="0" smtClean="0">
                <a:solidFill>
                  <a:schemeClr val="bg1"/>
                </a:solidFill>
              </a:rPr>
              <a:t>(</a:t>
            </a:r>
            <a:r>
              <a:rPr lang="en-US" altLang="zh-CN" dirty="0" err="1" smtClean="0">
                <a:solidFill>
                  <a:schemeClr val="bg1"/>
                </a:solidFill>
              </a:rPr>
              <a:t>this.class</a:t>
            </a:r>
            <a:r>
              <a:rPr lang="en-US" altLang="zh-CN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  private Student </a:t>
            </a:r>
            <a:r>
              <a:rPr lang="en-US" altLang="zh-CN" dirty="0" err="1" smtClean="0">
                <a:solidFill>
                  <a:schemeClr val="bg1"/>
                </a:solidFill>
              </a:rPr>
              <a:t>stu</a:t>
            </a:r>
            <a:r>
              <a:rPr lang="en-US" altLang="zh-CN" dirty="0" smtClean="0">
                <a:solidFill>
                  <a:schemeClr val="bg1"/>
                </a:solidFill>
              </a:rPr>
              <a:t>;</a:t>
            </a: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     public </a:t>
            </a:r>
            <a:r>
              <a:rPr lang="en-US" altLang="zh-CN" dirty="0" err="1" smtClean="0">
                <a:solidFill>
                  <a:schemeClr val="bg1"/>
                </a:solidFill>
              </a:rPr>
              <a:t>StudentProxy</a:t>
            </a:r>
            <a:r>
              <a:rPr lang="en-US" altLang="zh-CN" dirty="0" smtClean="0">
                <a:solidFill>
                  <a:schemeClr val="bg1"/>
                </a:solidFill>
              </a:rPr>
              <a:t>(Student </a:t>
            </a:r>
            <a:r>
              <a:rPr lang="en-US" altLang="zh-CN" dirty="0" err="1" smtClean="0">
                <a:solidFill>
                  <a:schemeClr val="bg1"/>
                </a:solidFill>
              </a:rPr>
              <a:t>stu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  {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          this.stu=</a:t>
            </a:r>
            <a:r>
              <a:rPr lang="en-US" altLang="zh-CN" dirty="0" err="1" smtClean="0">
                <a:solidFill>
                  <a:schemeClr val="bg1"/>
                </a:solidFill>
              </a:rPr>
              <a:t>stu</a:t>
            </a:r>
            <a:r>
              <a:rPr lang="en-US" altLang="zh-CN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  }</a:t>
            </a: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     public void study()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  {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      log.info(“</a:t>
            </a:r>
            <a:r>
              <a:rPr lang="zh-CN" altLang="en-US" dirty="0" smtClean="0">
                <a:solidFill>
                  <a:schemeClr val="bg1"/>
                </a:solidFill>
              </a:rPr>
              <a:t>方法调用前</a:t>
            </a:r>
            <a:r>
              <a:rPr lang="en-US" altLang="zh-CN" dirty="0" smtClean="0">
                <a:solidFill>
                  <a:schemeClr val="bg1"/>
                </a:solidFill>
              </a:rPr>
              <a:t>”);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      </a:t>
            </a:r>
            <a:r>
              <a:rPr lang="en-US" altLang="zh-CN" dirty="0" err="1" smtClean="0">
                <a:solidFill>
                  <a:schemeClr val="bg1"/>
                </a:solidFill>
              </a:rPr>
              <a:t>stu.study</a:t>
            </a:r>
            <a:r>
              <a:rPr lang="en-US" altLang="zh-CN" dirty="0" smtClean="0">
                <a:solidFill>
                  <a:schemeClr val="bg1"/>
                </a:solidFill>
              </a:rPr>
              <a:t>();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      log.info(“</a:t>
            </a:r>
            <a:r>
              <a:rPr lang="zh-CN" altLang="en-US" dirty="0" smtClean="0">
                <a:solidFill>
                  <a:schemeClr val="bg1"/>
                </a:solidFill>
              </a:rPr>
              <a:t>方法调用后</a:t>
            </a:r>
            <a:r>
              <a:rPr lang="en-US" altLang="zh-CN" dirty="0" smtClean="0">
                <a:solidFill>
                  <a:schemeClr val="bg1"/>
                </a:solidFill>
              </a:rPr>
              <a:t>”);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  }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}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这种方式插入日志信息称为静态代理模式，此时如果</a:t>
            </a:r>
            <a:r>
              <a:rPr lang="en-US" altLang="zh-CN" dirty="0" smtClean="0"/>
              <a:t>Student</a:t>
            </a:r>
            <a:r>
              <a:rPr lang="zh-CN" altLang="en-US" dirty="0" smtClean="0"/>
              <a:t>类中的方法发生变化都不需要在代理中进行任何改动，因此日志对对象方法的调用记录是独立在该类之外的。</a:t>
            </a:r>
            <a:endParaRPr lang="en-US" altLang="zh-CN" dirty="0" smtClean="0"/>
          </a:p>
          <a:p>
            <a:r>
              <a:rPr lang="zh-CN" altLang="en-US" dirty="0" smtClean="0"/>
              <a:t>同时，如果要代理的对象很多，每个对象又有很多的方法，此时的静态代理就不能满足需要了，此时我们可以通过创建动态代理来实现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动态代理的实现</a:t>
            </a:r>
            <a:endParaRPr lang="en-US" altLang="zh-CN" dirty="0" smtClean="0"/>
          </a:p>
        </p:txBody>
      </p:sp>
      <p:sp>
        <p:nvSpPr>
          <p:cNvPr id="4" name="圆角矩形 3"/>
          <p:cNvSpPr/>
          <p:nvPr/>
        </p:nvSpPr>
        <p:spPr>
          <a:xfrm>
            <a:off x="428596" y="1928802"/>
            <a:ext cx="8286808" cy="4572008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5786" y="2143116"/>
            <a:ext cx="750099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</a:rPr>
              <a:t>动态代理类实现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InvocationHandler</a:t>
            </a:r>
            <a:r>
              <a:rPr lang="zh-CN" altLang="en-US" sz="1600" dirty="0" smtClean="0">
                <a:solidFill>
                  <a:schemeClr val="bg1"/>
                </a:solidFill>
              </a:rPr>
              <a:t>接口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public class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DynaProxy</a:t>
            </a:r>
            <a:r>
              <a:rPr lang="en-US" altLang="zh-CN" sz="1600" dirty="0" smtClean="0">
                <a:solidFill>
                  <a:schemeClr val="bg1"/>
                </a:solidFill>
              </a:rPr>
              <a:t> implements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InvocationHandler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       private Object  delegate;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       public Object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bindObject</a:t>
            </a:r>
            <a:r>
              <a:rPr lang="en-US" altLang="zh-CN" sz="1600" dirty="0" smtClean="0">
                <a:solidFill>
                  <a:schemeClr val="bg1"/>
                </a:solidFill>
              </a:rPr>
              <a:t>(Object delegate)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       {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	 this delegate=delegate;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    	 return        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Proxy.newProxyInstance</a:t>
            </a:r>
            <a:r>
              <a:rPr lang="en-US" altLang="zh-CN" sz="1600" dirty="0" smtClean="0">
                <a:solidFill>
                  <a:schemeClr val="bg1"/>
                </a:solidFill>
              </a:rPr>
              <a:t>(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delegate.getCkass</a:t>
            </a:r>
            <a:r>
              <a:rPr lang="en-US" altLang="zh-CN" sz="1600" dirty="0" smtClean="0">
                <a:solidFill>
                  <a:schemeClr val="bg1"/>
                </a:solidFill>
              </a:rPr>
              <a:t>().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getClassLoader</a:t>
            </a:r>
            <a:r>
              <a:rPr lang="en-US" altLang="zh-CN" sz="1600" dirty="0" smtClean="0">
                <a:solidFill>
                  <a:schemeClr val="bg1"/>
                </a:solidFill>
              </a:rPr>
              <a:t>(),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delegate.getInterfaces</a:t>
            </a:r>
            <a:r>
              <a:rPr lang="en-US" altLang="zh-CN" sz="1600" dirty="0" smtClean="0">
                <a:solidFill>
                  <a:schemeClr val="bg1"/>
                </a:solidFill>
              </a:rPr>
              <a:t>(),this);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       }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       public Object invoke(Object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proxy,Method</a:t>
            </a:r>
            <a:r>
              <a:rPr lang="en-US" altLang="zh-CN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method,Object</a:t>
            </a:r>
            <a:r>
              <a:rPr lang="en-US" altLang="zh-CN" sz="1600" dirty="0" smtClean="0">
                <a:solidFill>
                  <a:schemeClr val="bg1"/>
                </a:solidFill>
              </a:rPr>
              <a:t>[]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args</a:t>
            </a:r>
            <a:r>
              <a:rPr lang="en-US" altLang="zh-CN" sz="16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       {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	return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obj</a:t>
            </a:r>
            <a:r>
              <a:rPr lang="en-US" altLang="zh-CN" sz="1600" dirty="0" smtClean="0">
                <a:solidFill>
                  <a:schemeClr val="bg1"/>
                </a:solidFill>
              </a:rPr>
              <a:t>=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method.invoke</a:t>
            </a:r>
            <a:r>
              <a:rPr lang="en-US" altLang="zh-CN" sz="1600" dirty="0" smtClean="0">
                <a:solidFill>
                  <a:schemeClr val="bg1"/>
                </a:solidFill>
              </a:rPr>
              <a:t>(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delegate,args</a:t>
            </a:r>
            <a:r>
              <a:rPr lang="en-US" altLang="zh-CN" sz="1600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       }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}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动态代理类通过</a:t>
            </a:r>
            <a:r>
              <a:rPr lang="en-US" altLang="zh-CN" sz="2000" dirty="0" smtClean="0"/>
              <a:t>Proxy</a:t>
            </a:r>
            <a:r>
              <a:rPr lang="zh-CN" altLang="en-US" sz="2000" dirty="0" smtClean="0"/>
              <a:t>的静态方法</a:t>
            </a:r>
            <a:r>
              <a:rPr lang="en-US" altLang="zh-CN" sz="2000" dirty="0" err="1" smtClean="0"/>
              <a:t>newProxyInstance</a:t>
            </a:r>
            <a:r>
              <a:rPr lang="zh-CN" altLang="en-US" sz="2000" dirty="0" smtClean="0"/>
              <a:t>获取一个代理的实例，建立代理对象需要告知需要代理的类型，代理的接口。使用创建得到的代理对象在每次操作时都会调用</a:t>
            </a:r>
            <a:r>
              <a:rPr lang="en-US" altLang="zh-CN" sz="2000" dirty="0" smtClean="0"/>
              <a:t>invoke</a:t>
            </a:r>
            <a:r>
              <a:rPr lang="zh-CN" altLang="en-US" sz="2000" dirty="0" smtClean="0"/>
              <a:t>方法，</a:t>
            </a:r>
            <a:r>
              <a:rPr lang="en-US" altLang="zh-CN" sz="2000" dirty="0" smtClean="0"/>
              <a:t>invoke</a:t>
            </a:r>
            <a:r>
              <a:rPr lang="zh-CN" altLang="en-US" sz="2000" dirty="0" smtClean="0"/>
              <a:t>方法自动调用被代理对象的方法名和所需参数，</a:t>
            </a:r>
            <a:r>
              <a:rPr lang="en-US" altLang="zh-CN" sz="2000" dirty="0" err="1" smtClean="0"/>
              <a:t>method.invoke</a:t>
            </a:r>
            <a:r>
              <a:rPr lang="zh-CN" altLang="en-US" sz="2000" dirty="0" smtClean="0"/>
              <a:t>的返回值则是该方法调用后的返回值</a:t>
            </a:r>
            <a:endParaRPr lang="zh-CN" altLang="en-US" sz="2000" dirty="0"/>
          </a:p>
        </p:txBody>
      </p:sp>
      <p:sp>
        <p:nvSpPr>
          <p:cNvPr id="4" name="圆角矩形 3"/>
          <p:cNvSpPr/>
          <p:nvPr/>
        </p:nvSpPr>
        <p:spPr>
          <a:xfrm>
            <a:off x="1571604" y="3857628"/>
            <a:ext cx="6215106" cy="1857388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00232" y="4214818"/>
            <a:ext cx="6572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DynaProxy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dynaProxy</a:t>
            </a:r>
            <a:r>
              <a:rPr lang="en-US" altLang="zh-CN" dirty="0" smtClean="0">
                <a:solidFill>
                  <a:schemeClr val="bg1"/>
                </a:solidFill>
              </a:rPr>
              <a:t>=new </a:t>
            </a:r>
            <a:r>
              <a:rPr lang="en-US" altLang="zh-CN" dirty="0" err="1" smtClean="0">
                <a:solidFill>
                  <a:schemeClr val="bg1"/>
                </a:solidFill>
              </a:rPr>
              <a:t>DynaProxy</a:t>
            </a:r>
            <a:r>
              <a:rPr lang="en-US" altLang="zh-CN" dirty="0" smtClean="0">
                <a:solidFill>
                  <a:schemeClr val="bg1"/>
                </a:solidFill>
              </a:rPr>
              <a:t>();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Human  proxy=</a:t>
            </a:r>
            <a:r>
              <a:rPr lang="en-US" altLang="zh-CN" dirty="0" err="1" smtClean="0">
                <a:solidFill>
                  <a:schemeClr val="bg1"/>
                </a:solidFill>
              </a:rPr>
              <a:t>dynaProxy.bind</a:t>
            </a:r>
            <a:r>
              <a:rPr lang="en-US" altLang="zh-CN" dirty="0" smtClean="0">
                <a:solidFill>
                  <a:schemeClr val="bg1"/>
                </a:solidFill>
              </a:rPr>
              <a:t>(new Student());</a:t>
            </a:r>
          </a:p>
          <a:p>
            <a:r>
              <a:rPr lang="en-US" altLang="zh-CN" dirty="0" err="1" smtClean="0">
                <a:solidFill>
                  <a:schemeClr val="bg1"/>
                </a:solidFill>
              </a:rPr>
              <a:t>proxy.study</a:t>
            </a:r>
            <a:r>
              <a:rPr lang="en-US" altLang="zh-CN" dirty="0" smtClean="0">
                <a:solidFill>
                  <a:schemeClr val="bg1"/>
                </a:solidFill>
              </a:rPr>
              <a:t>();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刚才我们所实现的静态代理和动态代理和</a:t>
            </a:r>
            <a:r>
              <a:rPr lang="en-US" altLang="zh-CN" dirty="0" smtClean="0"/>
              <a:t>AOP</a:t>
            </a:r>
            <a:r>
              <a:rPr lang="zh-CN" altLang="en-US" dirty="0" smtClean="0"/>
              <a:t>有什么关系呢？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当我们将日志信息通过代理插入在</a:t>
            </a:r>
            <a:r>
              <a:rPr lang="en-US" altLang="zh-CN" dirty="0" smtClean="0"/>
              <a:t>Student</a:t>
            </a:r>
            <a:r>
              <a:rPr lang="zh-CN" altLang="en-US" dirty="0" smtClean="0"/>
              <a:t>类执行</a:t>
            </a:r>
            <a:r>
              <a:rPr lang="en-US" altLang="zh-CN" dirty="0" smtClean="0"/>
              <a:t>Study</a:t>
            </a:r>
            <a:r>
              <a:rPr lang="zh-CN" altLang="en-US" dirty="0" smtClean="0"/>
              <a:t>方法的前后，这个称为横切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用来执行插入日志的代理称为切面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AOP</a:t>
            </a:r>
            <a:r>
              <a:rPr lang="zh-CN" altLang="en-US" dirty="0" smtClean="0"/>
              <a:t>是面向切面的编程，即在不影响程序本身逻辑在基础上，以切面的方式将与业务无关的代码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如日志等信息切入至程序中，在不需要的时候也可以方便的移除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我们还需要了解以下</a:t>
            </a:r>
            <a:r>
              <a:rPr lang="en-US" altLang="zh-CN" dirty="0" smtClean="0"/>
              <a:t>AOP</a:t>
            </a:r>
            <a:r>
              <a:rPr lang="zh-CN" altLang="en-US" dirty="0" smtClean="0"/>
              <a:t>中的术语</a:t>
            </a:r>
            <a:endParaRPr lang="en-US" altLang="zh-CN" dirty="0" smtClean="0"/>
          </a:p>
          <a:p>
            <a:r>
              <a:rPr lang="zh-CN" altLang="en-US" dirty="0" smtClean="0"/>
              <a:t>切面</a:t>
            </a:r>
            <a:r>
              <a:rPr lang="en-US" altLang="zh-CN" dirty="0" smtClean="0"/>
              <a:t>(Aspect)</a:t>
            </a:r>
          </a:p>
          <a:p>
            <a:pPr lvl="1"/>
            <a:r>
              <a:rPr lang="zh-CN" altLang="en-US" dirty="0" smtClean="0"/>
              <a:t>散落在多个业务对象中可被重用的和业务无关的代码集合成的对象，比如我们使用代理类用日志记录方法执行前后的跟踪，整个代理对象就是实现了与业务无关的代码对象，这就是一个切面</a:t>
            </a:r>
            <a:endParaRPr lang="en-US" altLang="zh-CN" dirty="0" smtClean="0"/>
          </a:p>
          <a:p>
            <a:r>
              <a:rPr lang="zh-CN" altLang="en-US" dirty="0" smtClean="0"/>
              <a:t>通知</a:t>
            </a:r>
            <a:r>
              <a:rPr lang="en-US" altLang="zh-CN" dirty="0" smtClean="0"/>
              <a:t>(Advice)</a:t>
            </a:r>
          </a:p>
          <a:p>
            <a:pPr lvl="1"/>
            <a:r>
              <a:rPr lang="en-US" altLang="zh-CN" dirty="0" smtClean="0"/>
              <a:t>Aspect</a:t>
            </a:r>
            <a:r>
              <a:rPr lang="zh-CN" altLang="en-US" dirty="0" smtClean="0"/>
              <a:t>的具体实现称为</a:t>
            </a:r>
            <a:r>
              <a:rPr lang="en-US" altLang="zh-CN" dirty="0" smtClean="0"/>
              <a:t>Advice,</a:t>
            </a:r>
            <a:r>
              <a:rPr lang="zh-CN" altLang="en-US" dirty="0" smtClean="0"/>
              <a:t>比如使用动态代理得到的代理实例就是一个</a:t>
            </a:r>
            <a:r>
              <a:rPr lang="en-US" altLang="zh-CN" dirty="0" smtClean="0"/>
              <a:t>Advice</a:t>
            </a:r>
          </a:p>
          <a:p>
            <a:r>
              <a:rPr lang="zh-CN" altLang="en-US" dirty="0" smtClean="0"/>
              <a:t>连接点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JoinPoint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Aspect</a:t>
            </a:r>
            <a:r>
              <a:rPr lang="zh-CN" altLang="en-US" dirty="0" smtClean="0"/>
              <a:t>在切入程序中的时机称为</a:t>
            </a:r>
            <a:r>
              <a:rPr lang="en-US" altLang="zh-CN" dirty="0" err="1" smtClean="0"/>
              <a:t>JoinPoint</a:t>
            </a:r>
            <a:r>
              <a:rPr lang="zh-CN" altLang="en-US" dirty="0" smtClean="0"/>
              <a:t>，比如在方法执行前或执行后切入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切入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PointCut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err="1" smtClean="0"/>
              <a:t>PointCut</a:t>
            </a:r>
            <a:r>
              <a:rPr lang="zh-CN" altLang="en-US" dirty="0" smtClean="0"/>
              <a:t>是一个定义，即指定哪写</a:t>
            </a:r>
            <a:r>
              <a:rPr lang="en-US" altLang="zh-CN" dirty="0" smtClean="0"/>
              <a:t>Aspect</a:t>
            </a:r>
            <a:r>
              <a:rPr lang="zh-CN" altLang="en-US" dirty="0" smtClean="0"/>
              <a:t>在哪个</a:t>
            </a:r>
            <a:r>
              <a:rPr lang="en-US" altLang="zh-CN" dirty="0" err="1" smtClean="0"/>
              <a:t>JoinPoint</a:t>
            </a:r>
            <a:r>
              <a:rPr lang="zh-CN" altLang="en-US" dirty="0" smtClean="0"/>
              <a:t>时被用在程序中</a:t>
            </a:r>
            <a:endParaRPr lang="en-US" altLang="zh-CN" dirty="0" smtClean="0"/>
          </a:p>
          <a:p>
            <a:r>
              <a:rPr lang="zh-CN" altLang="en-US" dirty="0" smtClean="0"/>
              <a:t>目标</a:t>
            </a:r>
            <a:r>
              <a:rPr lang="en-US" altLang="zh-CN" dirty="0" smtClean="0"/>
              <a:t>(Target)</a:t>
            </a:r>
          </a:p>
          <a:p>
            <a:pPr lvl="1"/>
            <a:r>
              <a:rPr lang="en-US" altLang="zh-CN" dirty="0" smtClean="0"/>
              <a:t>Advice</a:t>
            </a:r>
            <a:r>
              <a:rPr lang="zh-CN" altLang="en-US" dirty="0" smtClean="0"/>
              <a:t>被应用的对象即</a:t>
            </a:r>
            <a:r>
              <a:rPr lang="en-US" altLang="zh-CN" dirty="0" smtClean="0"/>
              <a:t>Target</a:t>
            </a:r>
            <a:r>
              <a:rPr lang="zh-CN" altLang="en-US" dirty="0" smtClean="0"/>
              <a:t>，如在动态代理类代理</a:t>
            </a:r>
            <a:r>
              <a:rPr lang="en-US" altLang="zh-CN" dirty="0" smtClean="0"/>
              <a:t>Student</a:t>
            </a:r>
            <a:r>
              <a:rPr lang="zh-CN" altLang="en-US" dirty="0" smtClean="0"/>
              <a:t>类，这个类就是</a:t>
            </a:r>
            <a:r>
              <a:rPr lang="en-US" altLang="zh-CN" dirty="0" smtClean="0"/>
              <a:t>Target</a:t>
            </a:r>
          </a:p>
          <a:p>
            <a:r>
              <a:rPr lang="zh-CN" altLang="en-US" dirty="0" smtClean="0"/>
              <a:t>织入</a:t>
            </a:r>
            <a:r>
              <a:rPr lang="en-US" altLang="zh-CN" dirty="0" smtClean="0"/>
              <a:t>(Weave)</a:t>
            </a:r>
          </a:p>
          <a:p>
            <a:pPr lvl="1"/>
            <a:r>
              <a:rPr lang="en-US" altLang="zh-CN" dirty="0" smtClean="0"/>
              <a:t>Advice</a:t>
            </a:r>
            <a:r>
              <a:rPr lang="zh-CN" altLang="en-US" dirty="0" smtClean="0"/>
              <a:t>应用在</a:t>
            </a:r>
            <a:r>
              <a:rPr lang="en-US" altLang="zh-CN" dirty="0" smtClean="0"/>
              <a:t>Target</a:t>
            </a:r>
            <a:r>
              <a:rPr lang="zh-CN" altLang="en-US" dirty="0" smtClean="0"/>
              <a:t>上的过程称为</a:t>
            </a:r>
            <a:r>
              <a:rPr lang="en-US" altLang="zh-CN" dirty="0" smtClean="0"/>
              <a:t>Weave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Advice</a:t>
            </a:r>
            <a:r>
              <a:rPr lang="zh-CN" altLang="en-US" dirty="0" smtClean="0"/>
              <a:t>包含了 </a:t>
            </a:r>
            <a:r>
              <a:rPr lang="en-US" altLang="zh-CN" dirty="0" smtClean="0"/>
              <a:t>Aspect</a:t>
            </a:r>
            <a:r>
              <a:rPr lang="zh-CN" altLang="en-US" dirty="0" smtClean="0"/>
              <a:t>的真正逻辑，由于</a:t>
            </a:r>
            <a:r>
              <a:rPr lang="en-US" altLang="zh-CN" dirty="0" smtClean="0"/>
              <a:t>Weave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JoinPoint</a:t>
            </a:r>
            <a:r>
              <a:rPr lang="zh-CN" altLang="en-US" dirty="0" smtClean="0"/>
              <a:t>不同，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提供了几种不同的</a:t>
            </a:r>
            <a:r>
              <a:rPr lang="en-US" altLang="zh-CN" dirty="0" smtClean="0"/>
              <a:t>Advice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err="1" smtClean="0"/>
              <a:t>BeforeAdvice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AfterAdvice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AroundAdvice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通知的使用和</a:t>
            </a:r>
            <a:r>
              <a:rPr lang="en-US" altLang="zh-CN" dirty="0" smtClean="0"/>
              <a:t>Filter</a:t>
            </a:r>
            <a:r>
              <a:rPr lang="zh-CN" altLang="en-US" dirty="0" smtClean="0"/>
              <a:t>很相似，也需要实现接口，并进行配置</a:t>
            </a:r>
            <a:endParaRPr lang="en-US" altLang="zh-CN" dirty="0" smtClean="0"/>
          </a:p>
          <a:p>
            <a:r>
              <a:rPr lang="en-US" altLang="zh-CN" dirty="0" err="1" smtClean="0"/>
              <a:t>BeforeAdvice</a:t>
            </a:r>
            <a:r>
              <a:rPr lang="zh-CN" altLang="en-US" dirty="0" smtClean="0"/>
              <a:t>通知是在方法使用前切入的，具体业务实现在</a:t>
            </a:r>
            <a:r>
              <a:rPr lang="en-US" altLang="zh-CN" dirty="0" smtClean="0"/>
              <a:t>before</a:t>
            </a:r>
            <a:r>
              <a:rPr lang="zh-CN" altLang="en-US" dirty="0" smtClean="0"/>
              <a:t>方法中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071538" y="3429000"/>
            <a:ext cx="7143800" cy="3000396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00166" y="3786190"/>
            <a:ext cx="64294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public class </a:t>
            </a:r>
            <a:r>
              <a:rPr lang="en-US" altLang="zh-CN" dirty="0" err="1" smtClean="0">
                <a:solidFill>
                  <a:schemeClr val="bg1"/>
                </a:solidFill>
              </a:rPr>
              <a:t>BeforeAdvice</a:t>
            </a:r>
            <a:r>
              <a:rPr lang="en-US" altLang="zh-CN" dirty="0" smtClean="0">
                <a:solidFill>
                  <a:schemeClr val="bg1"/>
                </a:solidFill>
              </a:rPr>
              <a:t> implements </a:t>
            </a:r>
            <a:r>
              <a:rPr lang="en-US" altLang="zh-CN" dirty="0" err="1" smtClean="0">
                <a:solidFill>
                  <a:schemeClr val="bg1"/>
                </a:solidFill>
              </a:rPr>
              <a:t>MethodBeforeAdvice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{</a:t>
            </a: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      public void before(Method </a:t>
            </a:r>
            <a:r>
              <a:rPr lang="en-US" altLang="zh-CN" dirty="0" err="1" smtClean="0">
                <a:solidFill>
                  <a:schemeClr val="bg1"/>
                </a:solidFill>
              </a:rPr>
              <a:t>method,Object</a:t>
            </a:r>
            <a:r>
              <a:rPr lang="en-US" altLang="zh-CN" dirty="0" smtClean="0">
                <a:solidFill>
                  <a:schemeClr val="bg1"/>
                </a:solidFill>
              </a:rPr>
              <a:t>[] </a:t>
            </a:r>
            <a:r>
              <a:rPr lang="en-US" altLang="zh-CN" dirty="0" err="1" smtClean="0">
                <a:solidFill>
                  <a:schemeClr val="bg1"/>
                </a:solidFill>
              </a:rPr>
              <a:t>args,Object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traget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   {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          //</a:t>
            </a:r>
            <a:r>
              <a:rPr lang="zh-CN" altLang="en-US" dirty="0" smtClean="0">
                <a:solidFill>
                  <a:schemeClr val="bg1"/>
                </a:solidFill>
              </a:rPr>
              <a:t>方法执行前的操作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      }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}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Spring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Spring </a:t>
            </a:r>
            <a:r>
              <a:rPr lang="zh-CN" altLang="en-US" dirty="0" smtClean="0"/>
              <a:t>由</a:t>
            </a:r>
            <a:r>
              <a:rPr lang="en-US" altLang="zh-CN" dirty="0" smtClean="0"/>
              <a:t>Rod Johnson</a:t>
            </a:r>
            <a:r>
              <a:rPr lang="zh-CN" altLang="en-US" dirty="0" smtClean="0"/>
              <a:t>创建的轻量型容器，目的在于简化企业级开发</a:t>
            </a:r>
            <a:endParaRPr lang="zh-CN" altLang="en-US" dirty="0"/>
          </a:p>
        </p:txBody>
      </p:sp>
      <p:pic>
        <p:nvPicPr>
          <p:cNvPr id="4" name="Picture 12" descr="johns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928934"/>
            <a:ext cx="1519238" cy="2147887"/>
          </a:xfrm>
          <a:prstGeom prst="rect">
            <a:avLst/>
          </a:prstGeom>
          <a:noFill/>
          <a:ln w="9525">
            <a:solidFill>
              <a:srgbClr val="99CC00"/>
            </a:solidFill>
            <a:miter lim="800000"/>
            <a:headEnd/>
            <a:tailEnd/>
          </a:ln>
        </p:spPr>
      </p:pic>
      <p:sp>
        <p:nvSpPr>
          <p:cNvPr id="6" name="圆角矩形 5"/>
          <p:cNvSpPr/>
          <p:nvPr/>
        </p:nvSpPr>
        <p:spPr>
          <a:xfrm>
            <a:off x="2928926" y="2786058"/>
            <a:ext cx="5572164" cy="3500462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86116" y="3214686"/>
            <a:ext cx="492922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ea typeface="宋体" pitchFamily="2" charset="-122"/>
              </a:rPr>
              <a:t>Spring Framework</a:t>
            </a:r>
            <a:r>
              <a:rPr lang="zh-CN" altLang="en-US" sz="1600" dirty="0" smtClean="0">
                <a:solidFill>
                  <a:schemeClr val="bg1"/>
                </a:solidFill>
                <a:ea typeface="宋体" pitchFamily="2" charset="-122"/>
              </a:rPr>
              <a:t>创始人，著名作者。 </a:t>
            </a:r>
            <a:r>
              <a:rPr lang="en-US" sz="1600" dirty="0" smtClean="0">
                <a:solidFill>
                  <a:schemeClr val="bg1"/>
                </a:solidFill>
                <a:ea typeface="宋体" pitchFamily="2" charset="-122"/>
              </a:rPr>
              <a:t>Rod</a:t>
            </a:r>
            <a:r>
              <a:rPr lang="zh-CN" altLang="en-US" sz="1600" dirty="0" smtClean="0">
                <a:solidFill>
                  <a:schemeClr val="bg1"/>
                </a:solidFill>
                <a:ea typeface="宋体" pitchFamily="2" charset="-122"/>
              </a:rPr>
              <a:t>在悉尼大学不仅获得了计算机学 </a:t>
            </a:r>
            <a:r>
              <a:rPr lang="zh-CN" altLang="en-US" sz="1600" dirty="0" smtClean="0">
                <a:solidFill>
                  <a:schemeClr val="bg1"/>
                </a:solidFill>
                <a:ea typeface="宋体" pitchFamily="2" charset="-122"/>
                <a:hlinkClick r:id="rId3" tooltip="查看图片"/>
              </a:rPr>
              <a:t>  </a:t>
            </a:r>
            <a:r>
              <a:rPr lang="zh-CN" altLang="en-US" sz="1600" dirty="0" smtClean="0">
                <a:solidFill>
                  <a:schemeClr val="bg1"/>
                </a:solidFill>
                <a:ea typeface="宋体" pitchFamily="2" charset="-122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ea typeface="宋体" pitchFamily="2" charset="-122"/>
              </a:rPr>
              <a:t>Rod Johnson</a:t>
            </a:r>
          </a:p>
          <a:p>
            <a:r>
              <a:rPr lang="zh-CN" altLang="en-US" sz="1600" dirty="0" smtClean="0">
                <a:solidFill>
                  <a:schemeClr val="bg1"/>
                </a:solidFill>
                <a:ea typeface="宋体" pitchFamily="2" charset="-122"/>
              </a:rPr>
              <a:t>位，同时还获得了音乐学位。更令人吃惊的是在回到软件开发领域之前，他还获得了音乐学的博士学位。 有着相当丰富的</a:t>
            </a:r>
            <a:r>
              <a:rPr lang="en-US" altLang="zh-CN" sz="1600" dirty="0" smtClean="0">
                <a:solidFill>
                  <a:schemeClr val="bg1"/>
                </a:solidFill>
                <a:ea typeface="宋体" pitchFamily="2" charset="-122"/>
              </a:rPr>
              <a:t>C/C++</a:t>
            </a:r>
            <a:r>
              <a:rPr lang="zh-CN" altLang="en-US" sz="1600" dirty="0" smtClean="0">
                <a:solidFill>
                  <a:schemeClr val="bg1"/>
                </a:solidFill>
                <a:ea typeface="宋体" pitchFamily="2" charset="-122"/>
              </a:rPr>
              <a:t>技术背景的</a:t>
            </a:r>
            <a:r>
              <a:rPr lang="en-US" sz="1600" dirty="0" smtClean="0">
                <a:solidFill>
                  <a:schemeClr val="bg1"/>
                </a:solidFill>
                <a:ea typeface="宋体" pitchFamily="2" charset="-122"/>
              </a:rPr>
              <a:t>Rod</a:t>
            </a:r>
            <a:r>
              <a:rPr lang="zh-CN" altLang="en-US" sz="1600" dirty="0" smtClean="0">
                <a:solidFill>
                  <a:schemeClr val="bg1"/>
                </a:solidFill>
                <a:ea typeface="宋体" pitchFamily="2" charset="-122"/>
              </a:rPr>
              <a:t>早在</a:t>
            </a:r>
            <a:r>
              <a:rPr lang="en-US" altLang="zh-CN" sz="1600" dirty="0" smtClean="0">
                <a:solidFill>
                  <a:schemeClr val="bg1"/>
                </a:solidFill>
                <a:ea typeface="宋体" pitchFamily="2" charset="-122"/>
              </a:rPr>
              <a:t>1996</a:t>
            </a:r>
            <a:r>
              <a:rPr lang="zh-CN" altLang="en-US" sz="1600" dirty="0" smtClean="0">
                <a:solidFill>
                  <a:schemeClr val="bg1"/>
                </a:solidFill>
                <a:ea typeface="宋体" pitchFamily="2" charset="-122"/>
              </a:rPr>
              <a:t>年就开始了对</a:t>
            </a:r>
            <a:r>
              <a:rPr lang="en-US" altLang="zh-CN" sz="1600" dirty="0" smtClean="0">
                <a:solidFill>
                  <a:schemeClr val="bg1"/>
                </a:solidFill>
                <a:ea typeface="宋体" pitchFamily="2" charset="-122"/>
              </a:rPr>
              <a:t>java</a:t>
            </a:r>
            <a:r>
              <a:rPr lang="zh-CN" altLang="en-US" sz="1600" dirty="0" smtClean="0">
                <a:solidFill>
                  <a:schemeClr val="bg1"/>
                </a:solidFill>
                <a:ea typeface="宋体" pitchFamily="2" charset="-122"/>
              </a:rPr>
              <a:t>服务器端技术的研究。他是一个在保险、电子商务和金融行业有着丰富经验的技术顾问，同时也是</a:t>
            </a:r>
            <a:r>
              <a:rPr lang="en-US" altLang="zh-CN" sz="1600" dirty="0" smtClean="0">
                <a:solidFill>
                  <a:schemeClr val="bg1"/>
                </a:solidFill>
                <a:ea typeface="宋体" pitchFamily="2" charset="-122"/>
              </a:rPr>
              <a:t>JSR</a:t>
            </a:r>
            <a:r>
              <a:rPr lang="en-US" sz="1600" dirty="0" smtClean="0">
                <a:solidFill>
                  <a:schemeClr val="bg1"/>
                </a:solidFill>
                <a:ea typeface="宋体" pitchFamily="2" charset="-122"/>
              </a:rPr>
              <a:t>-154（Servlet 2.4）</a:t>
            </a:r>
            <a:r>
              <a:rPr lang="zh-CN" altLang="en-US" sz="1600" dirty="0" smtClean="0">
                <a:solidFill>
                  <a:schemeClr val="bg1"/>
                </a:solidFill>
                <a:ea typeface="宋体" pitchFamily="2" charset="-122"/>
              </a:rPr>
              <a:t>和</a:t>
            </a:r>
            <a:r>
              <a:rPr lang="en-US" sz="1600" dirty="0" smtClean="0">
                <a:solidFill>
                  <a:schemeClr val="bg1"/>
                </a:solidFill>
                <a:ea typeface="宋体" pitchFamily="2" charset="-122"/>
              </a:rPr>
              <a:t>JDO 2.0</a:t>
            </a:r>
            <a:r>
              <a:rPr lang="zh-CN" altLang="en-US" sz="1600" dirty="0" smtClean="0">
                <a:solidFill>
                  <a:schemeClr val="bg1"/>
                </a:solidFill>
                <a:ea typeface="宋体" pitchFamily="2" charset="-122"/>
              </a:rPr>
              <a:t>的规范专家、</a:t>
            </a:r>
            <a:r>
              <a:rPr lang="en-US" sz="1600" dirty="0" smtClean="0">
                <a:solidFill>
                  <a:schemeClr val="bg1"/>
                </a:solidFill>
                <a:ea typeface="宋体" pitchFamily="2" charset="-122"/>
              </a:rPr>
              <a:t>JCP</a:t>
            </a:r>
            <a:r>
              <a:rPr lang="zh-CN" altLang="en-US" sz="1600" dirty="0" smtClean="0">
                <a:solidFill>
                  <a:schemeClr val="bg1"/>
                </a:solidFill>
                <a:ea typeface="宋体" pitchFamily="2" charset="-122"/>
              </a:rPr>
              <a:t>的积极成员，是</a:t>
            </a:r>
            <a:r>
              <a:rPr lang="en-US" sz="1600" dirty="0" smtClean="0">
                <a:solidFill>
                  <a:schemeClr val="bg1"/>
                </a:solidFill>
                <a:ea typeface="宋体" pitchFamily="2" charset="-122"/>
              </a:rPr>
              <a:t>Java development community</a:t>
            </a:r>
            <a:r>
              <a:rPr lang="zh-CN" altLang="en-US" sz="1600" dirty="0" smtClean="0">
                <a:solidFill>
                  <a:schemeClr val="bg1"/>
                </a:solidFill>
                <a:ea typeface="宋体" pitchFamily="2" charset="-122"/>
              </a:rPr>
              <a:t>中的杰出人物。</a:t>
            </a:r>
            <a:endParaRPr lang="zh-CN" altLang="en-US" sz="1600" dirty="0">
              <a:solidFill>
                <a:schemeClr val="bg1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AfterAdvice</a:t>
            </a:r>
            <a:r>
              <a:rPr lang="zh-CN" altLang="en-US" dirty="0" smtClean="0"/>
              <a:t>通知是在方法执行后切入执行的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071538" y="2714620"/>
            <a:ext cx="7143800" cy="3000396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00166" y="2928934"/>
            <a:ext cx="64294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</a:rPr>
              <a:t>public class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AfterAdvice</a:t>
            </a:r>
            <a:r>
              <a:rPr lang="en-US" altLang="zh-CN" sz="1600" dirty="0" smtClean="0">
                <a:solidFill>
                  <a:schemeClr val="bg1"/>
                </a:solidFill>
              </a:rPr>
              <a:t> implements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AfterReturningAdvice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{</a:t>
            </a:r>
          </a:p>
          <a:p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	public void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afterReturning</a:t>
            </a:r>
            <a:r>
              <a:rPr lang="en-US" altLang="zh-CN" sz="1600" dirty="0" smtClean="0">
                <a:solidFill>
                  <a:schemeClr val="bg1"/>
                </a:solidFill>
              </a:rPr>
              <a:t>(Object value, Method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method</a:t>
            </a:r>
            <a:r>
              <a:rPr lang="en-US" altLang="zh-CN" sz="1600" dirty="0" smtClean="0">
                <a:solidFill>
                  <a:schemeClr val="bg1"/>
                </a:solidFill>
              </a:rPr>
              <a:t>, Object[]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args</a:t>
            </a:r>
            <a:r>
              <a:rPr lang="en-US" altLang="zh-CN" sz="1600" dirty="0" smtClean="0">
                <a:solidFill>
                  <a:schemeClr val="bg1"/>
                </a:solidFill>
              </a:rPr>
              <a:t>, Object target) throws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Throwable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	{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		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	}</a:t>
            </a:r>
          </a:p>
          <a:p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}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AroundAdvice</a:t>
            </a:r>
            <a:r>
              <a:rPr lang="zh-CN" altLang="en-US" dirty="0" smtClean="0"/>
              <a:t>可以灵活地在方法执行前后的任意位置进行切入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071538" y="2714620"/>
            <a:ext cx="7143800" cy="3000396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71604" y="3000372"/>
            <a:ext cx="614366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</a:rPr>
              <a:t>public class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AroundAdvice</a:t>
            </a:r>
            <a:r>
              <a:rPr lang="en-US" altLang="zh-CN" sz="1600" dirty="0" smtClean="0">
                <a:solidFill>
                  <a:schemeClr val="bg1"/>
                </a:solidFill>
              </a:rPr>
              <a:t> implements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MethodInterceptor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	public Object invoke(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MethodInvocation</a:t>
            </a:r>
            <a:r>
              <a:rPr lang="en-US" altLang="zh-CN" sz="1600" dirty="0" smtClean="0">
                <a:solidFill>
                  <a:schemeClr val="bg1"/>
                </a:solidFill>
              </a:rPr>
              <a:t> invocation) throws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Throwable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	{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		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	}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	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}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Advice</a:t>
            </a:r>
            <a:r>
              <a:rPr lang="zh-CN" altLang="en-US" dirty="0" smtClean="0"/>
              <a:t>的在</a:t>
            </a:r>
            <a:r>
              <a:rPr lang="en-US" altLang="zh-CN" dirty="0" smtClean="0"/>
              <a:t>XML</a:t>
            </a:r>
            <a:r>
              <a:rPr lang="zh-CN" altLang="en-US" dirty="0" smtClean="0"/>
              <a:t>中的配置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857224" y="2143116"/>
            <a:ext cx="7572428" cy="4357718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28728" y="2214554"/>
            <a:ext cx="685804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</a:rPr>
              <a:t>&lt;bean id=“student” class=“”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com.niit.Student</a:t>
            </a:r>
            <a:r>
              <a:rPr lang="en-US" altLang="zh-CN" sz="1600" dirty="0" smtClean="0">
                <a:solidFill>
                  <a:schemeClr val="bg1"/>
                </a:solidFill>
              </a:rPr>
              <a:t>/&gt;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&lt;bean id=“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beforeAdvice</a:t>
            </a:r>
            <a:r>
              <a:rPr lang="en-US" altLang="zh-CN" sz="1600" dirty="0" smtClean="0">
                <a:solidFill>
                  <a:schemeClr val="bg1"/>
                </a:solidFill>
              </a:rPr>
              <a:t>” class=“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com.niit.BeforeAdvice</a:t>
            </a:r>
            <a:r>
              <a:rPr lang="en-US" altLang="zh-CN" sz="1600" dirty="0" smtClean="0">
                <a:solidFill>
                  <a:schemeClr val="bg1"/>
                </a:solidFill>
              </a:rPr>
              <a:t>”/&gt;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&lt;bean id=“proxy” class=“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org.spring.framework.aop.framework.ProxyFactroyBean</a:t>
            </a:r>
            <a:r>
              <a:rPr lang="en-US" altLang="zh-CN" sz="1600" dirty="0" smtClean="0">
                <a:solidFill>
                  <a:schemeClr val="bg1"/>
                </a:solidFill>
              </a:rPr>
              <a:t>”&gt;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      &lt;property name=“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proxyInterfaces</a:t>
            </a:r>
            <a:r>
              <a:rPr lang="en-US" altLang="zh-CN" sz="1600" dirty="0" smtClean="0">
                <a:solidFill>
                  <a:schemeClr val="bg1"/>
                </a:solidFill>
              </a:rPr>
              <a:t>”&gt;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	&lt;!—</a:t>
            </a:r>
            <a:r>
              <a:rPr lang="zh-CN" altLang="en-US" sz="1600" dirty="0" smtClean="0">
                <a:solidFill>
                  <a:schemeClr val="bg1"/>
                </a:solidFill>
              </a:rPr>
              <a:t>配置接口</a:t>
            </a:r>
            <a:r>
              <a:rPr lang="en-US" altLang="zh-CN" sz="1600" dirty="0" smtClean="0">
                <a:solidFill>
                  <a:schemeClr val="bg1"/>
                </a:solidFill>
              </a:rPr>
              <a:t>--&gt;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       	&lt;value&gt;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com.niit.Human</a:t>
            </a:r>
            <a:r>
              <a:rPr lang="en-US" altLang="zh-CN" sz="1600" dirty="0" smtClean="0">
                <a:solidFill>
                  <a:schemeClr val="bg1"/>
                </a:solidFill>
              </a:rPr>
              <a:t>&lt;/value&gt;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       &lt;/property&gt;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       &lt;property name=“target”&gt;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	&lt;ref  bean=“student”/&gt;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       &lt;/property&gt;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       &lt;property name=“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interceptorNames</a:t>
            </a:r>
            <a:r>
              <a:rPr lang="en-US" altLang="zh-CN" sz="1600" dirty="0" smtClean="0">
                <a:solidFill>
                  <a:schemeClr val="bg1"/>
                </a:solidFill>
              </a:rPr>
              <a:t>”&gt;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    	&lt;list&gt;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		&lt;value&gt;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beforeAdvice</a:t>
            </a:r>
            <a:r>
              <a:rPr lang="en-US" altLang="zh-CN" sz="1600" dirty="0" smtClean="0">
                <a:solidFill>
                  <a:schemeClr val="bg1"/>
                </a:solidFill>
              </a:rPr>
              <a:t>&lt;/value&gt;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	&lt;/list&gt;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       &lt;/property&gt;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&lt;/bean&gt;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Spring</a:t>
            </a:r>
            <a:r>
              <a:rPr lang="zh-CN" altLang="en-US" dirty="0" smtClean="0"/>
              <a:t>自动代理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857224" y="2071678"/>
            <a:ext cx="7572428" cy="4500594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28728" y="2214554"/>
            <a:ext cx="657229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</a:rPr>
              <a:t>&lt;bean id="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autoProxy</a:t>
            </a:r>
            <a:r>
              <a:rPr lang="en-US" altLang="zh-CN" sz="1600" dirty="0" smtClean="0">
                <a:solidFill>
                  <a:schemeClr val="bg1"/>
                </a:solidFill>
              </a:rPr>
              <a:t>" class="org.springframework.aop.framework.autoproxy.BeanNameAutoProxyCreator"&gt;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		&lt;!-- </a:t>
            </a:r>
            <a:r>
              <a:rPr lang="zh-CN" altLang="en-US" sz="1600" dirty="0" smtClean="0">
                <a:solidFill>
                  <a:schemeClr val="bg1"/>
                </a:solidFill>
              </a:rPr>
              <a:t>配置要代理的对象 </a:t>
            </a:r>
            <a:r>
              <a:rPr lang="en-US" altLang="zh-CN" sz="1600" dirty="0" smtClean="0">
                <a:solidFill>
                  <a:schemeClr val="bg1"/>
                </a:solidFill>
              </a:rPr>
              <a:t>--&gt;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		&lt;property name="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beanNames</a:t>
            </a:r>
            <a:r>
              <a:rPr lang="en-US" altLang="zh-CN" sz="1600" dirty="0" smtClean="0">
                <a:solidFill>
                  <a:schemeClr val="bg1"/>
                </a:solidFill>
              </a:rPr>
              <a:t>"&gt;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			&lt;list&gt;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				&lt;value&gt;user&lt;/value&gt;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			&lt;/list&gt;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		&lt;/property&gt;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		&lt;!-- </a:t>
            </a:r>
            <a:r>
              <a:rPr lang="zh-CN" altLang="en-US" sz="1600" dirty="0" smtClean="0">
                <a:solidFill>
                  <a:schemeClr val="bg1"/>
                </a:solidFill>
              </a:rPr>
              <a:t>配置通知 </a:t>
            </a:r>
            <a:r>
              <a:rPr lang="en-US" altLang="zh-CN" sz="1600" dirty="0" smtClean="0">
                <a:solidFill>
                  <a:schemeClr val="bg1"/>
                </a:solidFill>
              </a:rPr>
              <a:t>--&gt;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		&lt;property name="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interceptorNames</a:t>
            </a:r>
            <a:r>
              <a:rPr lang="en-US" altLang="zh-CN" sz="1600" dirty="0" smtClean="0">
                <a:solidFill>
                  <a:schemeClr val="bg1"/>
                </a:solidFill>
              </a:rPr>
              <a:t>"&gt;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			&lt;list&gt;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				&lt;value&gt;before&lt;/value&gt;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			&lt;/list&gt;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		&lt;/property&gt;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	&lt;/bean&gt;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after Advice</a:t>
            </a:r>
            <a:r>
              <a:rPr lang="zh-CN" altLang="en-US" dirty="0" smtClean="0"/>
              <a:t>通知是在方法使用后切入的，具体业务实现在</a:t>
            </a:r>
            <a:r>
              <a:rPr lang="en-US" altLang="zh-CN" dirty="0" err="1" smtClean="0"/>
              <a:t>afterRuturning</a:t>
            </a:r>
            <a:r>
              <a:rPr lang="zh-CN" altLang="en-US" dirty="0" smtClean="0"/>
              <a:t>方法中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000100" y="3000372"/>
            <a:ext cx="7143800" cy="3000396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28728" y="3429000"/>
            <a:ext cx="63579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public class </a:t>
            </a:r>
            <a:r>
              <a:rPr lang="en-US" altLang="zh-CN" dirty="0" err="1" smtClean="0">
                <a:solidFill>
                  <a:schemeClr val="bg1"/>
                </a:solidFill>
              </a:rPr>
              <a:t>AfterAdvice</a:t>
            </a:r>
            <a:r>
              <a:rPr lang="en-US" altLang="zh-CN" dirty="0" smtClean="0">
                <a:solidFill>
                  <a:schemeClr val="bg1"/>
                </a:solidFill>
              </a:rPr>
              <a:t> implements  </a:t>
            </a:r>
            <a:r>
              <a:rPr lang="en-US" altLang="zh-CN" dirty="0" err="1" smtClean="0">
                <a:solidFill>
                  <a:schemeClr val="bg1"/>
                </a:solidFill>
              </a:rPr>
              <a:t>MethodReturningfAdvice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    public void </a:t>
            </a:r>
            <a:r>
              <a:rPr lang="en-US" altLang="zh-CN" dirty="0" err="1" smtClean="0">
                <a:solidFill>
                  <a:schemeClr val="bg1"/>
                </a:solidFill>
              </a:rPr>
              <a:t>afterReturning</a:t>
            </a:r>
            <a:r>
              <a:rPr lang="en-US" altLang="zh-CN" dirty="0" smtClean="0">
                <a:solidFill>
                  <a:schemeClr val="bg1"/>
                </a:solidFill>
              </a:rPr>
              <a:t>(Object </a:t>
            </a:r>
            <a:r>
              <a:rPr lang="en-US" altLang="zh-CN" dirty="0" err="1" smtClean="0">
                <a:solidFill>
                  <a:schemeClr val="bg1"/>
                </a:solidFill>
              </a:rPr>
              <a:t>returnValue,Mehtod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method,Obect</a:t>
            </a:r>
            <a:r>
              <a:rPr lang="en-US" altLang="zh-CN" dirty="0" smtClean="0">
                <a:solidFill>
                  <a:schemeClr val="bg1"/>
                </a:solidFill>
              </a:rPr>
              <a:t>[] </a:t>
            </a:r>
            <a:r>
              <a:rPr lang="en-US" altLang="zh-CN" dirty="0" err="1" smtClean="0">
                <a:solidFill>
                  <a:schemeClr val="bg1"/>
                </a:solidFill>
              </a:rPr>
              <a:t>args,Object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obj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   {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	//</a:t>
            </a:r>
            <a:r>
              <a:rPr lang="zh-CN" altLang="en-US" dirty="0" smtClean="0">
                <a:solidFill>
                  <a:schemeClr val="bg1"/>
                </a:solidFill>
              </a:rPr>
              <a:t>方法执行后的代码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      }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}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Spring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Spring</a:t>
            </a:r>
            <a:r>
              <a:rPr lang="zh-CN" altLang="en-US" dirty="0" smtClean="0"/>
              <a:t>的特性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轻量级（</a:t>
            </a:r>
            <a:r>
              <a:rPr lang="en-US" altLang="zh-CN" sz="2400" dirty="0" smtClean="0"/>
              <a:t>Lightweight</a:t>
            </a:r>
            <a:r>
              <a:rPr lang="zh-CN" altLang="en-US" sz="2400" dirty="0" smtClean="0"/>
              <a:t>）相较于</a:t>
            </a:r>
            <a:r>
              <a:rPr lang="en-US" altLang="zh-CN" sz="2400" dirty="0" smtClean="0"/>
              <a:t>EJB</a:t>
            </a:r>
            <a:r>
              <a:rPr lang="zh-CN" altLang="en-US" sz="2400" dirty="0" smtClean="0"/>
              <a:t>而言</a:t>
            </a:r>
            <a:r>
              <a:rPr lang="en-US" altLang="zh-CN" sz="2400" dirty="0" smtClean="0"/>
              <a:t>Spring</a:t>
            </a:r>
            <a:r>
              <a:rPr lang="zh-CN" altLang="en-US" sz="2400" dirty="0" smtClean="0"/>
              <a:t>是轻量级的容器，不依赖任何</a:t>
            </a:r>
            <a:r>
              <a:rPr lang="en-US" altLang="zh-CN" sz="2400" dirty="0" smtClean="0"/>
              <a:t>web</a:t>
            </a:r>
            <a:r>
              <a:rPr lang="zh-CN" altLang="en-US" sz="2400" dirty="0" smtClean="0"/>
              <a:t>容器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容器（</a:t>
            </a:r>
            <a:r>
              <a:rPr lang="en-US" altLang="zh-CN" sz="2400" dirty="0" smtClean="0"/>
              <a:t>Container</a:t>
            </a:r>
            <a:r>
              <a:rPr lang="zh-CN" altLang="en-US" sz="2400" dirty="0" smtClean="0"/>
              <a:t>） </a:t>
            </a:r>
            <a:r>
              <a:rPr lang="en-US" altLang="zh-CN" sz="2400" dirty="0" smtClean="0"/>
              <a:t>Spring</a:t>
            </a:r>
            <a:r>
              <a:rPr lang="zh-CN" altLang="en-US" sz="2400" dirty="0" smtClean="0"/>
              <a:t>本身不具备任何功能，仅仅是对</a:t>
            </a:r>
            <a:r>
              <a:rPr lang="en-US" altLang="zh-CN" sz="2400" dirty="0" smtClean="0"/>
              <a:t>JavaBean</a:t>
            </a:r>
            <a:r>
              <a:rPr lang="zh-CN" altLang="en-US" sz="2400" dirty="0" smtClean="0"/>
              <a:t>进行生命周期和读写的管理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IOC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 Inversion of Control 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Spring</a:t>
            </a:r>
            <a:r>
              <a:rPr lang="zh-CN" altLang="en-US" sz="2400" dirty="0" smtClean="0"/>
              <a:t>实现的核心是</a:t>
            </a:r>
            <a:r>
              <a:rPr lang="en-US" altLang="zh-CN" sz="2400" dirty="0" smtClean="0"/>
              <a:t>IOC</a:t>
            </a:r>
            <a:r>
              <a:rPr lang="zh-CN" altLang="en-US" sz="2400" dirty="0" smtClean="0"/>
              <a:t>，即控制反转，完全由</a:t>
            </a:r>
            <a:r>
              <a:rPr lang="en-US" altLang="zh-CN" sz="2400" dirty="0" smtClean="0"/>
              <a:t>Spring</a:t>
            </a:r>
            <a:r>
              <a:rPr lang="zh-CN" altLang="en-US" sz="2400" dirty="0" smtClean="0"/>
              <a:t>容器负责维护资源间的依赖关系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AOP</a:t>
            </a:r>
            <a:r>
              <a:rPr lang="zh-CN" altLang="en-US" sz="2400" dirty="0" smtClean="0"/>
              <a:t>（</a:t>
            </a:r>
            <a:r>
              <a:rPr lang="en-US" altLang="zh-CN" sz="2400" dirty="0" smtClean="0">
                <a:latin typeface="宋体" pitchFamily="2" charset="-122"/>
              </a:rPr>
              <a:t> Aspect-oriented programming 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AOP</a:t>
            </a:r>
            <a:r>
              <a:rPr lang="zh-CN" altLang="en-US" sz="2400" dirty="0" smtClean="0"/>
              <a:t>框架是</a:t>
            </a:r>
            <a:r>
              <a:rPr lang="en-US" altLang="zh-CN" sz="2400" dirty="0" smtClean="0"/>
              <a:t>Spring</a:t>
            </a:r>
            <a:r>
              <a:rPr lang="zh-CN" altLang="en-US" sz="2400" dirty="0" smtClean="0"/>
              <a:t>框架中的一个子框架，以切面编程模式在不更改源代码的情况下增加新的功能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IOC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Spring </a:t>
            </a:r>
            <a:r>
              <a:rPr lang="zh-CN" altLang="en-US" dirty="0" smtClean="0"/>
              <a:t>的核心概念是 </a:t>
            </a:r>
            <a:r>
              <a:rPr lang="en-US" altLang="zh-CN" dirty="0" smtClean="0"/>
              <a:t>IoC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IoC </a:t>
            </a:r>
            <a:r>
              <a:rPr lang="zh-CN" altLang="en-US" dirty="0" smtClean="0"/>
              <a:t>的抽象概念是</a:t>
            </a:r>
            <a:r>
              <a:rPr lang="zh-CN" altLang="en-US" dirty="0" smtClean="0">
                <a:latin typeface="Times New Roman"/>
              </a:rPr>
              <a:t>“</a:t>
            </a:r>
            <a:r>
              <a:rPr lang="zh-CN" altLang="en-US" dirty="0" smtClean="0"/>
              <a:t>依赖关系的转移</a:t>
            </a:r>
            <a:r>
              <a:rPr lang="zh-CN" altLang="en-US" dirty="0" smtClean="0">
                <a:latin typeface="Times New Roman"/>
              </a:rPr>
              <a:t>”</a:t>
            </a:r>
            <a:r>
              <a:rPr lang="zh-CN" altLang="en-US" dirty="0" smtClean="0"/>
              <a:t>，像是</a:t>
            </a:r>
            <a:r>
              <a:rPr lang="zh-CN" altLang="en-US" dirty="0" smtClean="0">
                <a:latin typeface="Times New Roman"/>
              </a:rPr>
              <a:t>“</a:t>
            </a:r>
            <a:r>
              <a:rPr lang="zh-CN" altLang="en-US" dirty="0" smtClean="0"/>
              <a:t>高层模组不应该依赖低层模组，而是模组都必须依赖于抽象</a:t>
            </a:r>
            <a:r>
              <a:rPr lang="zh-CN" altLang="en-US" dirty="0" smtClean="0">
                <a:latin typeface="Times New Roman"/>
              </a:rPr>
              <a:t>”</a:t>
            </a:r>
            <a:r>
              <a:rPr lang="zh-CN" altLang="en-US" dirty="0" smtClean="0"/>
              <a:t>是 </a:t>
            </a:r>
            <a:r>
              <a:rPr lang="en-US" altLang="zh-CN" dirty="0" smtClean="0"/>
              <a:t>IoC </a:t>
            </a:r>
            <a:r>
              <a:rPr lang="zh-CN" altLang="en-US" dirty="0" smtClean="0"/>
              <a:t>的一种表现，</a:t>
            </a:r>
            <a:r>
              <a:rPr lang="zh-CN" altLang="en-US" dirty="0" smtClean="0">
                <a:latin typeface="Times New Roman"/>
              </a:rPr>
              <a:t>“</a:t>
            </a:r>
            <a:r>
              <a:rPr lang="zh-CN" altLang="en-US" dirty="0" smtClean="0"/>
              <a:t>实现必须依赖抽象，而不是抽象依赖实现</a:t>
            </a:r>
            <a:r>
              <a:rPr lang="zh-CN" altLang="en-US" dirty="0" smtClean="0">
                <a:latin typeface="Times New Roman"/>
              </a:rPr>
              <a:t>”</a:t>
            </a:r>
            <a:r>
              <a:rPr lang="zh-CN" altLang="en-US" dirty="0" smtClean="0"/>
              <a:t>也是 </a:t>
            </a:r>
            <a:r>
              <a:rPr lang="en-US" altLang="zh-CN" dirty="0" smtClean="0"/>
              <a:t>IoC </a:t>
            </a:r>
            <a:r>
              <a:rPr lang="zh-CN" altLang="en-US" dirty="0" smtClean="0"/>
              <a:t>的一种表现，</a:t>
            </a:r>
            <a:r>
              <a:rPr lang="zh-CN" altLang="en-US" dirty="0" smtClean="0">
                <a:latin typeface="Times New Roman"/>
              </a:rPr>
              <a:t>“</a:t>
            </a:r>
            <a:r>
              <a:rPr lang="zh-CN" altLang="en-US" dirty="0" smtClean="0"/>
              <a:t>应用程序不应依赖于容器，而是容器服务于应用程序</a:t>
            </a:r>
            <a:r>
              <a:rPr lang="zh-CN" altLang="en-US" dirty="0" smtClean="0">
                <a:latin typeface="Times New Roman"/>
              </a:rPr>
              <a:t>”</a:t>
            </a:r>
            <a:r>
              <a:rPr lang="zh-CN" altLang="en-US" dirty="0" smtClean="0"/>
              <a:t>也是 </a:t>
            </a:r>
            <a:r>
              <a:rPr lang="en-US" altLang="zh-CN" dirty="0" smtClean="0"/>
              <a:t>IoC </a:t>
            </a:r>
            <a:r>
              <a:rPr lang="zh-CN" altLang="en-US" dirty="0" smtClean="0"/>
              <a:t>的一种表现。 </a:t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 smtClean="0"/>
              <a:t>IoC </a:t>
            </a:r>
            <a:r>
              <a:rPr lang="zh-CN" altLang="en-US" dirty="0" smtClean="0"/>
              <a:t>全名 </a:t>
            </a:r>
            <a:r>
              <a:rPr lang="en-US" altLang="zh-CN" dirty="0" smtClean="0"/>
              <a:t>Inversion of Control</a:t>
            </a:r>
            <a:r>
              <a:rPr lang="zh-CN" altLang="en-US" dirty="0" smtClean="0"/>
              <a:t>，如果中文硬要翻译过来的话，就是</a:t>
            </a:r>
            <a:r>
              <a:rPr lang="zh-CN" altLang="en-US" dirty="0" smtClean="0">
                <a:latin typeface="Times New Roman"/>
              </a:rPr>
              <a:t>“</a:t>
            </a:r>
            <a:r>
              <a:rPr lang="zh-CN" altLang="en-US" dirty="0" smtClean="0"/>
              <a:t>控制反转</a:t>
            </a:r>
            <a:r>
              <a:rPr lang="zh-CN" altLang="en-US" dirty="0" smtClean="0">
                <a:latin typeface="Times New Roman"/>
              </a:rPr>
              <a:t>”</a:t>
            </a:r>
            <a:r>
              <a:rPr lang="zh-CN" altLang="en-US" dirty="0" smtClean="0"/>
              <a:t>。初看 </a:t>
            </a:r>
            <a:r>
              <a:rPr lang="en-US" altLang="zh-CN" dirty="0" smtClean="0"/>
              <a:t>IoC</a:t>
            </a:r>
            <a:r>
              <a:rPr lang="zh-CN" altLang="en-US" dirty="0" smtClean="0"/>
              <a:t>，从字面上不容易了解其意义，要了解 </a:t>
            </a:r>
            <a:r>
              <a:rPr lang="en-US" altLang="zh-CN" dirty="0" smtClean="0"/>
              <a:t>IoC</a:t>
            </a:r>
            <a:r>
              <a:rPr lang="zh-CN" altLang="en-US" dirty="0" smtClean="0"/>
              <a:t>，要先从 </a:t>
            </a:r>
            <a:r>
              <a:rPr lang="en-US" altLang="zh-CN" dirty="0" smtClean="0"/>
              <a:t>Dependency Inversion </a:t>
            </a:r>
            <a:r>
              <a:rPr lang="zh-CN" altLang="en-US" dirty="0" smtClean="0"/>
              <a:t>开始了解，也就是依赖关系的反转。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IOC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214414" y="1857364"/>
            <a:ext cx="6858048" cy="2714644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14480" y="2071678"/>
            <a:ext cx="60722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 public  class  User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   private String  name;</a:t>
            </a: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       public void setName(String name){……}</a:t>
            </a: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       public  String getName(){……}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}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428728" y="5143512"/>
            <a:ext cx="6500858" cy="928694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IOC</a:t>
            </a:r>
            <a:r>
              <a:rPr lang="zh-CN" altLang="en-US" dirty="0" smtClean="0">
                <a:solidFill>
                  <a:schemeClr val="bg1"/>
                </a:solidFill>
              </a:rPr>
              <a:t>的学习我们就从这个非常普通的类开始看起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IOC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500174"/>
            <a:ext cx="8229600" cy="4824426"/>
          </a:xfrm>
        </p:spPr>
        <p:txBody>
          <a:bodyPr/>
          <a:lstStyle/>
          <a:p>
            <a:r>
              <a:rPr lang="zh-CN" altLang="en-US" dirty="0" smtClean="0"/>
              <a:t>在这个类中定义的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属性和</a:t>
            </a:r>
            <a:r>
              <a:rPr lang="en-US" altLang="zh-CN" dirty="0" smtClean="0"/>
              <a:t>get set</a:t>
            </a:r>
            <a:r>
              <a:rPr lang="zh-CN" altLang="en-US" dirty="0" smtClean="0"/>
              <a:t>方法在我们看来已经是一种固定的编程模式思路了，属性和类是一个必然的联系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285852" y="3214686"/>
            <a:ext cx="6643734" cy="714380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我们现在提出的</a:t>
            </a:r>
            <a:r>
              <a:rPr lang="en-US" altLang="zh-CN" dirty="0" smtClean="0">
                <a:solidFill>
                  <a:schemeClr val="bg1"/>
                </a:solidFill>
              </a:rPr>
              <a:t>JAVA</a:t>
            </a:r>
            <a:r>
              <a:rPr lang="zh-CN" altLang="en-US" dirty="0" smtClean="0">
                <a:solidFill>
                  <a:schemeClr val="bg1"/>
                </a:solidFill>
              </a:rPr>
              <a:t>开发理念应该是什么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857356" y="4857760"/>
            <a:ext cx="5500726" cy="571504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Write once only once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IOC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从中可以看出其实这个类的属性和类之间还是存在很强的耦合性，如果需要更改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属性必须使用以下方式修改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直接在类内部修改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在外部通过</a:t>
            </a:r>
            <a:r>
              <a:rPr lang="en-US" altLang="zh-CN" dirty="0" smtClean="0"/>
              <a:t>setName</a:t>
            </a:r>
            <a:r>
              <a:rPr lang="zh-CN" altLang="en-US" dirty="0" smtClean="0"/>
              <a:t>方法更改</a:t>
            </a:r>
            <a:endParaRPr lang="en-US" altLang="zh-CN" dirty="0" smtClean="0"/>
          </a:p>
        </p:txBody>
      </p:sp>
      <p:sp>
        <p:nvSpPr>
          <p:cNvPr id="4" name="圆角矩形 3"/>
          <p:cNvSpPr/>
          <p:nvPr/>
        </p:nvSpPr>
        <p:spPr>
          <a:xfrm>
            <a:off x="1357290" y="4500570"/>
            <a:ext cx="6643734" cy="857256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不管采取哪种方式都将导致代码被更改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IOC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Spring</a:t>
            </a:r>
            <a:r>
              <a:rPr lang="zh-CN" altLang="en-US" dirty="0" smtClean="0"/>
              <a:t>提出的</a:t>
            </a:r>
            <a:r>
              <a:rPr lang="en-US" altLang="zh-CN" dirty="0" smtClean="0"/>
              <a:t>IOC</a:t>
            </a:r>
            <a:r>
              <a:rPr lang="zh-CN" altLang="en-US" dirty="0" smtClean="0"/>
              <a:t>概念即对象的控制权进行转移，原本我们需要通过类自身对内容进行修改，通过</a:t>
            </a:r>
            <a:r>
              <a:rPr lang="en-US" altLang="zh-CN" dirty="0" smtClean="0"/>
              <a:t>IOC</a:t>
            </a:r>
            <a:r>
              <a:rPr lang="zh-CN" altLang="en-US" dirty="0" smtClean="0"/>
              <a:t>的反转可以交由外部对其自身内容进行更改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IOC</a:t>
            </a:r>
            <a:r>
              <a:rPr lang="zh-CN" altLang="en-US" dirty="0" smtClean="0"/>
              <a:t>通过字面翻译即控制反转，在程序中又称为依赖注入</a:t>
            </a:r>
            <a:endParaRPr lang="en-US" altLang="zh-CN" dirty="0" smtClean="0"/>
          </a:p>
          <a:p>
            <a:r>
              <a:rPr lang="en-US" altLang="zh-CN" dirty="0" smtClean="0"/>
              <a:t>Spring</a:t>
            </a:r>
            <a:r>
              <a:rPr lang="zh-CN" altLang="en-US" dirty="0" smtClean="0"/>
              <a:t>通过三种实现依赖注入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接口注入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set</a:t>
            </a:r>
            <a:r>
              <a:rPr lang="zh-CN" altLang="en-US" dirty="0" smtClean="0"/>
              <a:t>注入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构造器注入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自定义 1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F0000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0"/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niit" id="{13635380-E217-4A31-AB2C-B6B7D9FA1202}" vid="{3FA58661-66CD-4C03-B9CF-999C4F0E8DC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349</TotalTime>
  <Words>1810</Words>
  <PresentationFormat>全屏显示(4:3)</PresentationFormat>
  <Paragraphs>313</Paragraphs>
  <Slides>34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主题1</vt:lpstr>
      <vt:lpstr>Spring</vt:lpstr>
      <vt:lpstr>本章目标 </vt:lpstr>
      <vt:lpstr>什么是Spring</vt:lpstr>
      <vt:lpstr>什么是Spring</vt:lpstr>
      <vt:lpstr>IOC</vt:lpstr>
      <vt:lpstr>IOC</vt:lpstr>
      <vt:lpstr>IOC</vt:lpstr>
      <vt:lpstr>IOC</vt:lpstr>
      <vt:lpstr>IOC</vt:lpstr>
      <vt:lpstr>IOC</vt:lpstr>
      <vt:lpstr>IOC</vt:lpstr>
      <vt:lpstr>IOC</vt:lpstr>
      <vt:lpstr>IOC</vt:lpstr>
      <vt:lpstr>IOC</vt:lpstr>
      <vt:lpstr>IOC</vt:lpstr>
      <vt:lpstr>IOC</vt:lpstr>
      <vt:lpstr>IOC</vt:lpstr>
      <vt:lpstr>AOP</vt:lpstr>
      <vt:lpstr>AOP</vt:lpstr>
      <vt:lpstr>AOP</vt:lpstr>
      <vt:lpstr>AOP</vt:lpstr>
      <vt:lpstr>AOP</vt:lpstr>
      <vt:lpstr>AOP</vt:lpstr>
      <vt:lpstr>AOP</vt:lpstr>
      <vt:lpstr>AOP</vt:lpstr>
      <vt:lpstr>AOP</vt:lpstr>
      <vt:lpstr>AOP</vt:lpstr>
      <vt:lpstr>AOP</vt:lpstr>
      <vt:lpstr>AOP</vt:lpstr>
      <vt:lpstr>AOP</vt:lpstr>
      <vt:lpstr>AOP</vt:lpstr>
      <vt:lpstr>AOP</vt:lpstr>
      <vt:lpstr>AOP</vt:lpstr>
      <vt:lpstr>AOP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第一章</dc:title>
  <cp:lastModifiedBy>admin</cp:lastModifiedBy>
  <cp:revision>61</cp:revision>
  <dcterms:modified xsi:type="dcterms:W3CDTF">2014-12-01T08:33:17Z</dcterms:modified>
</cp:coreProperties>
</file>