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73" r:id="rId11"/>
    <p:sldId id="272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Struts</a:t>
            </a:r>
            <a:r>
              <a:rPr lang="zh-CN" altLang="en-US" dirty="0" smtClean="0"/>
              <a:t>的业务模型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的模型对象</a:t>
            </a:r>
            <a:r>
              <a:rPr lang="en-US" altLang="zh-CN" dirty="0" smtClean="0"/>
              <a:t>(Action)</a:t>
            </a:r>
            <a:r>
              <a:rPr lang="zh-CN" altLang="en-US" dirty="0" smtClean="0"/>
              <a:t>负责业务处理的同时还负责封装请求中的数据</a:t>
            </a:r>
            <a:endParaRPr lang="en-US" altLang="zh-CN" dirty="0" smtClean="0"/>
          </a:p>
          <a:p>
            <a:r>
              <a:rPr lang="zh-CN" altLang="en-US" dirty="0" smtClean="0"/>
              <a:t>驱动的两种方式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模型驱动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8558" y="3838353"/>
            <a:ext cx="6581554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传统的表单数据直接作为</a:t>
            </a:r>
            <a:r>
              <a:rPr lang="en-US" altLang="zh-CN" b="1" dirty="0" smtClean="0">
                <a:solidFill>
                  <a:srgbClr val="FFC000"/>
                </a:solidFill>
              </a:rPr>
              <a:t>Action</a:t>
            </a:r>
            <a:r>
              <a:rPr lang="zh-CN" altLang="en-US" b="1" dirty="0" smtClean="0"/>
              <a:t>属性写入的方式即为属性驱动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481470" y="4012020"/>
            <a:ext cx="6581554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使用单独的</a:t>
            </a:r>
            <a:r>
              <a:rPr lang="en-US" altLang="zh-CN" b="1" dirty="0" smtClean="0">
                <a:solidFill>
                  <a:srgbClr val="FFC000"/>
                </a:solidFill>
              </a:rPr>
              <a:t>Model</a:t>
            </a:r>
            <a:r>
              <a:rPr lang="zh-CN" altLang="en-US" b="1" dirty="0" smtClean="0"/>
              <a:t>实例封装表单数据即为模型驱动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模型驱动可以使模型结构更为清晰</a:t>
            </a:r>
            <a:endParaRPr lang="en-US" altLang="zh-CN" dirty="0" smtClean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将表单封装成实体类</a:t>
            </a:r>
            <a:r>
              <a:rPr lang="en-US" altLang="zh-CN" dirty="0" smtClean="0"/>
              <a:t>( Model )</a:t>
            </a:r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属性并提供</a:t>
            </a:r>
            <a:r>
              <a:rPr lang="en-US" altLang="zh-CN" dirty="0" smtClean="0"/>
              <a:t>getter, 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ModelDriven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ModelDriven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getModel</a:t>
            </a:r>
            <a:r>
              <a:rPr lang="zh-CN" altLang="en-US" dirty="0" smtClean="0"/>
              <a:t>方法返回封装的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417" y="3417924"/>
            <a:ext cx="2240147" cy="194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16" y="4172947"/>
            <a:ext cx="72485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通过配置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关联模型与视图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Result</a:t>
            </a:r>
            <a:r>
              <a:rPr lang="zh-CN" altLang="en-US" dirty="0" smtClean="0"/>
              <a:t>可以通过设置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属性决定跳转方式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result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Dispather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跳转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Chain  </a:t>
            </a:r>
            <a:r>
              <a:rPr lang="zh-CN" altLang="en-US" dirty="0" smtClean="0"/>
              <a:t>跳转至其他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 smtClean="0"/>
              <a:t>Redirect  </a:t>
            </a:r>
            <a:r>
              <a:rPr lang="zh-CN" altLang="en-US" dirty="0" smtClean="0"/>
              <a:t>重定向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Redirect-action  </a:t>
            </a:r>
            <a:r>
              <a:rPr lang="zh-CN" altLang="en-US" dirty="0" smtClean="0"/>
              <a:t>以重定向的方式跳转至其他</a:t>
            </a:r>
            <a:r>
              <a:rPr lang="en-US" altLang="zh-CN" dirty="0" smtClean="0"/>
              <a:t>Action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56807" y="2800299"/>
            <a:ext cx="49547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默认使用</a:t>
            </a:r>
            <a:r>
              <a:rPr lang="en-US" altLang="zh-CN" b="1" dirty="0" err="1" smtClean="0">
                <a:solidFill>
                  <a:srgbClr val="FFC000"/>
                </a:solidFill>
              </a:rPr>
              <a:t>dispather</a:t>
            </a:r>
            <a:r>
              <a:rPr lang="zh-CN" altLang="en-US" b="1" dirty="0" smtClean="0"/>
              <a:t>跳转至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如果多个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都是通过同一个字符串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结果怎能办</a:t>
            </a:r>
            <a:endParaRPr lang="en-US" altLang="zh-CN" dirty="0" smtClean="0"/>
          </a:p>
          <a:p>
            <a:r>
              <a:rPr lang="en-US" altLang="zh-CN" dirty="0" smtClean="0"/>
              <a:t>Global-result</a:t>
            </a:r>
            <a:r>
              <a:rPr lang="zh-CN" altLang="en-US" dirty="0" smtClean="0"/>
              <a:t>是全局共享的</a:t>
            </a:r>
            <a:endParaRPr lang="en-US" altLang="zh-CN" dirty="0" smtClean="0"/>
          </a:p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没有配置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则在</a:t>
            </a:r>
            <a:r>
              <a:rPr lang="en-US" altLang="zh-CN" dirty="0" smtClean="0"/>
              <a:t>global-result</a:t>
            </a:r>
            <a:r>
              <a:rPr lang="zh-CN" altLang="en-US" dirty="0" smtClean="0"/>
              <a:t>中查找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存在和</a:t>
            </a:r>
            <a:r>
              <a:rPr lang="en-US" altLang="zh-CN" dirty="0" smtClean="0"/>
              <a:t>global-result </a:t>
            </a:r>
            <a:r>
              <a:rPr lang="zh-CN" altLang="en-US" dirty="0" smtClean="0"/>
              <a:t>同名的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则优先调用局部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54102" y="2583711"/>
            <a:ext cx="4582632" cy="88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配置</a:t>
            </a:r>
            <a:r>
              <a:rPr lang="en-US" altLang="zh-CN" b="1" dirty="0" smtClean="0">
                <a:solidFill>
                  <a:srgbClr val="FFC000"/>
                </a:solidFill>
              </a:rPr>
              <a:t>global-results</a:t>
            </a:r>
            <a:r>
              <a:rPr lang="zh-CN" altLang="en-US" b="1" dirty="0" smtClean="0"/>
              <a:t>解决！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如果在一个表单页面中有多个按钮提交表单数据怎么办</a:t>
            </a:r>
            <a:endParaRPr lang="en-US" altLang="zh-CN" dirty="0" smtClean="0"/>
          </a:p>
          <a:p>
            <a:r>
              <a:rPr lang="zh-CN" altLang="en-US" dirty="0" smtClean="0"/>
              <a:t>重复定义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的弊端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臃肿的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包不便于维护管理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表单中的元素需要反复定义</a:t>
            </a:r>
            <a:endParaRPr lang="en-US" altLang="zh-CN" dirty="0" smtClean="0"/>
          </a:p>
          <a:p>
            <a:r>
              <a:rPr lang="zh-CN" altLang="en-US" dirty="0" smtClean="0"/>
              <a:t>通过动态方法解决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0383" y="2399160"/>
            <a:ext cx="5677341" cy="340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DMI</a:t>
            </a:r>
            <a:r>
              <a:rPr lang="zh-CN" altLang="en-US" dirty="0" smtClean="0"/>
              <a:t>解决同一表单不同提交的问题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DMI ( Dynamic  Method  Invocation )</a:t>
            </a:r>
          </a:p>
          <a:p>
            <a:r>
              <a:rPr lang="zh-CN" altLang="en-US" dirty="0" smtClean="0"/>
              <a:t>动态方法的使用步骤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中定义多个方法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时指定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778" y="3847214"/>
            <a:ext cx="4886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568" y="3998174"/>
            <a:ext cx="80962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AOP</a:t>
            </a:r>
            <a:r>
              <a:rPr lang="zh-CN" altLang="en-US" dirty="0" smtClean="0"/>
              <a:t>设计，允许将异常与业务处理剥离开来，降低程序的耦合性</a:t>
            </a:r>
            <a:endParaRPr lang="en-US" altLang="zh-CN" dirty="0" smtClean="0"/>
          </a:p>
          <a:p>
            <a:r>
              <a:rPr lang="en-US" altLang="zh-CN" dirty="0" smtClean="0"/>
              <a:t>Exception-mapping</a:t>
            </a:r>
            <a:r>
              <a:rPr lang="zh-CN" altLang="en-US" dirty="0" smtClean="0"/>
              <a:t>用来捕获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中的异常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Result 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Exception  </a:t>
            </a:r>
            <a:r>
              <a:rPr lang="zh-CN" altLang="en-US" dirty="0" smtClean="0"/>
              <a:t>捕获的异常类型</a:t>
            </a:r>
            <a:endParaRPr lang="en-US" altLang="zh-CN" dirty="0" smtClean="0"/>
          </a:p>
          <a:p>
            <a:r>
              <a:rPr lang="zh-CN" altLang="en-US" dirty="0" smtClean="0"/>
              <a:t>输出错误信息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96634" y="2849527"/>
            <a:ext cx="4497572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配置</a:t>
            </a:r>
            <a:r>
              <a:rPr lang="en-US" altLang="zh-CN" b="1" dirty="0" smtClean="0">
                <a:solidFill>
                  <a:srgbClr val="FFC000"/>
                </a:solidFill>
              </a:rPr>
              <a:t>exception-mapping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533" y="3930059"/>
            <a:ext cx="5619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886" y="4452828"/>
            <a:ext cx="3705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为什么要使用类型转换？</a:t>
            </a:r>
            <a:endParaRPr lang="en-US" altLang="zh-CN" dirty="0" smtClean="0"/>
          </a:p>
          <a:p>
            <a:r>
              <a:rPr lang="zh-CN" altLang="en-US" dirty="0" smtClean="0"/>
              <a:t>模型中可能存在的数据类型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33107" y="2594345"/>
            <a:ext cx="6156251" cy="1041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客户端请求中所有数据写入</a:t>
            </a:r>
            <a:r>
              <a:rPr lang="en-US" altLang="zh-CN" b="1" dirty="0" smtClean="0">
                <a:solidFill>
                  <a:srgbClr val="FFC000"/>
                </a:solidFill>
              </a:rPr>
              <a:t>request</a:t>
            </a:r>
            <a:r>
              <a:rPr lang="zh-CN" altLang="en-US" b="1" dirty="0" smtClean="0"/>
              <a:t>对象，</a:t>
            </a:r>
            <a:r>
              <a:rPr lang="en-US" altLang="zh-CN" b="1" dirty="0" smtClean="0">
                <a:solidFill>
                  <a:srgbClr val="FFC000"/>
                </a:solidFill>
              </a:rPr>
              <a:t>request</a:t>
            </a:r>
            <a:r>
              <a:rPr lang="zh-CN" altLang="en-US" b="1" dirty="0" smtClean="0"/>
              <a:t>封装的数据都为</a:t>
            </a:r>
            <a:r>
              <a:rPr lang="en-US" altLang="zh-CN" b="1" dirty="0" smtClean="0">
                <a:solidFill>
                  <a:srgbClr val="FFC000"/>
                </a:solidFill>
              </a:rPr>
              <a:t>String</a:t>
            </a:r>
            <a:r>
              <a:rPr lang="zh-CN" altLang="en-US" b="1" dirty="0" smtClean="0"/>
              <a:t>类型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392863" y="3189767"/>
            <a:ext cx="6751675" cy="1212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有效的数据类型可以增强系统的安全性，阻止非法数据的侵入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类型转换器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用于将请求中的数据根据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中指定的数据类型进行转换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类型转换器的分类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Struts</a:t>
            </a:r>
            <a:r>
              <a:rPr lang="zh-CN" altLang="en-US" dirty="0" smtClean="0"/>
              <a:t>内建转换器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自定义转换器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0334" y="4316819"/>
            <a:ext cx="6188149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内建转换器主要针对基本类型数据进行自动转换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出现数组，集合，对象就需要自定义类型转换器</a:t>
            </a:r>
            <a:endParaRPr lang="en-US" altLang="zh-CN" dirty="0" smtClean="0"/>
          </a:p>
          <a:p>
            <a:r>
              <a:rPr lang="zh-CN" altLang="en-US" dirty="0" smtClean="0"/>
              <a:t>自定义类型转换器的实现步骤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编写转换器类，继承</a:t>
            </a:r>
            <a:r>
              <a:rPr lang="en-US" dirty="0" err="1" smtClean="0"/>
              <a:t>ognl.DefaultTypeConverter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</a:t>
            </a:r>
            <a:r>
              <a:rPr lang="en-US" altLang="zh-CN" dirty="0" err="1" smtClean="0"/>
              <a:t>convertValue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err="1" smtClean="0"/>
              <a:t>ActionName-conversion.properties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表单元素的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指定为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的属性名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705" y="3586309"/>
            <a:ext cx="7677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33" y="3821487"/>
            <a:ext cx="2914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6664" y="1334774"/>
            <a:ext cx="6869665" cy="410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466" y="3677795"/>
            <a:ext cx="7715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7064" y="4187821"/>
            <a:ext cx="3590925" cy="23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框架在开发中有哪些好处</a:t>
            </a:r>
            <a:endParaRPr lang="en-US" altLang="zh-CN" dirty="0" smtClean="0"/>
          </a:p>
          <a:p>
            <a:r>
              <a:rPr lang="zh-CN" altLang="en-US" dirty="0" smtClean="0"/>
              <a:t>构建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框架的步骤有哪些</a:t>
            </a:r>
            <a:endParaRPr lang="en-US" altLang="zh-CN" dirty="0" smtClean="0"/>
          </a:p>
          <a:p>
            <a:r>
              <a:rPr lang="zh-CN" altLang="en-US" dirty="0" smtClean="0"/>
              <a:t>请简述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框架的执行过程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类型转换注意点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转换器的配置文件应放在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所在的包路径中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配置文件的键为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中被转换对象的属性名，值为转换器的完整路径名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convertValue</a:t>
            </a:r>
            <a:r>
              <a:rPr lang="zh-CN" altLang="en-US" dirty="0" smtClean="0"/>
              <a:t>方法中的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参数以字符串数组封装了所有提交数据，且文本框的值始终存在（不填则为空字符串</a:t>
            </a:r>
            <a:r>
              <a:rPr lang="en-US" altLang="zh-CN" b="1" dirty="0" smtClean="0">
                <a:solidFill>
                  <a:srgbClr val="0070C0"/>
                </a:solidFill>
              </a:rPr>
              <a:t>””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376" y="3025854"/>
            <a:ext cx="2914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498209" y="3766657"/>
            <a:ext cx="2256639" cy="2516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全局转换器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全局转换器可以在整个项目中转换对应的数据</a:t>
            </a:r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编写转换器类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err="1" smtClean="0"/>
              <a:t>xwork-conversion.properties</a:t>
            </a:r>
            <a:r>
              <a:rPr lang="zh-CN" altLang="en-US" dirty="0" smtClean="0"/>
              <a:t>至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路径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514" y="3780551"/>
            <a:ext cx="27908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988190" y="5478011"/>
            <a:ext cx="2256639" cy="2516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StrutsTypeConvert</a:t>
            </a:r>
            <a:r>
              <a:rPr lang="zh-CN" altLang="en-US" dirty="0" smtClean="0"/>
              <a:t>转换器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继承了</a:t>
            </a:r>
            <a:r>
              <a:rPr lang="en-US" altLang="zh-CN" dirty="0" err="1" smtClean="0"/>
              <a:t>DefaultTypeConvert</a:t>
            </a:r>
            <a:r>
              <a:rPr lang="zh-CN" altLang="en-US" dirty="0" smtClean="0"/>
              <a:t>类，更便于进行操作，提供字符至对象以及对象至字符的双向转换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341" y="3015192"/>
            <a:ext cx="7387206" cy="308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r>
              <a:rPr lang="zh-CN" altLang="en-US" dirty="0" smtClean="0"/>
              <a:t>转换器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引擎自动完成类型转换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只需在页面中将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值设为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属性（对象类型）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9560" y="3430660"/>
            <a:ext cx="6791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如果在类型转换器中发生异常将导致类型转换失败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异常未处理后果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类型转换失败，中断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页面无法正确呈现数据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825" y="4208521"/>
            <a:ext cx="4533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异常真的未处理吗</a:t>
            </a:r>
            <a:endParaRPr lang="en-US" altLang="zh-CN" dirty="0" smtClean="0"/>
          </a:p>
          <a:p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conversionError</a:t>
            </a:r>
            <a:r>
              <a:rPr lang="zh-CN" altLang="en-US" dirty="0" smtClean="0"/>
              <a:t>拦截器处理异常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错误信息写入</a:t>
            </a:r>
            <a:r>
              <a:rPr lang="en-US" altLang="zh-CN" dirty="0" err="1" smtClean="0"/>
              <a:t>contextStack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查找并访问当前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input-result,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input-result</a:t>
            </a:r>
            <a:r>
              <a:rPr lang="zh-CN" altLang="en-US" dirty="0" smtClean="0"/>
              <a:t>跳转页面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5127" y="2667699"/>
            <a:ext cx="6837027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</a:t>
            </a:r>
            <a:r>
              <a:rPr lang="zh-CN" altLang="en-US" b="1" dirty="0" smtClean="0"/>
              <a:t>已经帮我们</a:t>
            </a:r>
            <a:r>
              <a:rPr lang="zh-CN" altLang="en-US" b="1" dirty="0" smtClean="0">
                <a:solidFill>
                  <a:schemeClr val="bg1"/>
                </a:solidFill>
              </a:rPr>
              <a:t>处理了异常</a:t>
            </a:r>
            <a:r>
              <a:rPr lang="zh-CN" altLang="en-US" b="1" dirty="0" smtClean="0"/>
              <a:t>，只是没有进行相应跳转并呈现错误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转换器异常处理步骤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err="1" smtClean="0"/>
              <a:t>ActionName.properties</a:t>
            </a:r>
            <a:r>
              <a:rPr lang="zh-CN" altLang="en-US" dirty="0" smtClean="0"/>
              <a:t>至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的包路径中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input-result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&lt;s:fieldError&gt;</a:t>
            </a:r>
            <a:r>
              <a:rPr lang="zh-CN" altLang="en-US" dirty="0" smtClean="0"/>
              <a:t>标签呈现错误信息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5035" y="3654018"/>
            <a:ext cx="2352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8483" y="4955316"/>
            <a:ext cx="4772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687" y="3483878"/>
            <a:ext cx="69056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处理业务逻辑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的驱动方式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中动态方法的使用</a:t>
            </a:r>
            <a:endParaRPr lang="en-US" altLang="zh-CN" dirty="0" smtClean="0"/>
          </a:p>
          <a:p>
            <a:r>
              <a:rPr lang="zh-CN" altLang="en-US" dirty="0" smtClean="0"/>
              <a:t>熟练掌握类型转换器的使用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框架提供了可重用的结构，在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框架中重用的有哪些？</a:t>
            </a:r>
            <a:endParaRPr lang="en-US" altLang="zh-CN" dirty="0" smtClean="0"/>
          </a:p>
          <a:p>
            <a:r>
              <a:rPr lang="zh-CN" altLang="en-US" dirty="0" smtClean="0"/>
              <a:t>不可重用的又有哪些？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584252" y="2849526"/>
            <a:ext cx="6400800" cy="89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在</a:t>
            </a:r>
            <a:r>
              <a:rPr lang="en-US" altLang="zh-CN" b="1" dirty="0" smtClean="0">
                <a:solidFill>
                  <a:srgbClr val="FFC000"/>
                </a:solidFill>
              </a:rPr>
              <a:t>Struts</a:t>
            </a:r>
            <a:r>
              <a:rPr lang="zh-CN" altLang="en-US" b="1" dirty="0" smtClean="0"/>
              <a:t>框架中</a:t>
            </a:r>
            <a:r>
              <a:rPr lang="en-US" altLang="zh-CN" b="1" dirty="0" smtClean="0">
                <a:solidFill>
                  <a:srgbClr val="FFC000"/>
                </a:solidFill>
              </a:rPr>
              <a:t>MVC</a:t>
            </a:r>
            <a:r>
              <a:rPr lang="zh-CN" altLang="en-US" b="1" dirty="0" smtClean="0"/>
              <a:t>设计是可重用的核心，同时还包括将来要学习的拦截器，数据验证，数据转换等内容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573618" y="3104707"/>
            <a:ext cx="6422065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</a:t>
            </a:r>
            <a:r>
              <a:rPr lang="zh-CN" altLang="en-US" b="1" dirty="0" smtClean="0"/>
              <a:t>框架可以让开发人员更专注于业务逻辑的处理，不同需求导致不同的业务处理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框架使用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作为业务处理模型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可以是任何一个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客户端发起请求，产生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执行业务处理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处理完毕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存入</a:t>
            </a:r>
            <a:r>
              <a:rPr lang="en-US" altLang="zh-CN" dirty="0" err="1" smtClean="0"/>
              <a:t>valueStack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客户端发起下一次相同请求时，之前的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销毁，重新产生新的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虽然可以是任何一个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类，但必须实现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Execute</a:t>
            </a:r>
            <a:r>
              <a:rPr lang="zh-CN" altLang="en-US" dirty="0" smtClean="0"/>
              <a:t>方法的返回值决定了</a:t>
            </a:r>
            <a:r>
              <a:rPr lang="en-US" altLang="zh-CN" dirty="0" smtClean="0"/>
              <a:t>struts.xml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05517" y="2955851"/>
            <a:ext cx="5677786" cy="8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public  String  execute(){  return   “success”;}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1605516" y="3944680"/>
            <a:ext cx="5688418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&lt;result name="success"&gt;/success.jsp&lt;/result&gt;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提供的更便捷的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创建方式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err="1" smtClean="0"/>
              <a:t>ActionSupport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定义了</a:t>
            </a:r>
            <a:r>
              <a:rPr lang="en-US" altLang="zh-CN" dirty="0" smtClean="0"/>
              <a:t>SUCCESS,INPUT,LOGIN,NONE,SUCCESS</a:t>
            </a:r>
            <a:r>
              <a:rPr lang="zh-CN" altLang="en-US" dirty="0" smtClean="0"/>
              <a:t>常量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ActionSupport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实现了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ValidtionAware</a:t>
            </a:r>
            <a:r>
              <a:rPr lang="zh-CN" altLang="en-US" dirty="0" smtClean="0"/>
              <a:t>等接口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国际化信息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数据校验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如何获取常用对象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的非侵入式设计无法直接获取</a:t>
            </a:r>
            <a:r>
              <a:rPr lang="en-US" altLang="zh-CN" dirty="0" err="1" smtClean="0"/>
              <a:t>request,session</a:t>
            </a:r>
            <a:r>
              <a:rPr lang="zh-CN" altLang="en-US" dirty="0" smtClean="0"/>
              <a:t>等对象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ActionContext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getContext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的模拟实例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getSession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的模拟实例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getApplication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的模拟实例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ServletActionContext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getRequest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getServletContext</a:t>
            </a:r>
            <a:r>
              <a:rPr lang="zh-CN" altLang="en-US" dirty="0" smtClean="0"/>
              <a:t>获取实例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1045</Words>
  <Application>Microsoft Office PowerPoint</Application>
  <PresentationFormat>全屏显示(4:3)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niit</vt:lpstr>
      <vt:lpstr>Struts2第二章</vt:lpstr>
      <vt:lpstr>回顾</vt:lpstr>
      <vt:lpstr>本章目标</vt:lpstr>
      <vt:lpstr>模型对象</vt:lpstr>
      <vt:lpstr>模型对象</vt:lpstr>
      <vt:lpstr>模型对象</vt:lpstr>
      <vt:lpstr>模型对象</vt:lpstr>
      <vt:lpstr>模型对象</vt:lpstr>
      <vt:lpstr>模型对象</vt:lpstr>
      <vt:lpstr>驱动方式</vt:lpstr>
      <vt:lpstr>驱动方式</vt:lpstr>
      <vt:lpstr>result</vt:lpstr>
      <vt:lpstr>result</vt:lpstr>
      <vt:lpstr>动态方法</vt:lpstr>
      <vt:lpstr>动态方法</vt:lpstr>
      <vt:lpstr>异常处理</vt:lpstr>
      <vt:lpstr>类型转换</vt:lpstr>
      <vt:lpstr>类型转换</vt:lpstr>
      <vt:lpstr>类型转换</vt:lpstr>
      <vt:lpstr>类型转换</vt:lpstr>
      <vt:lpstr>类型转换</vt:lpstr>
      <vt:lpstr>类型转换</vt:lpstr>
      <vt:lpstr>类型转换</vt:lpstr>
      <vt:lpstr>异常处理</vt:lpstr>
      <vt:lpstr>异常处理</vt:lpstr>
      <vt:lpstr>异常处理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微软用户</cp:lastModifiedBy>
  <cp:revision>104</cp:revision>
  <dcterms:created xsi:type="dcterms:W3CDTF">2013-12-04T06:01:17Z</dcterms:created>
  <dcterms:modified xsi:type="dcterms:W3CDTF">2014-12-09T02:42:55Z</dcterms:modified>
</cp:coreProperties>
</file>