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59" r:id="rId14"/>
    <p:sldId id="258" r:id="rId15"/>
    <p:sldId id="273" r:id="rId16"/>
    <p:sldId id="272" r:id="rId17"/>
    <p:sldId id="275" r:id="rId18"/>
    <p:sldId id="274" r:id="rId19"/>
    <p:sldId id="25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B9A2-C6CB-492E-83E5-563259DF8187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FFA-0389-42A3-8620-90ED0F9CB1C5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787B-67AA-44BE-9397-7D4EA8FCD1D1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2C70-4FB9-4311-B92B-9C695C96044E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FC8F-F482-43C0-AAD6-680E68696953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35-0540-40AC-8413-4D8372E52AA9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0510-81018661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81018662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81018663    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全国免费热线：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400-8811-091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地址：江苏省无锡市新区震泽路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号国家软件园巨蟹座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©2013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无锡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软件人才实训基地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769441"/>
          </a:xfrm>
        </p:spPr>
        <p:txBody>
          <a:bodyPr/>
          <a:lstStyle/>
          <a:p>
            <a:pPr algn="ctr"/>
            <a:r>
              <a:rPr lang="en-US" altLang="zh-CN" dirty="0" smtClean="0"/>
              <a:t>Struts2</a:t>
            </a:r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拦截器与数据校验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可以同时作用多个拦截器</a:t>
            </a:r>
            <a:endParaRPr lang="en-US" altLang="zh-CN" dirty="0" smtClean="0"/>
          </a:p>
          <a:p>
            <a:r>
              <a:rPr lang="zh-CN" altLang="en-US" dirty="0" smtClean="0"/>
              <a:t>拦截器的配置顺序决定了调用顺序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2871788"/>
            <a:ext cx="6038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1542" y="3354571"/>
            <a:ext cx="3905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如果在拦截器配置中没有添加</a:t>
            </a:r>
            <a:r>
              <a:rPr lang="en-US" altLang="zh-CN" dirty="0" smtClean="0"/>
              <a:t>&lt;interceptor-ref name=“</a:t>
            </a:r>
            <a:r>
              <a:rPr lang="en-US" altLang="zh-CN" dirty="0" err="1" smtClean="0"/>
              <a:t>defaultStack</a:t>
            </a:r>
            <a:r>
              <a:rPr lang="zh-CN" altLang="en-US" dirty="0" smtClean="0"/>
              <a:t>”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会有什么后果</a:t>
            </a:r>
            <a:endParaRPr lang="en-US" altLang="zh-CN" dirty="0" smtClean="0"/>
          </a:p>
          <a:p>
            <a:r>
              <a:rPr lang="en-US" altLang="zh-CN" dirty="0" err="1" smtClean="0"/>
              <a:t>defaultStack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定义的拦截器栈</a:t>
            </a:r>
            <a:endParaRPr lang="en-US" altLang="zh-CN" dirty="0" smtClean="0"/>
          </a:p>
          <a:p>
            <a:r>
              <a:rPr lang="zh-CN" altLang="en-US" dirty="0" smtClean="0"/>
              <a:t>什么是拦截器栈？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拦截器栈就是一组拦截器，形成逻辑上一个拦截器整体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07802" y="2775098"/>
            <a:ext cx="6560289" cy="818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将会导致类型无法成功转换，参数无法传递</a:t>
            </a:r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9429" y="3812549"/>
            <a:ext cx="4495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拦截器栈的使用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拦截器栈和普通拦截器很相似，只需先定义好各个</a:t>
            </a:r>
            <a:r>
              <a:rPr lang="en-US" altLang="zh-CN" dirty="0" smtClean="0"/>
              <a:t>Interceptor,</a:t>
            </a:r>
            <a:r>
              <a:rPr lang="zh-CN" altLang="en-US" dirty="0" smtClean="0"/>
              <a:t>在将配置好的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配置在</a:t>
            </a:r>
            <a:r>
              <a:rPr lang="en-US" altLang="zh-CN" dirty="0" smtClean="0"/>
              <a:t>&lt;interceptor-stack&gt;</a:t>
            </a:r>
            <a:r>
              <a:rPr lang="zh-CN" altLang="en-US" dirty="0" smtClean="0"/>
              <a:t>中即可</a:t>
            </a:r>
          </a:p>
          <a:p>
            <a:pPr lvl="1"/>
            <a:r>
              <a:rPr lang="zh-CN" altLang="en-US" dirty="0" smtClean="0"/>
              <a:t>使用拦截器栈和使用拦截器相同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46" y="3119105"/>
            <a:ext cx="64484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108" y="3669894"/>
            <a:ext cx="5800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输入校验是所有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应用都必须处理的事情</a:t>
            </a:r>
            <a:endParaRPr lang="en-US" altLang="zh-CN" dirty="0" smtClean="0"/>
          </a:p>
          <a:p>
            <a:r>
              <a:rPr lang="zh-CN" altLang="en-US" dirty="0" smtClean="0"/>
              <a:t>校验方式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客户端校验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服务端校验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20456" y="3476846"/>
            <a:ext cx="5837273" cy="89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客户端校验通过客户端脚本实现，缓解服务器压力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031359" y="3905693"/>
            <a:ext cx="7315200" cy="89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服务端校验是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应用必不可少的环节，主要用于数据有效性的校验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Strtus</a:t>
            </a:r>
            <a:r>
              <a:rPr lang="zh-CN" altLang="en-US" dirty="0" smtClean="0"/>
              <a:t>服务端校验的方式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使用验证框架验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err="1" smtClean="0"/>
              <a:t>ActionSupport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input-result</a:t>
            </a:r>
          </a:p>
          <a:p>
            <a:pPr lvl="1"/>
            <a:r>
              <a:rPr lang="zh-CN" altLang="en-US" dirty="0" smtClean="0"/>
              <a:t>重写</a:t>
            </a:r>
            <a:r>
              <a:rPr lang="en-US" altLang="zh-CN" dirty="0" smtClean="0"/>
              <a:t>validate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addFieldError</a:t>
            </a:r>
            <a:r>
              <a:rPr lang="zh-CN" altLang="en-US" dirty="0" smtClean="0"/>
              <a:t>添加错误信息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&lt;s:fielderror&gt;</a:t>
            </a:r>
            <a:r>
              <a:rPr lang="zh-CN" altLang="en-US" dirty="0" smtClean="0"/>
              <a:t>呈现错误信息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8315" y="2949206"/>
            <a:ext cx="4514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7018" y="3819194"/>
            <a:ext cx="43529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250" y="3345712"/>
            <a:ext cx="5238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校验的流程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6751" y="733646"/>
            <a:ext cx="5135910" cy="533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校验更多用于业务层面的校验，数据格式及有效性校验一般交给客户端校验来完成，如果跳过客户端校验将导致服务器的异常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78196" y="3519377"/>
            <a:ext cx="7336464" cy="92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频繁地进行服务端数据有效性校验通过验证框架解决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验证框架的使用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validation.xml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编写配置文件的验证规则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input-result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fielderror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输出错误信息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16418" y="3009015"/>
            <a:ext cx="6826102" cy="765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配置文件应和</a:t>
            </a:r>
            <a:r>
              <a:rPr lang="en-US" altLang="zh-CN" b="1" dirty="0" smtClean="0">
                <a:solidFill>
                  <a:schemeClr val="bg1"/>
                </a:solidFill>
              </a:rPr>
              <a:t>Action</a:t>
            </a:r>
            <a:r>
              <a:rPr lang="zh-CN" altLang="en-US" b="1" dirty="0" smtClean="0"/>
              <a:t>在统一路径下，且命名规则为</a:t>
            </a:r>
            <a:endParaRPr lang="en-US" altLang="zh-CN" b="1" dirty="0" smtClean="0"/>
          </a:p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Action</a:t>
            </a:r>
            <a:r>
              <a:rPr lang="zh-CN" altLang="en-US" b="1" dirty="0" smtClean="0">
                <a:solidFill>
                  <a:srgbClr val="FFC000"/>
                </a:solidFill>
              </a:rPr>
              <a:t>类名</a:t>
            </a:r>
            <a:r>
              <a:rPr lang="en-US" altLang="zh-CN" b="1" dirty="0" smtClean="0">
                <a:solidFill>
                  <a:srgbClr val="FFC000"/>
                </a:solidFill>
              </a:rPr>
              <a:t>-validation.xml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8768" y="4025864"/>
            <a:ext cx="25812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4623" y="3668787"/>
            <a:ext cx="6372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配置文件可以通过两种方式校验数据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通过字段校验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通过验证器校验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036" y="3366012"/>
            <a:ext cx="6372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2310" y="3366772"/>
            <a:ext cx="63912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常用验证器的校验规则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required 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long  </a:t>
            </a:r>
            <a:r>
              <a:rPr lang="zh-CN" altLang="en-US" dirty="0" smtClean="0"/>
              <a:t>长整型校验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short  </a:t>
            </a:r>
            <a:r>
              <a:rPr lang="zh-CN" altLang="en-US" dirty="0" smtClean="0"/>
              <a:t>短整型校验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  </a:t>
            </a:r>
            <a:r>
              <a:rPr lang="zh-CN" altLang="en-US" dirty="0" smtClean="0"/>
              <a:t>双精度浮点校验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email  </a:t>
            </a:r>
            <a:r>
              <a:rPr lang="zh-CN" altLang="en-US" dirty="0" smtClean="0"/>
              <a:t>邮箱格式校验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统一资源定位地址校验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中如何获取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模型驱动应如何使用</a:t>
            </a:r>
            <a:endParaRPr lang="en-US" altLang="zh-CN" dirty="0" smtClean="0"/>
          </a:p>
          <a:p>
            <a:r>
              <a:rPr lang="zh-CN" altLang="en-US" dirty="0" smtClean="0"/>
              <a:t>如何在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中链式跳转</a:t>
            </a:r>
            <a:endParaRPr lang="en-US" altLang="zh-CN" dirty="0" smtClean="0"/>
          </a:p>
          <a:p>
            <a:r>
              <a:rPr lang="zh-CN" altLang="en-US" dirty="0" smtClean="0"/>
              <a:t>如何实现全局类型转器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常用验证器 的校验规则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requiredstring</a:t>
            </a:r>
            <a:r>
              <a:rPr lang="en-US" altLang="zh-CN" dirty="0" smtClean="0"/>
              <a:t>  </a:t>
            </a:r>
            <a:r>
              <a:rPr lang="zh-CN" altLang="en-US" dirty="0" smtClean="0"/>
              <a:t>必填字符串校验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需要配置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属性表示是否去除空格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整型校验，需要配置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  <a:r>
              <a:rPr lang="zh-CN" altLang="en-US" dirty="0" smtClean="0"/>
              <a:t>属性设定数值范围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date </a:t>
            </a:r>
            <a:r>
              <a:rPr lang="zh-CN" altLang="en-US" dirty="0" smtClean="0"/>
              <a:t>日期校验，需要配置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  <a:r>
              <a:rPr lang="zh-CN" altLang="en-US" dirty="0" smtClean="0"/>
              <a:t>属性设定日期范围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正则校验，需要配置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属性设定正则表达式规则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fieldexpression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字段校验，需要配置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属性设定字段表达式规则返回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stringlength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字符串长度校验，需要配置</a:t>
            </a:r>
            <a:r>
              <a:rPr lang="en-US" altLang="zh-CN" dirty="0" err="1" smtClean="0"/>
              <a:t>maxLength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minLength</a:t>
            </a:r>
            <a:r>
              <a:rPr lang="zh-CN" altLang="en-US" dirty="0" smtClean="0"/>
              <a:t>设定字符长度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了解拦截器的执行过程</a:t>
            </a:r>
            <a:endParaRPr lang="en-US" altLang="zh-CN" dirty="0" smtClean="0"/>
          </a:p>
          <a:p>
            <a:r>
              <a:rPr lang="zh-CN" altLang="en-US" dirty="0" smtClean="0"/>
              <a:t>熟练掌握拦截器在项目中的应用</a:t>
            </a:r>
            <a:endParaRPr lang="en-US" altLang="zh-CN" dirty="0" smtClean="0"/>
          </a:p>
          <a:p>
            <a:r>
              <a:rPr lang="zh-CN" altLang="en-US" dirty="0" smtClean="0"/>
              <a:t>熟练掌握验证框架的使用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表单数据为什么能填充至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的属性？</a:t>
            </a:r>
            <a:endParaRPr lang="en-US" altLang="zh-CN" dirty="0" smtClean="0"/>
          </a:p>
          <a:p>
            <a:r>
              <a:rPr lang="zh-CN" altLang="en-US" dirty="0" smtClean="0"/>
              <a:t>模型驱动为何自动转换对象？</a:t>
            </a:r>
            <a:endParaRPr lang="en-US" altLang="zh-CN" dirty="0" smtClean="0"/>
          </a:p>
          <a:p>
            <a:r>
              <a:rPr lang="zh-CN" altLang="en-US" dirty="0" smtClean="0"/>
              <a:t>类型转换器为何能获取数据并转换后传递给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6540" y="3615070"/>
            <a:ext cx="6230680" cy="78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Struts</a:t>
            </a:r>
            <a:r>
              <a:rPr lang="zh-CN" altLang="en-US" b="1" dirty="0" smtClean="0"/>
              <a:t>通过拦截器实现大部分框架的核心操作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拦截器（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拦截器用于方法执行的前后插入代码是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框架的重要组成部分</a:t>
            </a:r>
            <a:endParaRPr lang="en-US" altLang="zh-CN" dirty="0" smtClean="0"/>
          </a:p>
          <a:p>
            <a:r>
              <a:rPr lang="zh-CN" altLang="en-US" dirty="0" smtClean="0"/>
              <a:t>拦截器的执行过程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2721935" y="3104706"/>
            <a:ext cx="2913321" cy="28282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45219" y="3540640"/>
            <a:ext cx="2456121" cy="1424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81155" y="3912780"/>
            <a:ext cx="1616148" cy="78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64465" y="31472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ActionProxy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5721" y="3554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Interceptor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3338622" y="5326911"/>
            <a:ext cx="1616149" cy="446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3944679" y="4710224"/>
            <a:ext cx="478466" cy="606056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拦截器的特点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AOP</a:t>
            </a:r>
            <a:r>
              <a:rPr lang="zh-CN" altLang="en-US" dirty="0" smtClean="0"/>
              <a:t>设计思想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提高程序的松耦合性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提高系统扩展性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剥离程序的逻辑块，结构更清晰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Struts</a:t>
            </a:r>
            <a:r>
              <a:rPr lang="zh-CN" altLang="en-US" dirty="0" smtClean="0"/>
              <a:t>中的拦截器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内建拦截器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自定义拦截器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拦截器的实现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编写拦截器类，实现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或者继承</a:t>
            </a:r>
            <a:r>
              <a:rPr lang="en-US" altLang="zh-CN" dirty="0" err="1" smtClean="0"/>
              <a:t>AbstractIntercepor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</a:t>
            </a:r>
            <a:r>
              <a:rPr lang="en-US" altLang="zh-CN" dirty="0" smtClean="0"/>
              <a:t>intercept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struts.xml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&lt;interceptor&gt;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062" y="3289795"/>
            <a:ext cx="72104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29" y="3881833"/>
            <a:ext cx="68389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0498" y="3130181"/>
            <a:ext cx="65341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Interceptor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项目加载时构建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请求相应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时进行拦截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拦截处理完毕等待下一次请求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程序卸载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销毁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拦截器的属性使用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拦截器中编写属性并提供</a:t>
            </a:r>
            <a:r>
              <a:rPr lang="en-US" altLang="zh-CN" dirty="0" smtClean="0"/>
              <a:t>getter, 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配置文件中加入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962" y="3150892"/>
            <a:ext cx="4810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506" y="3457021"/>
            <a:ext cx="50006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iit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686</Words>
  <Application>Microsoft Office PowerPoint</Application>
  <PresentationFormat>全屏显示(4:3)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niit</vt:lpstr>
      <vt:lpstr>Struts2第三章</vt:lpstr>
      <vt:lpstr>回顾</vt:lpstr>
      <vt:lpstr>本章目标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拦截器</vt:lpstr>
      <vt:lpstr>数据校验</vt:lpstr>
      <vt:lpstr>数据校验</vt:lpstr>
      <vt:lpstr>数据校验</vt:lpstr>
      <vt:lpstr>数据校验</vt:lpstr>
      <vt:lpstr>数据校验</vt:lpstr>
      <vt:lpstr>数据校验</vt:lpstr>
      <vt:lpstr>数据校验</vt:lpstr>
      <vt:lpstr>数据校验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Jheng Yuen</dc:creator>
  <cp:lastModifiedBy>Allen</cp:lastModifiedBy>
  <cp:revision>105</cp:revision>
  <dcterms:created xsi:type="dcterms:W3CDTF">2013-12-04T06:01:17Z</dcterms:created>
  <dcterms:modified xsi:type="dcterms:W3CDTF">2014-12-09T00:57:55Z</dcterms:modified>
</cp:coreProperties>
</file>