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60" r:id="rId11"/>
    <p:sldId id="259" r:id="rId12"/>
    <p:sldId id="258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B9A2-C6CB-492E-83E5-563259DF8187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FFA-0389-42A3-8620-90ED0F9CB1C5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787B-67AA-44BE-9397-7D4EA8FCD1D1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2C70-4FB9-4311-B92B-9C695C96044E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FC8F-F482-43C0-AAD6-680E68696953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3935-0540-40AC-8413-4D8372E52AA9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0510-81018661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81018662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81018663    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全国免费热线：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400-8811-091 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地址：江苏省无锡市新区震泽路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号国家软件园巨蟹座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©2013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无锡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软件人才实训基地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769441"/>
          </a:xfrm>
        </p:spPr>
        <p:txBody>
          <a:bodyPr/>
          <a:lstStyle/>
          <a:p>
            <a:pPr algn="ctr"/>
            <a:r>
              <a:rPr lang="en-US" altLang="zh-CN" dirty="0" smtClean="0"/>
              <a:t>Struts2</a:t>
            </a:r>
            <a:r>
              <a:rPr lang="zh-CN" altLang="en-US" dirty="0" smtClean="0"/>
              <a:t>第四章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OGNL</a:t>
            </a:r>
            <a:r>
              <a:rPr lang="zh-CN" altLang="en-US" dirty="0" smtClean="0"/>
              <a:t>表达式与国际化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OGNL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中我们通过什么方式呈现服务端数据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EL( </a:t>
            </a:r>
            <a:r>
              <a:rPr lang="en-US" dirty="0" smtClean="0"/>
              <a:t>Expression Language</a:t>
            </a:r>
            <a:r>
              <a:rPr lang="en-US" altLang="zh-CN" dirty="0" smtClean="0"/>
              <a:t> )</a:t>
            </a:r>
            <a:r>
              <a:rPr lang="zh-CN" altLang="en-US" dirty="0" smtClean="0"/>
              <a:t>表达式语言，提供了在 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页面中嵌入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代码的元素范围外使用运行时表达式的功能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Struts2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OGNL</a:t>
            </a:r>
            <a:r>
              <a:rPr lang="zh-CN" altLang="en-US" dirty="0" smtClean="0"/>
              <a:t>（</a:t>
            </a:r>
            <a:r>
              <a:rPr lang="en-US" dirty="0" smtClean="0"/>
              <a:t>Object-Graph Navigation Language</a:t>
            </a:r>
            <a:r>
              <a:rPr lang="zh-CN" altLang="en-US" dirty="0" smtClean="0"/>
              <a:t>）是比</a:t>
            </a:r>
            <a:r>
              <a:rPr lang="en-US" altLang="zh-CN" dirty="0" smtClean="0"/>
              <a:t>EL</a:t>
            </a:r>
            <a:r>
              <a:rPr lang="zh-CN" altLang="en-US" dirty="0" smtClean="0"/>
              <a:t>功能更强大，使用更灵活的表达式语言，可以存取对象的任意属性，调用对象的方法，遍历整个对象的结构图，实现字段类型转化等功能。它使用相同的表达式去存取对象的属性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54103" y="3030279"/>
            <a:ext cx="4412511" cy="733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使用</a:t>
            </a:r>
            <a:r>
              <a:rPr lang="en-US" altLang="zh-CN" b="1" dirty="0" smtClean="0">
                <a:solidFill>
                  <a:srgbClr val="FFC000"/>
                </a:solidFill>
              </a:rPr>
              <a:t>EL</a:t>
            </a:r>
            <a:r>
              <a:rPr lang="zh-CN" altLang="en-US" b="1" dirty="0" smtClean="0"/>
              <a:t>表达式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OGNL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539" y="2482481"/>
            <a:ext cx="34861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7630" y="2549489"/>
            <a:ext cx="4324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OGNL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通过根对象访问对象的的属性和方法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Root</a:t>
            </a:r>
            <a:r>
              <a:rPr lang="zh-CN" altLang="en-US" dirty="0" smtClean="0"/>
              <a:t>对象可以由多个对象构成，</a:t>
            </a:r>
            <a:r>
              <a:rPr lang="en-US" dirty="0" smtClean="0"/>
              <a:t>Context</a:t>
            </a:r>
            <a:r>
              <a:rPr lang="zh-CN" altLang="en-US" dirty="0" smtClean="0"/>
              <a:t>对象只有一个</a:t>
            </a:r>
          </a:p>
          <a:p>
            <a:r>
              <a:rPr lang="zh-CN" altLang="en-US" dirty="0" smtClean="0"/>
              <a:t>通常我们将需要常用的对象信息写入</a:t>
            </a:r>
            <a:r>
              <a:rPr lang="en-US" dirty="0" smtClean="0"/>
              <a:t>Context</a:t>
            </a:r>
            <a:r>
              <a:rPr lang="zh-CN" altLang="en-US" dirty="0" smtClean="0"/>
              <a:t>对象，便于多次访问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58951" y="3115338"/>
            <a:ext cx="1360967" cy="6060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OGNL</a:t>
            </a:r>
            <a:r>
              <a:rPr lang="zh-CN" altLang="en-US" sz="1600" dirty="0" smtClean="0"/>
              <a:t>引擎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3512290" y="3086985"/>
            <a:ext cx="1360967" cy="6060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context</a:t>
            </a:r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5546651" y="2516370"/>
            <a:ext cx="1360967" cy="6060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root</a:t>
            </a:r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5816010" y="2860156"/>
            <a:ext cx="1360967" cy="6060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root</a:t>
            </a:r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6138532" y="3203943"/>
            <a:ext cx="1360967" cy="6060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root</a:t>
            </a:r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6503581" y="3526464"/>
            <a:ext cx="1360967" cy="6060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root</a:t>
            </a:r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sp>
        <p:nvSpPr>
          <p:cNvPr id="12" name="虚尾箭头 11"/>
          <p:cNvSpPr/>
          <p:nvPr/>
        </p:nvSpPr>
        <p:spPr>
          <a:xfrm>
            <a:off x="2562447" y="3274828"/>
            <a:ext cx="914400" cy="318977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虚尾箭头 12"/>
          <p:cNvSpPr/>
          <p:nvPr/>
        </p:nvSpPr>
        <p:spPr>
          <a:xfrm>
            <a:off x="4894522" y="3480391"/>
            <a:ext cx="914400" cy="318977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OGNL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OGNL</a:t>
            </a:r>
            <a:r>
              <a:rPr lang="zh-CN" altLang="en-US" dirty="0" smtClean="0"/>
              <a:t>通过</a:t>
            </a:r>
            <a:r>
              <a:rPr lang="en-US" dirty="0" err="1" smtClean="0"/>
              <a:t>Ognl.getValue</a:t>
            </a:r>
            <a:r>
              <a:rPr lang="en-US" dirty="0" smtClean="0"/>
              <a:t>(attribute , context , root) 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访问对象的属性和方法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Foo</a:t>
            </a:r>
            <a:r>
              <a:rPr lang="zh-CN" altLang="en-US" dirty="0" smtClean="0"/>
              <a:t>类结构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785" y="3677867"/>
            <a:ext cx="28765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OGNL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访问基本数据类型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访问数组</a:t>
            </a:r>
            <a:r>
              <a:rPr lang="en-US" altLang="zh-CN" dirty="0" smtClean="0"/>
              <a:t>,List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访问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751" y="2389003"/>
            <a:ext cx="434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9313" y="3805681"/>
            <a:ext cx="3990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0611" y="5221584"/>
            <a:ext cx="38195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OGNL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调用方法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调用静态方法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935" y="2383798"/>
            <a:ext cx="39528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1608" y="2586591"/>
            <a:ext cx="45529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1166" y="3795048"/>
            <a:ext cx="43624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40885" y="5191901"/>
            <a:ext cx="5219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OGNL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访问对象属性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5658" y="2427103"/>
            <a:ext cx="49339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8148" y="3771568"/>
            <a:ext cx="69532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2039" y="5125226"/>
            <a:ext cx="4943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OGNL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条件过滤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#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的数据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3414" y="2369068"/>
            <a:ext cx="5219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1323" y="4232755"/>
            <a:ext cx="4343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OGNL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Struts2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OGNL</a:t>
            </a:r>
          </a:p>
          <a:p>
            <a:pPr lvl="1"/>
            <a:r>
              <a:rPr lang="en-US" dirty="0" smtClean="0"/>
              <a:t>Struts2</a:t>
            </a:r>
            <a:r>
              <a:rPr lang="zh-CN" altLang="en-US" dirty="0" smtClean="0"/>
              <a:t>中对</a:t>
            </a:r>
            <a:r>
              <a:rPr lang="en-US" dirty="0" smtClean="0"/>
              <a:t>OGNL</a:t>
            </a:r>
            <a:r>
              <a:rPr lang="zh-CN" altLang="en-US" dirty="0" smtClean="0"/>
              <a:t>进行了相应的改动，主要体现在将多个</a:t>
            </a:r>
            <a:r>
              <a:rPr lang="en-US" dirty="0" smtClean="0"/>
              <a:t>root</a:t>
            </a:r>
            <a:r>
              <a:rPr lang="zh-CN" altLang="en-US" dirty="0" smtClean="0"/>
              <a:t>对象封装成</a:t>
            </a:r>
            <a:r>
              <a:rPr lang="en-US" dirty="0" err="1" smtClean="0"/>
              <a:t>valueStack</a:t>
            </a:r>
            <a:r>
              <a:rPr lang="zh-CN" altLang="en-US" dirty="0" smtClean="0"/>
              <a:t>对象，该对象为栈结构，请求的</a:t>
            </a:r>
            <a:r>
              <a:rPr lang="en-US" dirty="0" smtClean="0"/>
              <a:t>Action</a:t>
            </a:r>
            <a:r>
              <a:rPr lang="zh-CN" altLang="en-US" dirty="0" smtClean="0"/>
              <a:t>对象将会被存入栈顶，请求结束后将对象从栈顶移除，并且提供</a:t>
            </a:r>
            <a:r>
              <a:rPr lang="en-US" dirty="0" err="1" smtClean="0"/>
              <a:t>request,session.attr,application,parameters</a:t>
            </a:r>
            <a:r>
              <a:rPr lang="zh-CN" altLang="en-US" dirty="0" smtClean="0"/>
              <a:t>这</a:t>
            </a:r>
            <a:r>
              <a:rPr lang="en-US" dirty="0" smtClean="0"/>
              <a:t>5</a:t>
            </a:r>
            <a:r>
              <a:rPr lang="zh-CN" altLang="en-US" dirty="0" smtClean="0"/>
              <a:t>个与</a:t>
            </a:r>
            <a:r>
              <a:rPr lang="en-US" dirty="0" err="1" smtClean="0"/>
              <a:t>valueStack</a:t>
            </a:r>
            <a:r>
              <a:rPr lang="zh-CN" altLang="en-US" dirty="0" smtClean="0"/>
              <a:t>并级的对象</a:t>
            </a:r>
          </a:p>
          <a:p>
            <a:pPr lvl="1"/>
            <a:endParaRPr lang="en-US" altLang="zh-CN" dirty="0" smtClean="0"/>
          </a:p>
          <a:p>
            <a:r>
              <a:rPr lang="en-US" dirty="0" smtClean="0"/>
              <a:t>struts2</a:t>
            </a:r>
            <a:r>
              <a:rPr lang="zh-CN" altLang="en-US" dirty="0" smtClean="0"/>
              <a:t>中的</a:t>
            </a:r>
            <a:r>
              <a:rPr lang="en-US" dirty="0" smtClean="0"/>
              <a:t>OGNL</a:t>
            </a:r>
            <a:r>
              <a:rPr lang="zh-CN" altLang="en-US" dirty="0" smtClean="0"/>
              <a:t>需要结合</a:t>
            </a:r>
            <a:r>
              <a:rPr lang="en-US" dirty="0" smtClean="0"/>
              <a:t>struts2</a:t>
            </a:r>
            <a:r>
              <a:rPr lang="zh-CN" altLang="en-US" dirty="0" smtClean="0"/>
              <a:t>标签</a:t>
            </a:r>
            <a:r>
              <a:rPr lang="zh-CN" altLang="en-US" dirty="0" smtClean="0"/>
              <a:t>使用，主要通过以下符号调用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   </a:t>
            </a:r>
            <a:r>
              <a:rPr lang="zh-CN" altLang="en-US" dirty="0" smtClean="0"/>
              <a:t>直接</a:t>
            </a:r>
            <a:r>
              <a:rPr lang="zh-CN" altLang="en-US" dirty="0" smtClean="0"/>
              <a:t>访问跟上下文中的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   </a:t>
            </a:r>
            <a:r>
              <a:rPr lang="zh-CN" altLang="en-US" dirty="0" smtClean="0"/>
              <a:t>资源文件和配置文件中访问</a:t>
            </a:r>
            <a:r>
              <a:rPr lang="en-US" altLang="zh-CN" dirty="0" smtClean="0"/>
              <a:t>OGNL</a:t>
            </a:r>
          </a:p>
          <a:p>
            <a:pPr lvl="1"/>
            <a:r>
              <a:rPr lang="en-US" altLang="zh-CN" dirty="0" smtClean="0"/>
              <a:t>%   </a:t>
            </a:r>
            <a:r>
              <a:rPr lang="zh-CN" altLang="en-US" dirty="0" smtClean="0"/>
              <a:t>将字符串作为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表达式进行计算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拦截器的作用是什么</a:t>
            </a:r>
            <a:endParaRPr lang="en-US" altLang="zh-CN" dirty="0" smtClean="0"/>
          </a:p>
          <a:p>
            <a:r>
              <a:rPr lang="zh-CN" altLang="en-US" dirty="0" smtClean="0"/>
              <a:t>简述拦截器的生命周期</a:t>
            </a:r>
            <a:endParaRPr lang="en-US" altLang="zh-CN" dirty="0" smtClean="0"/>
          </a:p>
          <a:p>
            <a:r>
              <a:rPr lang="en-US" altLang="zh-CN" dirty="0" smtClean="0"/>
              <a:t>Struts</a:t>
            </a:r>
            <a:r>
              <a:rPr lang="zh-CN" altLang="en-US" dirty="0" smtClean="0"/>
              <a:t>中有哪些方式可以进行数据校验</a:t>
            </a:r>
            <a:endParaRPr lang="en-US" altLang="zh-CN" dirty="0" smtClean="0"/>
          </a:p>
          <a:p>
            <a:r>
              <a:rPr lang="zh-CN" altLang="en-US" dirty="0" smtClean="0"/>
              <a:t>如何对复合对象中的确认密码进行校验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掌握国际化的应用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的结构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中的使用方式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在我国通过人民币进行货币流通，在法国使用什么货币呢</a:t>
            </a:r>
            <a:endParaRPr lang="en-US" altLang="zh-CN" dirty="0" smtClean="0"/>
          </a:p>
          <a:p>
            <a:r>
              <a:rPr lang="zh-CN" altLang="en-US" dirty="0" smtClean="0"/>
              <a:t>开车时驾驶座一般是在哪个位置？每个国家都一样吗？</a:t>
            </a:r>
            <a:endParaRPr lang="en-US" altLang="zh-CN" dirty="0" smtClean="0"/>
          </a:p>
          <a:p>
            <a:r>
              <a:rPr lang="zh-CN" altLang="en-US" dirty="0" smtClean="0"/>
              <a:t>如何平衡这些差异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26242" y="3668233"/>
            <a:ext cx="3923414" cy="871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使用国际化解决！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国际化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国际化（</a:t>
            </a:r>
            <a:r>
              <a:rPr lang="en-US" dirty="0" smtClean="0"/>
              <a:t>internationalization</a:t>
            </a:r>
            <a:r>
              <a:rPr lang="zh-CN" altLang="en-US" dirty="0" smtClean="0"/>
              <a:t>）又称为</a:t>
            </a:r>
            <a:r>
              <a:rPr lang="en-US" altLang="zh-CN" dirty="0" smtClean="0"/>
              <a:t>I18N</a:t>
            </a:r>
            <a:r>
              <a:rPr lang="zh-CN" altLang="en-US" dirty="0" smtClean="0"/>
              <a:t>，是设计和制造适应不同区域要求的产品的一种方式，是抹平国家和地区差异化的过程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为什么需要国际化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4177" y="4175051"/>
            <a:ext cx="61055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国际化实现思路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准备好多个语言版本的资源文件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根据当前系统语言决定调用哪个资源文件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读取对应的资源文件信息并呈现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Locale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Locale</a:t>
            </a:r>
            <a:r>
              <a:rPr lang="zh-CN" altLang="en-US" dirty="0" smtClean="0"/>
              <a:t>封装了语言地区的相关信息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getCountry</a:t>
            </a:r>
            <a:r>
              <a:rPr lang="zh-CN" altLang="en-US" dirty="0" smtClean="0"/>
              <a:t>获取国家代码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getLanguage</a:t>
            </a:r>
            <a:r>
              <a:rPr lang="zh-CN" altLang="en-US" dirty="0" smtClean="0"/>
              <a:t>获取语言代码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资源文件的要求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资源文件的命名方式：文件名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语言代码</a:t>
            </a:r>
            <a:r>
              <a:rPr lang="en-US" altLang="zh-CN" dirty="0" smtClean="0"/>
              <a:t>_</a:t>
            </a:r>
            <a:r>
              <a:rPr lang="zh-CN" altLang="en-US" dirty="0" smtClean="0"/>
              <a:t>国家代码</a:t>
            </a:r>
            <a:r>
              <a:rPr lang="en-US" altLang="zh-CN" dirty="0" smtClean="0"/>
              <a:t>.properties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native2ascii</a:t>
            </a:r>
            <a:r>
              <a:rPr lang="zh-CN" altLang="en-US" dirty="0" smtClean="0"/>
              <a:t>进行编码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资源文件可使用</a:t>
            </a:r>
            <a:r>
              <a:rPr lang="en-US" altLang="zh-CN" dirty="0" smtClean="0"/>
              <a:t>{0},{1}</a:t>
            </a:r>
            <a:r>
              <a:rPr lang="zh-CN" altLang="en-US" dirty="0" smtClean="0"/>
              <a:t>等占位符，使用</a:t>
            </a:r>
            <a:r>
              <a:rPr lang="en-US" altLang="zh-CN" dirty="0" err="1" smtClean="0"/>
              <a:t>MessageFormat.format</a:t>
            </a:r>
            <a:r>
              <a:rPr lang="zh-CN" altLang="en-US" dirty="0" smtClean="0"/>
              <a:t>方法进行格式化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资源文件调用范围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全局资源文件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包级资源文件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类级资源文件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4293" y="3181207"/>
            <a:ext cx="28098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9964" y="3547271"/>
            <a:ext cx="38671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132" y="4315550"/>
            <a:ext cx="7934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全局资源文件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可以在整个项目中共享资源文件信息，也是最常用的方式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需要在</a:t>
            </a:r>
            <a:r>
              <a:rPr lang="en-US" altLang="zh-CN" dirty="0" smtClean="0"/>
              <a:t>struts.xml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constant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包级资源文件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只能当前包中共享资源文件信息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命名规则：</a:t>
            </a:r>
            <a:r>
              <a:rPr lang="en-US" dirty="0" smtClean="0"/>
              <a:t>package_</a:t>
            </a:r>
            <a:r>
              <a:rPr lang="zh-CN" altLang="en-US" dirty="0" smtClean="0"/>
              <a:t>语言代码</a:t>
            </a:r>
            <a:r>
              <a:rPr lang="en-US" dirty="0" smtClean="0"/>
              <a:t>_</a:t>
            </a:r>
            <a:r>
              <a:rPr lang="zh-CN" altLang="en-US" dirty="0" smtClean="0"/>
              <a:t>国家代码</a:t>
            </a:r>
            <a:r>
              <a:rPr lang="en-US" dirty="0" smtClean="0"/>
              <a:t>.properties</a:t>
            </a:r>
            <a:endParaRPr lang="en-US" altLang="zh-CN" dirty="0" smtClean="0"/>
          </a:p>
          <a:p>
            <a:r>
              <a:rPr lang="zh-CN" altLang="en-US" dirty="0" smtClean="0"/>
              <a:t>类级资源文件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只能在当前类中访问资源文件信息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命名规则：</a:t>
            </a:r>
            <a:r>
              <a:rPr lang="en-US" dirty="0" err="1" smtClean="0"/>
              <a:t>ActionName</a:t>
            </a:r>
            <a:r>
              <a:rPr lang="en-US" dirty="0" smtClean="0"/>
              <a:t>_</a:t>
            </a:r>
            <a:r>
              <a:rPr lang="zh-CN" altLang="en-US" dirty="0" smtClean="0"/>
              <a:t>语言代码</a:t>
            </a:r>
            <a:r>
              <a:rPr lang="en-US" dirty="0" smtClean="0"/>
              <a:t>_</a:t>
            </a:r>
            <a:r>
              <a:rPr lang="zh-CN" altLang="en-US" dirty="0" smtClean="0"/>
              <a:t>国家代码</a:t>
            </a:r>
            <a:r>
              <a:rPr lang="en-US" dirty="0" smtClean="0"/>
              <a:t>.properties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035" y="3637774"/>
            <a:ext cx="7258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资源信息的访问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JSP</a:t>
            </a:r>
            <a:r>
              <a:rPr lang="zh-CN" altLang="en-US" dirty="0" smtClean="0"/>
              <a:t>页面通过</a:t>
            </a:r>
            <a:r>
              <a:rPr lang="en-US" altLang="zh-CN" dirty="0" smtClean="0"/>
              <a:t>&lt;s:text name=“key”&gt;</a:t>
            </a:r>
            <a:r>
              <a:rPr lang="zh-CN" altLang="en-US" dirty="0" smtClean="0"/>
              <a:t>标签访问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&lt;pram&gt;</a:t>
            </a:r>
            <a:r>
              <a:rPr lang="zh-CN" altLang="en-US" dirty="0" smtClean="0"/>
              <a:t>标签注入参数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getText</a:t>
            </a:r>
            <a:r>
              <a:rPr lang="en-US" altLang="zh-CN" dirty="0" smtClean="0"/>
              <a:t>( String  key )</a:t>
            </a:r>
            <a:r>
              <a:rPr lang="zh-CN" altLang="en-US" dirty="0" smtClean="0"/>
              <a:t>方法访问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使用重载方法</a:t>
            </a:r>
            <a:r>
              <a:rPr lang="en-US" altLang="zh-CN" dirty="0" err="1" smtClean="0"/>
              <a:t>getText</a:t>
            </a:r>
            <a:r>
              <a:rPr lang="en-US" altLang="zh-CN" dirty="0" smtClean="0"/>
              <a:t>( String key, List 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  <a:r>
              <a:rPr lang="zh-CN" altLang="en-US" dirty="0" smtClean="0"/>
              <a:t>注入参数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4363" y="3420139"/>
            <a:ext cx="2695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2502" y="4307627"/>
            <a:ext cx="57435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iit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687</Words>
  <Application>Microsoft Office PowerPoint</Application>
  <PresentationFormat>全屏显示(4:3)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niit</vt:lpstr>
      <vt:lpstr>Struts2第四章</vt:lpstr>
      <vt:lpstr>回顾</vt:lpstr>
      <vt:lpstr>本章目标</vt:lpstr>
      <vt:lpstr>国际化</vt:lpstr>
      <vt:lpstr>国际化</vt:lpstr>
      <vt:lpstr>国际化</vt:lpstr>
      <vt:lpstr>国际化</vt:lpstr>
      <vt:lpstr>国际化</vt:lpstr>
      <vt:lpstr>国际化</vt:lpstr>
      <vt:lpstr>OGNL</vt:lpstr>
      <vt:lpstr>OGNL</vt:lpstr>
      <vt:lpstr>OGNL</vt:lpstr>
      <vt:lpstr>OGNL</vt:lpstr>
      <vt:lpstr>OGNL</vt:lpstr>
      <vt:lpstr>OGNL</vt:lpstr>
      <vt:lpstr>OGNL</vt:lpstr>
      <vt:lpstr>OGNL</vt:lpstr>
      <vt:lpstr>OGNL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Jheng Yuen</dc:creator>
  <cp:lastModifiedBy>微软用户</cp:lastModifiedBy>
  <cp:revision>62</cp:revision>
  <dcterms:created xsi:type="dcterms:W3CDTF">2013-12-04T06:01:17Z</dcterms:created>
  <dcterms:modified xsi:type="dcterms:W3CDTF">2014-03-03T05:02:35Z</dcterms:modified>
</cp:coreProperties>
</file>