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B9A2-C6CB-492E-83E5-563259DF8187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FFA-0389-42A3-8620-90ED0F9CB1C5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787B-67AA-44BE-9397-7D4EA8FCD1D1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2C70-4FB9-4311-B92B-9C695C96044E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FC8F-F482-43C0-AAD6-680E68696953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35-0540-40AC-8413-4D8372E52AA9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0510-81018661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81018662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81018663    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全国免费热线：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400-8811-091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地址：江苏省无锡市新区震泽路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号国家软件园巨蟹座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©2013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无锡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软件人才实训基地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769441"/>
          </a:xfrm>
        </p:spPr>
        <p:txBody>
          <a:bodyPr/>
          <a:lstStyle/>
          <a:p>
            <a:pPr algn="ctr"/>
            <a:r>
              <a:rPr lang="en-US" altLang="zh-CN" dirty="0" smtClean="0"/>
              <a:t>Struts2</a:t>
            </a:r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Struts2</a:t>
            </a:r>
            <a:r>
              <a:rPr lang="zh-CN" altLang="en-US" dirty="0" smtClean="0"/>
              <a:t>的标签库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append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用来将多个集合拼接成一个集合，需结合</a:t>
            </a:r>
            <a:r>
              <a:rPr lang="en-US" dirty="0" smtClean="0"/>
              <a:t>&lt;s:param&gt;</a:t>
            </a:r>
            <a:r>
              <a:rPr lang="zh-CN" altLang="en-US" dirty="0" smtClean="0"/>
              <a:t>子</a:t>
            </a:r>
            <a:r>
              <a:rPr lang="zh-CN" altLang="en-US" dirty="0" smtClean="0"/>
              <a:t>标签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param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配置参数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15385" y="289618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var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写入</a:t>
                      </a:r>
                      <a:r>
                        <a:rPr lang="en-US" altLang="zh-CN" sz="1600" dirty="0" err="1" smtClean="0"/>
                        <a:t>contextValue</a:t>
                      </a:r>
                      <a:r>
                        <a:rPr lang="zh-CN" altLang="en-US" sz="1600" dirty="0" smtClean="0"/>
                        <a:t>中的键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505" y="4046353"/>
            <a:ext cx="43434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87032" y="405868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value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smtClean="0"/>
                        <a:t>OGNL</a:t>
                      </a:r>
                      <a:r>
                        <a:rPr lang="zh-CN" altLang="en-US" sz="1600" dirty="0" smtClean="0"/>
                        <a:t>获取的值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subset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用来对集合进行</a:t>
            </a:r>
            <a:r>
              <a:rPr lang="zh-CN" altLang="en-US" dirty="0" smtClean="0"/>
              <a:t>截取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该标签将产生一个新的集合存入</a:t>
            </a:r>
            <a:r>
              <a:rPr lang="en-US" dirty="0" err="1" smtClean="0"/>
              <a:t>valueStack</a:t>
            </a:r>
            <a:r>
              <a:rPr lang="zh-CN" altLang="en-US" dirty="0" smtClean="0"/>
              <a:t>栈顶，标签运行结束该集合从栈顶移除，因此需要在标签内进行迭代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4753" y="286429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source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被截取的集合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截取的起始索引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count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截取的数量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1551" y="4005705"/>
            <a:ext cx="45434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7675" y="284302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创建对象的</a:t>
                      </a:r>
                      <a:r>
                        <a:rPr lang="en-US" altLang="zh-CN" sz="1600" dirty="0" smtClean="0"/>
                        <a:t>class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var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写入</a:t>
                      </a:r>
                      <a:r>
                        <a:rPr lang="en-US" altLang="zh-CN" sz="1600" dirty="0" err="1" smtClean="0"/>
                        <a:t>contextValue</a:t>
                      </a:r>
                      <a:r>
                        <a:rPr lang="zh-CN" altLang="en-US" sz="1600" dirty="0" smtClean="0"/>
                        <a:t>的键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8734" y="4255017"/>
            <a:ext cx="4257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</a:t>
            </a:r>
            <a:r>
              <a:rPr lang="zh-CN" altLang="en-US" dirty="0" smtClean="0"/>
              <a:t>格式化</a:t>
            </a:r>
            <a:r>
              <a:rPr lang="zh-CN" altLang="en-US" dirty="0" smtClean="0"/>
              <a:t>时间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30327" y="278986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时间的值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format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格式化字符串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nice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是否显示时间差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697" y="4584071"/>
            <a:ext cx="5038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</a:t>
            </a:r>
            <a:r>
              <a:rPr lang="zh-CN" altLang="en-US" dirty="0" smtClean="0"/>
              <a:t>包含某个</a:t>
            </a:r>
            <a:r>
              <a:rPr lang="en-US" dirty="0" smtClean="0"/>
              <a:t>JSP</a:t>
            </a:r>
            <a:r>
              <a:rPr lang="zh-CN" altLang="en-US" dirty="0" smtClean="0"/>
              <a:t>或者</a:t>
            </a:r>
            <a:r>
              <a:rPr lang="en-US" dirty="0" err="1" smtClean="0"/>
              <a:t>servlet</a:t>
            </a:r>
            <a:r>
              <a:rPr lang="zh-CN" altLang="en-US" dirty="0" smtClean="0"/>
              <a:t>页面，需要指定</a:t>
            </a:r>
            <a:r>
              <a:rPr lang="en-US" dirty="0" smtClean="0"/>
              <a:t>value</a:t>
            </a:r>
            <a:r>
              <a:rPr lang="zh-CN" altLang="en-US" dirty="0" smtClean="0"/>
              <a:t>属性，可内嵌</a:t>
            </a:r>
            <a:r>
              <a:rPr lang="en-US" dirty="0" err="1" smtClean="0"/>
              <a:t>param</a:t>
            </a:r>
            <a:r>
              <a:rPr lang="zh-CN" altLang="en-US" dirty="0" smtClean="0"/>
              <a:t>标签用来将参数传入包含的页面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981" y="4293005"/>
            <a:ext cx="3990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3881" y="319389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value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包含的页面路径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</a:t>
            </a:r>
            <a:r>
              <a:rPr lang="zh-CN" altLang="en-US" dirty="0" smtClean="0"/>
              <a:t>一个</a:t>
            </a:r>
            <a:r>
              <a:rPr lang="en-US" dirty="0" smtClean="0"/>
              <a:t>URL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96411" y="29068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跳转的页面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var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写入</a:t>
                      </a:r>
                      <a:r>
                        <a:rPr lang="en-US" altLang="zh-CN" sz="1600" dirty="0" err="1" smtClean="0"/>
                        <a:t>contextValue</a:t>
                      </a:r>
                      <a:r>
                        <a:rPr lang="zh-CN" altLang="en-US" sz="1600" dirty="0" smtClean="0"/>
                        <a:t>的键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232" y="4354918"/>
            <a:ext cx="4248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标签是基于模板的，</a:t>
            </a:r>
            <a:r>
              <a:rPr lang="zh-CN" altLang="en-US" dirty="0" smtClean="0"/>
              <a:t>模板是一个</a:t>
            </a:r>
            <a:r>
              <a:rPr lang="en-US" dirty="0" smtClean="0"/>
              <a:t>UI</a:t>
            </a:r>
            <a:r>
              <a:rPr lang="zh-CN" altLang="en-US" dirty="0" smtClean="0"/>
              <a:t>标签的外在表现形式，一系列标签的模板构成了一个</a:t>
            </a:r>
            <a:r>
              <a:rPr lang="zh-CN" altLang="en-US" dirty="0" smtClean="0"/>
              <a:t>主题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Struts2</a:t>
            </a:r>
            <a:r>
              <a:rPr lang="zh-CN" altLang="en-US" dirty="0" smtClean="0"/>
              <a:t>内</a:t>
            </a:r>
            <a:r>
              <a:rPr lang="zh-CN" altLang="en-US" dirty="0" smtClean="0"/>
              <a:t>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个主题，通过</a:t>
            </a:r>
            <a:r>
              <a:rPr lang="en-US" altLang="zh-CN" dirty="0" smtClean="0"/>
              <a:t>theme</a:t>
            </a:r>
            <a:r>
              <a:rPr lang="zh-CN" altLang="en-US" dirty="0" smtClean="0"/>
              <a:t>属性设定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</a:t>
            </a:r>
          </a:p>
          <a:p>
            <a:pPr lvl="1"/>
            <a:r>
              <a:rPr lang="en-US" altLang="zh-CN" dirty="0" err="1" smtClean="0"/>
              <a:t>xhtml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css_xhtml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ajax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</a:p>
          <a:p>
            <a:pPr lvl="1"/>
            <a:r>
              <a:rPr lang="en-US" altLang="zh-CN" dirty="0" err="1" smtClean="0"/>
              <a:t>textfield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password</a:t>
            </a:r>
          </a:p>
          <a:p>
            <a:pPr lvl="1"/>
            <a:r>
              <a:rPr lang="en-US" altLang="zh-CN" dirty="0" smtClean="0"/>
              <a:t>checkbox</a:t>
            </a:r>
          </a:p>
          <a:p>
            <a:pPr lvl="1"/>
            <a:r>
              <a:rPr lang="en-US" altLang="zh-CN" dirty="0" smtClean="0"/>
              <a:t>radio</a:t>
            </a:r>
          </a:p>
          <a:p>
            <a:pPr lvl="1"/>
            <a:r>
              <a:rPr lang="en-US" altLang="zh-CN" dirty="0" smtClean="0"/>
              <a:t>select</a:t>
            </a:r>
          </a:p>
          <a:p>
            <a:pPr lvl="1"/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58679" y="3264195"/>
            <a:ext cx="6326372" cy="723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UI</a:t>
            </a:r>
            <a:r>
              <a:rPr lang="zh-CN" altLang="en-US" b="1" dirty="0" smtClean="0"/>
              <a:t>标签的使用和普通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标签相似，只是标签通过</a:t>
            </a:r>
            <a:r>
              <a:rPr lang="en-US" altLang="zh-CN" b="1" dirty="0" smtClean="0">
                <a:solidFill>
                  <a:srgbClr val="FFC000"/>
                </a:solidFill>
              </a:rPr>
              <a:t>OGNL</a:t>
            </a:r>
            <a:r>
              <a:rPr lang="zh-CN" altLang="en-US" b="1" dirty="0" smtClean="0"/>
              <a:t>与</a:t>
            </a:r>
            <a:r>
              <a:rPr lang="en-US" altLang="zh-CN" b="1" dirty="0" smtClean="0">
                <a:solidFill>
                  <a:srgbClr val="FFC000"/>
                </a:solidFill>
              </a:rPr>
              <a:t>Action</a:t>
            </a:r>
            <a:r>
              <a:rPr lang="zh-CN" altLang="en-US" b="1" dirty="0" smtClean="0"/>
              <a:t>建立了联系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lable</a:t>
            </a:r>
            <a:r>
              <a:rPr lang="zh-CN" altLang="en-US" dirty="0" smtClean="0"/>
              <a:t>属性 设定标签对应的文字信息，主题不能为</a:t>
            </a:r>
            <a:r>
              <a:rPr lang="en-US" altLang="zh-CN" dirty="0" smtClean="0"/>
              <a:t>simple</a:t>
            </a:r>
          </a:p>
          <a:p>
            <a:pPr lvl="1"/>
            <a:r>
              <a:rPr lang="en-US" altLang="zh-CN" dirty="0" smtClean="0"/>
              <a:t>name</a:t>
            </a:r>
            <a:r>
              <a:rPr lang="zh-CN" altLang="en-US" dirty="0" smtClean="0"/>
              <a:t>属性   值为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表达式，获取</a:t>
            </a:r>
            <a:r>
              <a:rPr lang="en-US" altLang="zh-CN" dirty="0" err="1" smtClean="0"/>
              <a:t>stackValue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470" y="3418366"/>
            <a:ext cx="6724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1617" y="3304844"/>
            <a:ext cx="2619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特殊标签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checkboxlist</a:t>
            </a:r>
            <a:r>
              <a:rPr lang="zh-CN" altLang="en-US" dirty="0" smtClean="0"/>
              <a:t>标签，用来设定一组复选框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3999" y="282176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使用复选框呈现的集合值，使用</a:t>
                      </a:r>
                      <a:r>
                        <a:rPr lang="en-US" altLang="zh-CN" sz="1600" dirty="0" smtClean="0"/>
                        <a:t>OGNL</a:t>
                      </a:r>
                      <a:r>
                        <a:rPr lang="zh-CN" altLang="en-US" sz="1600" dirty="0" smtClean="0"/>
                        <a:t>获取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listValue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通过</a:t>
                      </a:r>
                      <a:r>
                        <a:rPr lang="en-US" altLang="zh-CN" sz="1600" dirty="0" smtClean="0"/>
                        <a:t>map</a:t>
                      </a:r>
                      <a:r>
                        <a:rPr lang="zh-CN" altLang="en-US" sz="1600" dirty="0" smtClean="0"/>
                        <a:t>集合呈现选项内容的值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listKey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勾选时获取到的</a:t>
                      </a:r>
                      <a:r>
                        <a:rPr lang="en-US" altLang="zh-CN" sz="1600" dirty="0" smtClean="0"/>
                        <a:t>map</a:t>
                      </a:r>
                      <a:r>
                        <a:rPr lang="zh-CN" altLang="en-US" sz="1600" dirty="0" smtClean="0"/>
                        <a:t>集合中的键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434" y="4433888"/>
            <a:ext cx="4000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通过哪个对象辨识区域信息</a:t>
            </a:r>
            <a:endParaRPr lang="en-US" altLang="zh-CN" dirty="0" smtClean="0"/>
          </a:p>
          <a:p>
            <a:r>
              <a:rPr lang="zh-CN" altLang="en-US" dirty="0" smtClean="0"/>
              <a:t>简述中英文切换的思路</a:t>
            </a:r>
            <a:endParaRPr lang="en-US" altLang="zh-CN" dirty="0" smtClean="0"/>
          </a:p>
          <a:p>
            <a:r>
              <a:rPr lang="en-US" altLang="zh-CN" dirty="0" smtClean="0"/>
              <a:t>OGNL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</a:t>
            </a:r>
            <a:r>
              <a:rPr lang="zh-CN" altLang="en-US" dirty="0" smtClean="0"/>
              <a:t>的区别点有哪些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符号在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中的作用是什么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熟练掌握逻辑标签的使用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UI</a:t>
            </a:r>
            <a:r>
              <a:rPr lang="zh-CN" altLang="en-US" dirty="0" smtClean="0"/>
              <a:t>标签的使用</a:t>
            </a:r>
            <a:endParaRPr lang="en-US" altLang="zh-CN" dirty="0" smtClean="0"/>
          </a:p>
          <a:p>
            <a:r>
              <a:rPr lang="zh-CN" altLang="en-US" dirty="0" smtClean="0"/>
              <a:t>熟练掌握在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的标签中使用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标签库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我们学习过的标签库有哪些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为什么要使用标签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生成页面效果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简化功能的实现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剥离页面中的代码逻辑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便于美工的维护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77656" y="2498653"/>
            <a:ext cx="5284381" cy="723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JSP</a:t>
            </a:r>
            <a:r>
              <a:rPr lang="zh-CN" altLang="en-US" b="1" dirty="0" smtClean="0"/>
              <a:t>动作标签，</a:t>
            </a:r>
            <a:r>
              <a:rPr lang="en-US" altLang="zh-CN" b="1" dirty="0" smtClean="0"/>
              <a:t>JSTL</a:t>
            </a:r>
            <a:r>
              <a:rPr lang="zh-CN" altLang="en-US" b="1" dirty="0" smtClean="0"/>
              <a:t>核心标签库等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标签库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框架最要的两个部分就是控制器和视图，视图部分主要通过标签来实现</a:t>
            </a:r>
            <a:endParaRPr lang="en-US" altLang="zh-CN" dirty="0" smtClean="0"/>
          </a:p>
          <a:p>
            <a:r>
              <a:rPr lang="en-US" altLang="zh-CN" dirty="0" smtClean="0"/>
              <a:t>Struts2</a:t>
            </a:r>
            <a:r>
              <a:rPr lang="zh-CN" altLang="en-US" dirty="0" smtClean="0"/>
              <a:t>的标签库基于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实现，相比于</a:t>
            </a:r>
            <a:r>
              <a:rPr lang="en-US" altLang="zh-CN" dirty="0" smtClean="0"/>
              <a:t>Struts1</a:t>
            </a:r>
            <a:r>
              <a:rPr lang="zh-CN" altLang="en-US" dirty="0" smtClean="0"/>
              <a:t>的标签库</a:t>
            </a:r>
            <a:r>
              <a:rPr lang="zh-CN" altLang="en-US" dirty="0" smtClean="0"/>
              <a:t>区</a:t>
            </a:r>
            <a:r>
              <a:rPr lang="zh-CN" altLang="en-US" dirty="0" smtClean="0"/>
              <a:t>别主要在以下几点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标签库对于集合，对象的访问更强大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所有标签类别统一集中在一个库中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整合了</a:t>
            </a:r>
            <a:r>
              <a:rPr lang="en-US" altLang="zh-CN" dirty="0" smtClean="0"/>
              <a:t>DOJO</a:t>
            </a:r>
            <a:r>
              <a:rPr lang="zh-CN" altLang="en-US" dirty="0" smtClean="0"/>
              <a:t>的支持，页面呈现更丰富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不依赖于表现层技术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标签库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标签库从功能上看主要分为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标签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标签库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WEB-INF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struts-tags.tld</a:t>
            </a:r>
          </a:p>
          <a:p>
            <a:pPr lvl="1"/>
            <a:r>
              <a:rPr lang="zh-CN" altLang="en-US" dirty="0" smtClean="0"/>
              <a:t>页面中导入标签库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363" y="4175938"/>
            <a:ext cx="406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</a:t>
            </a:r>
            <a:r>
              <a:rPr lang="en-US" dirty="0" err="1" smtClean="0"/>
              <a:t>elseif</a:t>
            </a:r>
            <a:r>
              <a:rPr lang="en-US" dirty="0" smtClean="0"/>
              <a:t>/else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dirty="0" smtClean="0"/>
              <a:t>if</a:t>
            </a:r>
            <a:r>
              <a:rPr lang="zh-CN" altLang="en-US" dirty="0" smtClean="0"/>
              <a:t>标签用来表示条件的</a:t>
            </a:r>
            <a:r>
              <a:rPr lang="zh-CN" altLang="en-US" dirty="0" smtClean="0"/>
              <a:t>判断</a:t>
            </a:r>
            <a:endParaRPr lang="zh-CN" altLang="en-US" dirty="0" smtClean="0"/>
          </a:p>
          <a:p>
            <a:pPr lvl="1"/>
            <a:r>
              <a:rPr lang="en-US" dirty="0" smtClean="0"/>
              <a:t>else</a:t>
            </a:r>
            <a:r>
              <a:rPr lang="zh-CN" altLang="en-US" dirty="0" smtClean="0"/>
              <a:t>标签必须结合</a:t>
            </a:r>
            <a:r>
              <a:rPr lang="en-US" dirty="0" smtClean="0"/>
              <a:t>if</a:t>
            </a:r>
            <a:r>
              <a:rPr lang="zh-CN" altLang="en-US" dirty="0" smtClean="0"/>
              <a:t>标签使用，表示没有满足的条件情况</a:t>
            </a:r>
            <a:endParaRPr lang="en-US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OGNL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Struts2</a:t>
            </a:r>
            <a:r>
              <a:rPr lang="zh-CN" altLang="en-US" dirty="0" smtClean="0"/>
              <a:t>标签库中的表达式属性都基于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实现，默认访问</a:t>
            </a:r>
            <a:r>
              <a:rPr lang="en-US" altLang="zh-CN" dirty="0" err="1" smtClean="0"/>
              <a:t>stackValue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存于</a:t>
            </a:r>
            <a:r>
              <a:rPr lang="en-US" altLang="zh-CN" dirty="0" err="1" smtClean="0"/>
              <a:t>stackValue</a:t>
            </a:r>
            <a:r>
              <a:rPr lang="zh-CN" altLang="en-US" dirty="0" smtClean="0"/>
              <a:t>，因此直接写属性名即访问当前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2545" y="4556827"/>
            <a:ext cx="35528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79181" y="341718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92"/>
                <a:gridCol w="4749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值为</a:t>
                      </a:r>
                      <a:r>
                        <a:rPr lang="en-US" altLang="zh-CN" sz="1600" dirty="0" smtClean="0"/>
                        <a:t>OGNL</a:t>
                      </a:r>
                      <a:r>
                        <a:rPr lang="zh-CN" altLang="en-US" sz="1600" dirty="0" smtClean="0"/>
                        <a:t>表达式，进行逻辑判断返回</a:t>
                      </a:r>
                      <a:r>
                        <a:rPr lang="en-US" altLang="zh-CN" sz="1600" dirty="0" err="1" smtClean="0"/>
                        <a:t>boolean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用来在</a:t>
            </a:r>
            <a:r>
              <a:rPr lang="en-US" dirty="0" smtClean="0"/>
              <a:t>context</a:t>
            </a:r>
            <a:r>
              <a:rPr lang="zh-CN" altLang="en-US" dirty="0" smtClean="0"/>
              <a:t>中添加一个键值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38938" y="2874925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var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写入</a:t>
                      </a:r>
                      <a:r>
                        <a:rPr lang="en-US" altLang="zh-CN" sz="1600" dirty="0" err="1" smtClean="0"/>
                        <a:t>contextValue</a:t>
                      </a:r>
                      <a:r>
                        <a:rPr lang="zh-CN" altLang="en-US" sz="1600" dirty="0" smtClean="0"/>
                        <a:t>中的键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value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写入</a:t>
                      </a:r>
                      <a:r>
                        <a:rPr lang="en-US" altLang="zh-CN" sz="1600" dirty="0" err="1" smtClean="0"/>
                        <a:t>contextValue</a:t>
                      </a:r>
                      <a:r>
                        <a:rPr lang="zh-CN" altLang="en-US" sz="1600" dirty="0" smtClean="0"/>
                        <a:t>的值，</a:t>
                      </a:r>
                      <a:r>
                        <a:rPr lang="zh-CN" altLang="en-US" sz="1600" dirty="0" smtClean="0"/>
                        <a:t>通过</a:t>
                      </a:r>
                      <a:r>
                        <a:rPr lang="en-US" altLang="zh-CN" sz="1600" dirty="0" smtClean="0"/>
                        <a:t>OGNL</a:t>
                      </a:r>
                      <a:r>
                        <a:rPr lang="zh-CN" altLang="en-US" sz="1600" dirty="0" smtClean="0"/>
                        <a:t>获取，如果值为基本类型通过单引号写入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0450" y="4499676"/>
            <a:ext cx="46767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iterator</a:t>
            </a:r>
            <a:r>
              <a:rPr lang="zh-CN" altLang="en-US" dirty="0" smtClean="0"/>
              <a:t>标签</a:t>
            </a:r>
          </a:p>
          <a:p>
            <a:pPr lvl="1"/>
            <a:r>
              <a:rPr lang="zh-CN" altLang="en-US" dirty="0" smtClean="0"/>
              <a:t>用来迭代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2734" y="281112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3"/>
                <a:gridCol w="44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var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写入</a:t>
                      </a:r>
                      <a:r>
                        <a:rPr lang="en-US" altLang="zh-CN" sz="1600" dirty="0" err="1" smtClean="0"/>
                        <a:t>contextValue</a:t>
                      </a:r>
                      <a:r>
                        <a:rPr lang="zh-CN" altLang="en-US" sz="1600" dirty="0" smtClean="0"/>
                        <a:t>中的键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value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迭代的集合或数组使用</a:t>
                      </a:r>
                      <a:r>
                        <a:rPr lang="en-US" altLang="zh-CN" sz="1600" dirty="0" smtClean="0"/>
                        <a:t>OGNL</a:t>
                      </a:r>
                      <a:r>
                        <a:rPr lang="zh-CN" altLang="en-US" sz="1600" dirty="0" smtClean="0"/>
                        <a:t>获取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每个元素的状态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297" y="4425469"/>
            <a:ext cx="42195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iit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714</Words>
  <Application>Microsoft Office PowerPoint</Application>
  <PresentationFormat>全屏显示(4:3)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niit</vt:lpstr>
      <vt:lpstr>Struts2第五章</vt:lpstr>
      <vt:lpstr>回顾</vt:lpstr>
      <vt:lpstr>本章目标</vt:lpstr>
      <vt:lpstr>Struts标签库</vt:lpstr>
      <vt:lpstr>Struts标签库</vt:lpstr>
      <vt:lpstr>Struts标签库</vt:lpstr>
      <vt:lpstr>逻辑标签</vt:lpstr>
      <vt:lpstr>逻辑标签</vt:lpstr>
      <vt:lpstr>逻辑标签</vt:lpstr>
      <vt:lpstr>逻辑标签</vt:lpstr>
      <vt:lpstr>逻辑标签</vt:lpstr>
      <vt:lpstr>逻辑标签</vt:lpstr>
      <vt:lpstr>逻辑标签</vt:lpstr>
      <vt:lpstr>逻辑标签</vt:lpstr>
      <vt:lpstr>逻辑标签</vt:lpstr>
      <vt:lpstr>UI标签</vt:lpstr>
      <vt:lpstr>UI标签</vt:lpstr>
      <vt:lpstr>UI标签</vt:lpstr>
      <vt:lpstr>UI标签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Jheng Yuen</dc:creator>
  <cp:lastModifiedBy>微软用户</cp:lastModifiedBy>
  <cp:revision>50</cp:revision>
  <dcterms:created xsi:type="dcterms:W3CDTF">2013-12-04T06:01:17Z</dcterms:created>
  <dcterms:modified xsi:type="dcterms:W3CDTF">2014-03-03T07:33:09Z</dcterms:modified>
</cp:coreProperties>
</file>