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1" r:id="rId5"/>
    <p:sldId id="269" r:id="rId6"/>
    <p:sldId id="268" r:id="rId7"/>
    <p:sldId id="267" r:id="rId8"/>
    <p:sldId id="266" r:id="rId9"/>
    <p:sldId id="265" r:id="rId10"/>
    <p:sldId id="264" r:id="rId11"/>
    <p:sldId id="263" r:id="rId12"/>
    <p:sldId id="260" r:id="rId13"/>
    <p:sldId id="270" r:id="rId14"/>
    <p:sldId id="275" r:id="rId15"/>
    <p:sldId id="259" r:id="rId16"/>
    <p:sldId id="276" r:id="rId17"/>
    <p:sldId id="258" r:id="rId18"/>
    <p:sldId id="273" r:id="rId19"/>
    <p:sldId id="272" r:id="rId20"/>
    <p:sldId id="271" r:id="rId21"/>
    <p:sldId id="277" r:id="rId22"/>
    <p:sldId id="289" r:id="rId23"/>
    <p:sldId id="278" r:id="rId24"/>
    <p:sldId id="285" r:id="rId25"/>
    <p:sldId id="286" r:id="rId26"/>
    <p:sldId id="287" r:id="rId27"/>
    <p:sldId id="288" r:id="rId28"/>
    <p:sldId id="290" r:id="rId29"/>
    <p:sldId id="284" r:id="rId30"/>
    <p:sldId id="283" r:id="rId31"/>
    <p:sldId id="282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2014-8-22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2014-8-22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2014-8-22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2014-8-22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2014-8-22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2014-8-22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第十章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3500438"/>
            <a:ext cx="7854696" cy="1480698"/>
          </a:xfrm>
        </p:spPr>
        <p:txBody>
          <a:bodyPr/>
          <a:lstStyle/>
          <a:p>
            <a:r>
              <a:rPr lang="zh-CN" altLang="en-US" dirty="0" smtClean="0"/>
              <a:t>异常和断言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程序中的异常不能在等到异常出现了再解决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当异常出现时问题已经发生，造成了无法挽回的局面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天气乌云很厚的阴天我们出门会怎么办呢？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出门带伞，万一下雨的时候以备不时之需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中处理异常的方式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714612" y="2357430"/>
            <a:ext cx="3429024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事先想好可能会出现的错误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14612" y="3286124"/>
            <a:ext cx="3429024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准备好错误的解决手段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14612" y="4286256"/>
            <a:ext cx="3429024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如果遇到错误使用之前的方案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714612" y="5286388"/>
            <a:ext cx="3429024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解决问题后接着运行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中处理异常的关键字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071670" y="2786058"/>
            <a:ext cx="1571636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71670" y="3929066"/>
            <a:ext cx="1571636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catch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71670" y="5072074"/>
            <a:ext cx="1571636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finally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143504" y="4286256"/>
            <a:ext cx="1571636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throws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43504" y="3071810"/>
            <a:ext cx="1571636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throw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try-catch</a:t>
            </a:r>
            <a:r>
              <a:rPr lang="zh-CN" altLang="en-US" dirty="0" smtClean="0"/>
              <a:t>处理异常情况一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14348" y="2357430"/>
            <a:ext cx="5000660" cy="29289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5852" y="2643182"/>
            <a:ext cx="4214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 void method(){</a:t>
            </a:r>
          </a:p>
          <a:p>
            <a:r>
              <a:rPr lang="en-US" altLang="zh-CN" dirty="0" smtClean="0"/>
              <a:t>	try{</a:t>
            </a:r>
          </a:p>
          <a:p>
            <a:r>
              <a:rPr lang="en-US" altLang="zh-CN" dirty="0" smtClean="0"/>
              <a:t>		//</a:t>
            </a:r>
            <a:r>
              <a:rPr lang="zh-CN" altLang="en-US" dirty="0" smtClean="0"/>
              <a:t>该处不发生异常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catch(</a:t>
            </a:r>
            <a:r>
              <a:rPr lang="zh-CN" altLang="en-US" dirty="0" smtClean="0"/>
              <a:t>异常类型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//</a:t>
            </a:r>
            <a:r>
              <a:rPr lang="zh-CN" altLang="en-US" dirty="0" smtClean="0"/>
              <a:t>异常处理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929454" y="2571744"/>
            <a:ext cx="1500198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000892" y="3786190"/>
            <a:ext cx="1500198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catch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858016" y="4929198"/>
            <a:ext cx="1928826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try/catch</a:t>
            </a:r>
            <a:r>
              <a:rPr lang="zh-CN" altLang="en-US" dirty="0" smtClean="0">
                <a:solidFill>
                  <a:schemeClr val="tx1"/>
                </a:solidFill>
              </a:rPr>
              <a:t>后代码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左弧形箭头 11"/>
          <p:cNvSpPr/>
          <p:nvPr/>
        </p:nvSpPr>
        <p:spPr>
          <a:xfrm>
            <a:off x="6286512" y="2857496"/>
            <a:ext cx="642942" cy="2643206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try-catch</a:t>
            </a:r>
            <a:r>
              <a:rPr lang="zh-CN" altLang="en-US" dirty="0" smtClean="0"/>
              <a:t>处理异常情况二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14348" y="2357430"/>
            <a:ext cx="4000528" cy="29289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2643182"/>
            <a:ext cx="3786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 void method(){</a:t>
            </a:r>
          </a:p>
          <a:p>
            <a:r>
              <a:rPr lang="en-US" altLang="zh-CN" dirty="0" smtClean="0"/>
              <a:t>	try{</a:t>
            </a:r>
          </a:p>
          <a:p>
            <a:r>
              <a:rPr lang="en-US" altLang="zh-CN" dirty="0" smtClean="0"/>
              <a:t>		//</a:t>
            </a:r>
            <a:r>
              <a:rPr lang="zh-CN" altLang="en-US" dirty="0" smtClean="0"/>
              <a:t>出现异常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catch(</a:t>
            </a:r>
            <a:r>
              <a:rPr lang="zh-CN" altLang="en-US" dirty="0" smtClean="0"/>
              <a:t>异常类型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//</a:t>
            </a:r>
            <a:r>
              <a:rPr lang="zh-CN" altLang="en-US" dirty="0" smtClean="0"/>
              <a:t>异常处理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286512" y="2428868"/>
            <a:ext cx="1500198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86512" y="3643314"/>
            <a:ext cx="1500198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catch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43636" y="4786322"/>
            <a:ext cx="1928826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try/catch</a:t>
            </a:r>
            <a:r>
              <a:rPr lang="zh-CN" altLang="en-US" dirty="0" smtClean="0">
                <a:solidFill>
                  <a:schemeClr val="tx1"/>
                </a:solidFill>
              </a:rPr>
              <a:t>后代码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左弧形箭头 9"/>
          <p:cNvSpPr/>
          <p:nvPr/>
        </p:nvSpPr>
        <p:spPr>
          <a:xfrm>
            <a:off x="5643570" y="2643182"/>
            <a:ext cx="571504" cy="1428760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左弧形箭头 10"/>
          <p:cNvSpPr/>
          <p:nvPr/>
        </p:nvSpPr>
        <p:spPr>
          <a:xfrm>
            <a:off x="5429256" y="4071942"/>
            <a:ext cx="642942" cy="1214446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异常机制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2643182"/>
            <a:ext cx="6715172" cy="2286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480" y="2928934"/>
            <a:ext cx="6000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try</a:t>
            </a:r>
            <a:r>
              <a:rPr lang="zh-CN" altLang="en-US" dirty="0" smtClean="0"/>
              <a:t>语句块中出现异常，会相应产生一个</a:t>
            </a:r>
            <a:r>
              <a:rPr lang="en-US" altLang="zh-CN" dirty="0" smtClean="0"/>
              <a:t>Execption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语句中的异常对象进行匹配，如果类型相符，则在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catch</a:t>
            </a:r>
            <a:r>
              <a:rPr lang="zh-CN" altLang="en-US" dirty="0" smtClean="0"/>
              <a:t>语句块中处理异常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824426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try-catch</a:t>
            </a:r>
            <a:r>
              <a:rPr lang="zh-CN" altLang="en-US" dirty="0" smtClean="0"/>
              <a:t>处理异常情况三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71472" y="2285992"/>
            <a:ext cx="4357718" cy="31432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2786058"/>
            <a:ext cx="371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 void method(){</a:t>
            </a:r>
          </a:p>
          <a:p>
            <a:r>
              <a:rPr lang="en-US" altLang="zh-CN" dirty="0" smtClean="0"/>
              <a:t>	try{</a:t>
            </a:r>
          </a:p>
          <a:p>
            <a:r>
              <a:rPr lang="en-US" altLang="zh-CN" dirty="0" smtClean="0"/>
              <a:t>		//</a:t>
            </a:r>
            <a:r>
              <a:rPr lang="zh-CN" altLang="en-US" dirty="0" smtClean="0"/>
              <a:t>发生异常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catch(</a:t>
            </a:r>
            <a:r>
              <a:rPr lang="zh-CN" altLang="en-US" dirty="0" smtClean="0"/>
              <a:t>异常类型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//</a:t>
            </a:r>
            <a:r>
              <a:rPr lang="zh-CN" altLang="en-US" dirty="0" smtClean="0"/>
              <a:t>异常处理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858016" y="2285992"/>
            <a:ext cx="1500198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58016" y="3500438"/>
            <a:ext cx="1500198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catch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715140" y="4714884"/>
            <a:ext cx="1928826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try/catch</a:t>
            </a:r>
            <a:r>
              <a:rPr lang="zh-CN" altLang="en-US" dirty="0" smtClean="0">
                <a:solidFill>
                  <a:schemeClr val="tx1"/>
                </a:solidFill>
              </a:rPr>
              <a:t>后代码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5929322" y="4786322"/>
            <a:ext cx="647700" cy="576263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33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左弧形箭头 10"/>
          <p:cNvSpPr/>
          <p:nvPr/>
        </p:nvSpPr>
        <p:spPr>
          <a:xfrm>
            <a:off x="6000760" y="2571744"/>
            <a:ext cx="857256" cy="1357322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4942" y="428625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异常类型不匹配中断执行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程序有些关键代码必须执行，怎么办？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8596" y="2214554"/>
            <a:ext cx="8247477" cy="421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finally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语句解决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57290" y="3000372"/>
            <a:ext cx="6072230" cy="29289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1670" y="3214686"/>
            <a:ext cx="4857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try{</a:t>
            </a:r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异常代码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catch(</a:t>
            </a:r>
            <a:r>
              <a:rPr lang="zh-CN" altLang="en-US" dirty="0" smtClean="0"/>
              <a:t>异常类型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异常处理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finally{</a:t>
            </a:r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不管异常是否存在始终执行的语句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00166" y="2714620"/>
            <a:ext cx="6429420" cy="13573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一段代码中如果出现了多个异常，如何处理？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使用多重</a:t>
            </a:r>
            <a:r>
              <a:rPr lang="en-US" altLang="zh-CN" dirty="0" smtClean="0"/>
              <a:t>catch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00232" y="2285992"/>
            <a:ext cx="5500726" cy="36433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1736" y="2500306"/>
            <a:ext cx="46434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try{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catch(</a:t>
            </a:r>
            <a:r>
              <a:rPr lang="zh-CN" altLang="en-US" dirty="0" smtClean="0"/>
              <a:t>异常类型</a:t>
            </a:r>
            <a:r>
              <a:rPr lang="en-US" altLang="zh-CN" dirty="0" smtClean="0"/>
              <a:t>1){</a:t>
            </a:r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第一种异常的处理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catch(</a:t>
            </a:r>
            <a:r>
              <a:rPr lang="zh-CN" altLang="en-US" dirty="0" smtClean="0"/>
              <a:t>异常类型</a:t>
            </a:r>
            <a:r>
              <a:rPr lang="en-US" altLang="zh-CN" dirty="0" smtClean="0"/>
              <a:t>2){</a:t>
            </a:r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第二种异常的处理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catch(</a:t>
            </a:r>
            <a:r>
              <a:rPr lang="zh-CN" altLang="en-US" dirty="0" smtClean="0"/>
              <a:t>异常类型</a:t>
            </a:r>
            <a:r>
              <a:rPr lang="en-US" altLang="zh-CN" dirty="0" smtClean="0"/>
              <a:t>3){</a:t>
            </a:r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第三种异常的处理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什么是多态</a:t>
            </a:r>
            <a:endParaRPr lang="en-US" altLang="zh-CN" dirty="0" smtClean="0"/>
          </a:p>
          <a:p>
            <a:r>
              <a:rPr lang="zh-CN" altLang="en-US" dirty="0" smtClean="0"/>
              <a:t>如何使用多态</a:t>
            </a:r>
            <a:endParaRPr lang="en-US" altLang="zh-CN" dirty="0" smtClean="0"/>
          </a:p>
          <a:p>
            <a:r>
              <a:rPr lang="zh-CN" altLang="en-US" dirty="0" smtClean="0"/>
              <a:t>接口中能写入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的方法吗</a:t>
            </a:r>
            <a:endParaRPr lang="en-US" altLang="zh-CN" dirty="0" smtClean="0"/>
          </a:p>
          <a:p>
            <a:r>
              <a:rPr lang="zh-CN" altLang="en-US" dirty="0" smtClean="0"/>
              <a:t>如何实现多继承模式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可以在多重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的最后使用</a:t>
            </a:r>
            <a:r>
              <a:rPr lang="en-US" altLang="zh-CN" dirty="0" smtClean="0"/>
              <a:t>Exception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的异常类型使用面向对象设计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357290" y="4286256"/>
            <a:ext cx="1785950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Throwable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71934" y="3643314"/>
            <a:ext cx="1785950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Exception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71934" y="4857760"/>
            <a:ext cx="1785950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Error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3500430" y="3857628"/>
            <a:ext cx="428628" cy="1500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43174" y="378619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extends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throw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2976" y="2643182"/>
            <a:ext cx="7072362" cy="14287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当前系统环境不希望自身处理问题时通过</a:t>
            </a:r>
            <a:r>
              <a:rPr lang="en-US" altLang="zh-CN" dirty="0" smtClean="0">
                <a:solidFill>
                  <a:schemeClr val="tx1"/>
                </a:solidFill>
              </a:rPr>
              <a:t>throw</a:t>
            </a:r>
            <a:r>
              <a:rPr lang="zh-CN" altLang="en-US" dirty="0" smtClean="0">
                <a:solidFill>
                  <a:schemeClr val="tx1"/>
                </a:solidFill>
              </a:rPr>
              <a:t>可以将问题抛出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throw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throws</a:t>
            </a:r>
            <a:r>
              <a:rPr lang="zh-CN" altLang="en-US" dirty="0" smtClean="0"/>
              <a:t>用来对方法中产生的异常进行声明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71604" y="2571744"/>
            <a:ext cx="6072230" cy="20717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       public  void  method(){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	if ( </a:t>
            </a:r>
            <a:r>
              <a:rPr lang="zh-CN" altLang="en-US" dirty="0" smtClean="0">
                <a:solidFill>
                  <a:schemeClr val="tx1"/>
                </a:solidFill>
              </a:rPr>
              <a:t>满足异常的条件 </a:t>
            </a:r>
            <a:r>
              <a:rPr lang="en-US" altLang="zh-CN" dirty="0" smtClean="0">
                <a:solidFill>
                  <a:schemeClr val="tx1"/>
                </a:solidFill>
              </a:rPr>
              <a:t>){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	        //</a:t>
            </a:r>
            <a:r>
              <a:rPr lang="zh-CN" altLang="en-US" dirty="0" smtClean="0">
                <a:solidFill>
                  <a:schemeClr val="tx1"/>
                </a:solidFill>
              </a:rPr>
              <a:t>抛出异常，交由调用者来处理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	        throw new Exception();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	}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在继承中，重写的方法不能比原方法抛出更多的异常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的异常处理机制可以在控制台中观察错误结果，如果需要保留错误结果怎么办？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857356" y="3714752"/>
            <a:ext cx="5429288" cy="13573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通过日志文件记录错误！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log4j</a:t>
            </a:r>
            <a:r>
              <a:rPr lang="zh-CN" altLang="en-US" dirty="0" smtClean="0"/>
              <a:t>日志文件的步骤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添加日志文件所需的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添加日志的配置文件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创建日志对象，使用日志对象的方法记录错误日志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黑体" pitchFamily="2" charset="-122"/>
                <a:sym typeface="Wingdings" pitchFamily="2" charset="2"/>
              </a:rPr>
              <a:t>log4j.properties</a:t>
            </a:r>
            <a:r>
              <a:rPr lang="zh-CN" altLang="en-US" dirty="0" smtClean="0">
                <a:ea typeface="黑体" pitchFamily="2" charset="-122"/>
                <a:sym typeface="Wingdings" pitchFamily="2" charset="2"/>
              </a:rPr>
              <a:t>文件的配置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42910" y="1785926"/>
            <a:ext cx="7929618" cy="46434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1857364"/>
            <a:ext cx="70009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a typeface="黑体" pitchFamily="2" charset="-122"/>
              </a:rPr>
              <a:t>### </a:t>
            </a:r>
            <a:r>
              <a:rPr lang="zh-CN" altLang="en-US" b="1" dirty="0" smtClean="0">
                <a:ea typeface="黑体" pitchFamily="2" charset="-122"/>
              </a:rPr>
              <a:t>把日志信息输出到控制台 </a:t>
            </a:r>
            <a:r>
              <a:rPr lang="en-US" altLang="zh-CN" b="1" dirty="0" smtClean="0">
                <a:ea typeface="黑体" pitchFamily="2" charset="-122"/>
              </a:rPr>
              <a:t>###</a:t>
            </a:r>
          </a:p>
          <a:p>
            <a:r>
              <a:rPr lang="en-US" altLang="zh-CN" b="1" dirty="0" smtClean="0">
                <a:ea typeface="黑体" pitchFamily="2" charset="-122"/>
              </a:rPr>
              <a:t>log4j.appender.stdout=org.apache.log4j.ConsoleAppender</a:t>
            </a:r>
          </a:p>
          <a:p>
            <a:r>
              <a:rPr lang="en-US" altLang="zh-CN" b="1" dirty="0" smtClean="0">
                <a:ea typeface="黑体" pitchFamily="2" charset="-122"/>
              </a:rPr>
              <a:t>log4j.appender.stdout.Target=System.out</a:t>
            </a:r>
          </a:p>
          <a:p>
            <a:r>
              <a:rPr lang="en-US" altLang="zh-CN" b="1" dirty="0" smtClean="0">
                <a:ea typeface="黑体" pitchFamily="2" charset="-122"/>
              </a:rPr>
              <a:t>log4j.appender.stdout.layout=org.apache.log4j.PatternLayout</a:t>
            </a:r>
          </a:p>
          <a:p>
            <a:r>
              <a:rPr lang="en-US" altLang="zh-CN" b="1" dirty="0" smtClean="0">
                <a:ea typeface="黑体" pitchFamily="2" charset="-122"/>
              </a:rPr>
              <a:t>log4j.appender.stdout.layout.ConversionPattern=%d{yyyy-MM-dd HH:mm:ss}  %m%n</a:t>
            </a:r>
          </a:p>
          <a:p>
            <a:endParaRPr lang="en-US" altLang="zh-CN" b="1" dirty="0" smtClean="0">
              <a:ea typeface="黑体" pitchFamily="2" charset="-122"/>
            </a:endParaRPr>
          </a:p>
          <a:p>
            <a:r>
              <a:rPr lang="en-US" altLang="zh-CN" b="1" dirty="0" smtClean="0">
                <a:ea typeface="黑体" pitchFamily="2" charset="-122"/>
              </a:rPr>
              <a:t>### </a:t>
            </a:r>
            <a:r>
              <a:rPr lang="zh-CN" altLang="en-US" b="1" dirty="0" smtClean="0">
                <a:ea typeface="黑体" pitchFamily="2" charset="-122"/>
              </a:rPr>
              <a:t>把日志信息输出到文件：</a:t>
            </a:r>
            <a:r>
              <a:rPr lang="en-US" altLang="zh-CN" b="1" dirty="0" smtClean="0">
                <a:ea typeface="黑体" pitchFamily="2" charset="-122"/>
              </a:rPr>
              <a:t>accp.log ###</a:t>
            </a:r>
          </a:p>
          <a:p>
            <a:r>
              <a:rPr lang="en-US" altLang="zh-CN" b="1" dirty="0" smtClean="0">
                <a:ea typeface="黑体" pitchFamily="2" charset="-122"/>
              </a:rPr>
              <a:t>log4j.appender.file=org.apache.log4j.FileAppender</a:t>
            </a:r>
          </a:p>
          <a:p>
            <a:r>
              <a:rPr lang="en-US" altLang="zh-CN" b="1" dirty="0" smtClean="0">
                <a:ea typeface="黑体" pitchFamily="2" charset="-122"/>
              </a:rPr>
              <a:t>log4j.appender.file.File=accp.log</a:t>
            </a:r>
          </a:p>
          <a:p>
            <a:r>
              <a:rPr lang="en-US" altLang="zh-CN" b="1" dirty="0" smtClean="0">
                <a:ea typeface="黑体" pitchFamily="2" charset="-122"/>
              </a:rPr>
              <a:t>log4j.appender.file.layout=org.apache.log4j.PatternLayout</a:t>
            </a:r>
          </a:p>
          <a:p>
            <a:r>
              <a:rPr lang="en-US" altLang="zh-CN" b="1" dirty="0" smtClean="0">
                <a:ea typeface="黑体" pitchFamily="2" charset="-122"/>
              </a:rPr>
              <a:t>log4j.appender.file.layout.ConversionPattern=%d{yyyy-MM-dd HH:mm:ss}  %l  %m%n</a:t>
            </a:r>
          </a:p>
          <a:p>
            <a:endParaRPr lang="en-US" altLang="zh-CN" b="1" dirty="0" smtClean="0">
              <a:ea typeface="黑体" pitchFamily="2" charset="-122"/>
            </a:endParaRPr>
          </a:p>
          <a:p>
            <a:r>
              <a:rPr lang="en-US" altLang="zh-CN" b="1" dirty="0" smtClean="0">
                <a:ea typeface="黑体" pitchFamily="2" charset="-122"/>
              </a:rPr>
              <a:t>### </a:t>
            </a:r>
            <a:r>
              <a:rPr lang="zh-CN" altLang="en-US" b="1" dirty="0" smtClean="0">
                <a:ea typeface="黑体" pitchFamily="2" charset="-122"/>
              </a:rPr>
              <a:t>设置优先级别、以及输出源 </a:t>
            </a:r>
            <a:r>
              <a:rPr lang="en-US" altLang="zh-CN" b="1" dirty="0" smtClean="0">
                <a:ea typeface="黑体" pitchFamily="2" charset="-122"/>
              </a:rPr>
              <a:t>###</a:t>
            </a:r>
          </a:p>
          <a:p>
            <a:r>
              <a:rPr lang="en-US" altLang="zh-CN" b="1" dirty="0" smtClean="0">
                <a:ea typeface="黑体" pitchFamily="2" charset="-122"/>
              </a:rPr>
              <a:t>log4j.rootLogger=debug, stdout, file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创建日志对象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2976" y="2500306"/>
            <a:ext cx="7000924" cy="17859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4546" y="2786058"/>
            <a:ext cx="5500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Logger   log=Logger.getLogger(</a:t>
            </a:r>
            <a:r>
              <a:rPr lang="zh-CN" altLang="en-US" dirty="0" smtClean="0"/>
              <a:t>需要记录日志的类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log.debug(</a:t>
            </a:r>
            <a:r>
              <a:rPr lang="zh-CN" altLang="en-US" dirty="0" smtClean="0"/>
              <a:t>记录的错误信息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日志的安全级别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debug</a:t>
            </a:r>
          </a:p>
          <a:p>
            <a:pPr lvl="1"/>
            <a:r>
              <a:rPr lang="en-US" altLang="zh-CN" dirty="0" smtClean="0"/>
              <a:t>info</a:t>
            </a:r>
          </a:p>
          <a:p>
            <a:pPr lvl="1"/>
            <a:r>
              <a:rPr lang="en-US" altLang="zh-CN" dirty="0" smtClean="0"/>
              <a:t>warn</a:t>
            </a:r>
          </a:p>
          <a:p>
            <a:pPr lvl="1"/>
            <a:r>
              <a:rPr lang="en-US" altLang="zh-CN" dirty="0" smtClean="0"/>
              <a:t>error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什么是断言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28728" y="2643182"/>
            <a:ext cx="6429420" cy="15716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断言是对一个程序逻辑的某种假设进行测试的方法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中异常处理的常用方式</a:t>
            </a:r>
            <a:endParaRPr lang="en-US" altLang="zh-CN" dirty="0" smtClean="0"/>
          </a:p>
          <a:p>
            <a:r>
              <a:rPr lang="zh-CN" altLang="en-US" dirty="0" smtClean="0"/>
              <a:t>熟悉异常在</a:t>
            </a:r>
            <a:r>
              <a:rPr lang="en-US" altLang="zh-CN" dirty="0" smtClean="0"/>
              <a:t>JDK</a:t>
            </a:r>
            <a:r>
              <a:rPr lang="zh-CN" altLang="en-US" dirty="0" smtClean="0"/>
              <a:t>中的结构</a:t>
            </a:r>
            <a:endParaRPr lang="en-US" altLang="zh-CN" dirty="0" smtClean="0"/>
          </a:p>
          <a:p>
            <a:r>
              <a:rPr lang="zh-CN" altLang="en-US" dirty="0" smtClean="0"/>
              <a:t>掌握断言的使用</a:t>
            </a:r>
            <a:endParaRPr lang="en-US" altLang="zh-CN" dirty="0" smtClean="0"/>
          </a:p>
          <a:p>
            <a:r>
              <a:rPr lang="zh-CN" altLang="en-US" dirty="0" smtClean="0"/>
              <a:t>掌握日志的使用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断言的使用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默认情况下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是禁用断言的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通过修改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参数 </a:t>
            </a:r>
            <a:r>
              <a:rPr lang="en-US" altLang="zh-CN" dirty="0" smtClean="0"/>
              <a:t>-enableassertions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断言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断言的语法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71604" y="2714620"/>
            <a:ext cx="6215106" cy="10715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assert  </a:t>
            </a:r>
            <a:r>
              <a:rPr lang="zh-CN" altLang="en-US" dirty="0" smtClean="0">
                <a:solidFill>
                  <a:schemeClr val="tx1"/>
                </a:solidFill>
              </a:rPr>
              <a:t>表达式 </a:t>
            </a:r>
            <a:r>
              <a:rPr lang="en-US" altLang="zh-CN" dirty="0" smtClean="0">
                <a:solidFill>
                  <a:schemeClr val="tx1"/>
                </a:solidFill>
              </a:rPr>
              <a:t>:  </a:t>
            </a:r>
            <a:r>
              <a:rPr lang="zh-CN" altLang="en-US" dirty="0" smtClean="0">
                <a:solidFill>
                  <a:schemeClr val="tx1"/>
                </a:solidFill>
              </a:rPr>
              <a:t>执行的代码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71604" y="4357694"/>
            <a:ext cx="6215106" cy="1285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表达式结果必须为</a:t>
            </a:r>
            <a:r>
              <a:rPr lang="en-US" altLang="zh-CN" dirty="0" smtClean="0">
                <a:solidFill>
                  <a:schemeClr val="tx1"/>
                </a:solidFill>
              </a:rPr>
              <a:t>boolean</a:t>
            </a:r>
            <a:r>
              <a:rPr lang="zh-CN" altLang="en-US" dirty="0" smtClean="0">
                <a:solidFill>
                  <a:schemeClr val="tx1"/>
                </a:solidFill>
              </a:rPr>
              <a:t>类型，如果为</a:t>
            </a:r>
            <a:r>
              <a:rPr lang="en-US" altLang="zh-CN" dirty="0" smtClean="0">
                <a:solidFill>
                  <a:schemeClr val="tx1"/>
                </a:solidFill>
              </a:rPr>
              <a:t>false</a:t>
            </a:r>
            <a:r>
              <a:rPr lang="zh-CN" altLang="en-US" dirty="0" smtClean="0">
                <a:solidFill>
                  <a:schemeClr val="tx1"/>
                </a:solidFill>
              </a:rPr>
              <a:t>时执行后面的测试代码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关于程序的健壮性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1571604" y="3214686"/>
            <a:ext cx="5786478" cy="928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程序遇到了错误怎么办？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生活中的异常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3429000"/>
            <a:ext cx="2071702" cy="7858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小王开车去上班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286116" y="3643314"/>
            <a:ext cx="2643206" cy="28575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929322" y="3429000"/>
            <a:ext cx="2071702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准点到公司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29058" y="3071810"/>
            <a:ext cx="1285884" cy="4286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目的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如果发生了意外，小王能实现目的吗？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71538" y="3929066"/>
            <a:ext cx="2071702" cy="7858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小王开车去上班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143636" y="3929066"/>
            <a:ext cx="2071702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准点到公司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57620" y="2714620"/>
            <a:ext cx="1785950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交通事故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9058" y="5143512"/>
            <a:ext cx="1785950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堵车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143240" y="4143380"/>
            <a:ext cx="1143008" cy="35719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虚尾箭头 9"/>
          <p:cNvSpPr/>
          <p:nvPr/>
        </p:nvSpPr>
        <p:spPr>
          <a:xfrm>
            <a:off x="5072066" y="4143380"/>
            <a:ext cx="1071570" cy="357190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出了问题需要解决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00166" y="5000636"/>
            <a:ext cx="2071702" cy="7858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小王开车去上班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500694" y="5000636"/>
            <a:ext cx="2071702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准点到公司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71868" y="3500438"/>
            <a:ext cx="1785950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交通事故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71868" y="2357430"/>
            <a:ext cx="1785950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堵车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右箭头 9"/>
          <p:cNvSpPr/>
          <p:nvPr/>
        </p:nvSpPr>
        <p:spPr>
          <a:xfrm>
            <a:off x="2500298" y="3643314"/>
            <a:ext cx="1071570" cy="1357322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右箭头 11"/>
          <p:cNvSpPr/>
          <p:nvPr/>
        </p:nvSpPr>
        <p:spPr>
          <a:xfrm rot="5400000">
            <a:off x="5250661" y="3821909"/>
            <a:ext cx="1285884" cy="1071570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5074" y="364331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生活处理异常的方式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143108" y="2857496"/>
            <a:ext cx="5072098" cy="1714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4678" y="3214686"/>
            <a:ext cx="4357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 smtClean="0"/>
              <a:t>如果堵车了</a:t>
            </a:r>
            <a:endParaRPr lang="en-US" altLang="zh-CN" dirty="0" smtClean="0"/>
          </a:p>
          <a:p>
            <a:pPr marL="342900" indent="-342900">
              <a:buAutoNum type="arabicPlain"/>
            </a:pPr>
            <a:r>
              <a:rPr lang="zh-CN" altLang="en-US" dirty="0" smtClean="0"/>
              <a:t>等待或者绕道</a:t>
            </a:r>
            <a:endParaRPr lang="en-US" altLang="zh-CN" dirty="0" smtClean="0"/>
          </a:p>
          <a:p>
            <a:pPr marL="342900" indent="-342900">
              <a:buAutoNum type="arabicPlain"/>
            </a:pPr>
            <a:r>
              <a:rPr lang="zh-CN" altLang="en-US" dirty="0" smtClean="0"/>
              <a:t>最终抵达公司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2976" y="2643182"/>
            <a:ext cx="6715172" cy="13573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异常就是程序中出现的导致程序崩溃无法运行的错误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14414" y="4786322"/>
            <a:ext cx="6643734" cy="11430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程序中出现了异常怎么办？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352</TotalTime>
  <Words>659</Words>
  <PresentationFormat>全屏显示(4:3)</PresentationFormat>
  <Paragraphs>227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主题1</vt:lpstr>
      <vt:lpstr>JAVA 第十章</vt:lpstr>
      <vt:lpstr>回顾</vt:lpstr>
      <vt:lpstr>本章目标</vt:lpstr>
      <vt:lpstr>异常处理</vt:lpstr>
      <vt:lpstr>异常处理</vt:lpstr>
      <vt:lpstr>异常处理</vt:lpstr>
      <vt:lpstr>异常处理</vt:lpstr>
      <vt:lpstr>异常处理</vt:lpstr>
      <vt:lpstr>异常处理</vt:lpstr>
      <vt:lpstr>异常处理</vt:lpstr>
      <vt:lpstr>异常处理</vt:lpstr>
      <vt:lpstr>异常处理</vt:lpstr>
      <vt:lpstr>异常处理</vt:lpstr>
      <vt:lpstr>异常处理</vt:lpstr>
      <vt:lpstr>异常处理</vt:lpstr>
      <vt:lpstr>异常处理</vt:lpstr>
      <vt:lpstr>异常处理</vt:lpstr>
      <vt:lpstr>异常处理</vt:lpstr>
      <vt:lpstr>异常处理</vt:lpstr>
      <vt:lpstr>异常处理</vt:lpstr>
      <vt:lpstr>异常处理</vt:lpstr>
      <vt:lpstr>异常处理</vt:lpstr>
      <vt:lpstr>异常处理</vt:lpstr>
      <vt:lpstr>日志文件</vt:lpstr>
      <vt:lpstr>日志文件</vt:lpstr>
      <vt:lpstr>日志文件</vt:lpstr>
      <vt:lpstr>日志文件</vt:lpstr>
      <vt:lpstr>日志文件</vt:lpstr>
      <vt:lpstr>断言</vt:lpstr>
      <vt:lpstr>断言</vt:lpstr>
      <vt:lpstr>断言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dc:creator>Administrator</dc:creator>
  <cp:lastModifiedBy>admin</cp:lastModifiedBy>
  <cp:revision>51</cp:revision>
  <dcterms:modified xsi:type="dcterms:W3CDTF">2014-08-22T06:07:04Z</dcterms:modified>
</cp:coreProperties>
</file>