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3296872"/>
            <a:ext cx="3741490" cy="3561129"/>
            <a:chOff x="-1" y="1600199"/>
            <a:chExt cx="4501019" cy="5257801"/>
          </a:xfrm>
        </p:grpSpPr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-1" y="1600199"/>
              <a:ext cx="4127498" cy="2514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-1" y="3581398"/>
              <a:ext cx="1600200" cy="3276599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0" y="2438399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224419" y="3886199"/>
              <a:ext cx="3276599" cy="2971800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876758" y="3994150"/>
              <a:ext cx="1719262" cy="2863850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4840448" y="0"/>
            <a:ext cx="4303553" cy="3095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884" y="1504643"/>
            <a:ext cx="6858000" cy="1446550"/>
          </a:xfrm>
        </p:spPr>
        <p:txBody>
          <a:bodyPr wrap="square">
            <a:spAutoFit/>
          </a:bodyPr>
          <a:lstStyle>
            <a:lvl1pPr algn="r">
              <a:defRPr sz="4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884" y="2967335"/>
            <a:ext cx="6858000" cy="461665"/>
          </a:xfrm>
        </p:spPr>
        <p:txBody>
          <a:bodyPr wrap="square">
            <a:spAutoFit/>
          </a:bodyPr>
          <a:lstStyle>
            <a:lvl1pPr marL="0" indent="0" algn="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7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14543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63" y="800552"/>
            <a:ext cx="8229600" cy="723448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23" y="1776249"/>
            <a:ext cx="8247477" cy="4213392"/>
          </a:xfrm>
        </p:spPr>
        <p:txBody>
          <a:bodyPr/>
          <a:lstStyle>
            <a:lvl1pPr algn="l">
              <a:buFont typeface="Wingdings" pitchFamily="2" charset="2"/>
              <a:buChar char="u"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buFont typeface="Wingdings" pitchFamily="2" charset="2"/>
              <a:buChar char="Ø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13190"/>
            <a:ext cx="4038600" cy="381297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330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33071"/>
            <a:ext cx="4040188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99330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33071"/>
            <a:ext cx="4041775" cy="349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2014-11-4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7080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2856"/>
            <a:ext cx="3008313" cy="3993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2014-11-4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6" name="Group 32"/>
          <p:cNvGrpSpPr/>
          <p:nvPr/>
        </p:nvGrpSpPr>
        <p:grpSpPr>
          <a:xfrm>
            <a:off x="-23838" y="0"/>
            <a:ext cx="9167838" cy="6858000"/>
            <a:chOff x="0" y="0"/>
            <a:chExt cx="9167838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944754" y="0"/>
              <a:ext cx="2223084" cy="220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971191" y="5313144"/>
              <a:ext cx="5029200" cy="7620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363" y="1031780"/>
            <a:ext cx="8229600" cy="1281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323" y="2325523"/>
            <a:ext cx="8247477" cy="366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0" y="5041783"/>
            <a:ext cx="2874507" cy="1816217"/>
            <a:chOff x="0" y="2533588"/>
            <a:chExt cx="8022336" cy="8966516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0" y="2533588"/>
              <a:ext cx="4127500" cy="25145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" y="18"/>
                </a:cxn>
                <a:cxn ang="0">
                  <a:pos x="246" y="40"/>
                </a:cxn>
                <a:cxn ang="0">
                  <a:pos x="365" y="64"/>
                </a:cxn>
                <a:cxn ang="0">
                  <a:pos x="596" y="127"/>
                </a:cxn>
                <a:cxn ang="0">
                  <a:pos x="815" y="200"/>
                </a:cxn>
                <a:cxn ang="0">
                  <a:pos x="1025" y="286"/>
                </a:cxn>
                <a:cxn ang="0">
                  <a:pos x="1223" y="380"/>
                </a:cxn>
                <a:cxn ang="0">
                  <a:pos x="1411" y="482"/>
                </a:cxn>
                <a:cxn ang="0">
                  <a:pos x="1588" y="591"/>
                </a:cxn>
                <a:cxn ang="0">
                  <a:pos x="1753" y="707"/>
                </a:cxn>
                <a:cxn ang="0">
                  <a:pos x="1907" y="824"/>
                </a:cxn>
                <a:cxn ang="0">
                  <a:pos x="2047" y="946"/>
                </a:cxn>
                <a:cxn ang="0">
                  <a:pos x="2177" y="1066"/>
                </a:cxn>
                <a:cxn ang="0">
                  <a:pos x="2293" y="1189"/>
                </a:cxn>
                <a:cxn ang="0">
                  <a:pos x="2397" y="1308"/>
                </a:cxn>
                <a:cxn ang="0">
                  <a:pos x="2488" y="1423"/>
                </a:cxn>
                <a:cxn ang="0">
                  <a:pos x="2565" y="1534"/>
                </a:cxn>
                <a:cxn ang="0">
                  <a:pos x="2600" y="1587"/>
                </a:cxn>
                <a:cxn ang="0">
                  <a:pos x="2535" y="1522"/>
                </a:cxn>
                <a:cxn ang="0">
                  <a:pos x="2455" y="1451"/>
                </a:cxn>
                <a:cxn ang="0">
                  <a:pos x="2359" y="1375"/>
                </a:cxn>
                <a:cxn ang="0">
                  <a:pos x="2247" y="1294"/>
                </a:cxn>
                <a:cxn ang="0">
                  <a:pos x="2119" y="1215"/>
                </a:cxn>
                <a:cxn ang="0">
                  <a:pos x="1981" y="1134"/>
                </a:cxn>
                <a:cxn ang="0">
                  <a:pos x="1827" y="1058"/>
                </a:cxn>
                <a:cxn ang="0">
                  <a:pos x="1662" y="986"/>
                </a:cxn>
                <a:cxn ang="0">
                  <a:pos x="1486" y="921"/>
                </a:cxn>
                <a:cxn ang="0">
                  <a:pos x="1299" y="865"/>
                </a:cxn>
                <a:cxn ang="0">
                  <a:pos x="1103" y="819"/>
                </a:cxn>
                <a:cxn ang="0">
                  <a:pos x="896" y="787"/>
                </a:cxn>
                <a:cxn ang="0">
                  <a:pos x="791" y="776"/>
                </a:cxn>
                <a:cxn ang="0">
                  <a:pos x="683" y="769"/>
                </a:cxn>
                <a:cxn ang="0">
                  <a:pos x="573" y="768"/>
                </a:cxn>
                <a:cxn ang="0">
                  <a:pos x="462" y="769"/>
                </a:cxn>
                <a:cxn ang="0">
                  <a:pos x="348" y="776"/>
                </a:cxn>
                <a:cxn ang="0">
                  <a:pos x="234" y="787"/>
                </a:cxn>
                <a:cxn ang="0">
                  <a:pos x="117" y="806"/>
                </a:cxn>
                <a:cxn ang="0">
                  <a:pos x="0" y="827"/>
                </a:cxn>
                <a:cxn ang="0">
                  <a:pos x="0" y="0"/>
                </a:cxn>
              </a:cxnLst>
              <a:rect l="0" t="0" r="r" b="b"/>
              <a:pathLst>
                <a:path w="2600" h="1587">
                  <a:moveTo>
                    <a:pt x="0" y="0"/>
                  </a:moveTo>
                  <a:lnTo>
                    <a:pt x="0" y="0"/>
                  </a:lnTo>
                  <a:lnTo>
                    <a:pt x="63" y="8"/>
                  </a:lnTo>
                  <a:lnTo>
                    <a:pt x="124" y="18"/>
                  </a:lnTo>
                  <a:lnTo>
                    <a:pt x="185" y="28"/>
                  </a:lnTo>
                  <a:lnTo>
                    <a:pt x="246" y="40"/>
                  </a:lnTo>
                  <a:lnTo>
                    <a:pt x="305" y="53"/>
                  </a:lnTo>
                  <a:lnTo>
                    <a:pt x="365" y="64"/>
                  </a:lnTo>
                  <a:lnTo>
                    <a:pt x="480" y="94"/>
                  </a:lnTo>
                  <a:lnTo>
                    <a:pt x="596" y="127"/>
                  </a:lnTo>
                  <a:lnTo>
                    <a:pt x="706" y="162"/>
                  </a:lnTo>
                  <a:lnTo>
                    <a:pt x="815" y="200"/>
                  </a:lnTo>
                  <a:lnTo>
                    <a:pt x="921" y="241"/>
                  </a:lnTo>
                  <a:lnTo>
                    <a:pt x="1025" y="286"/>
                  </a:lnTo>
                  <a:lnTo>
                    <a:pt x="1126" y="330"/>
                  </a:lnTo>
                  <a:lnTo>
                    <a:pt x="1223" y="380"/>
                  </a:lnTo>
                  <a:lnTo>
                    <a:pt x="1319" y="429"/>
                  </a:lnTo>
                  <a:lnTo>
                    <a:pt x="1411" y="482"/>
                  </a:lnTo>
                  <a:lnTo>
                    <a:pt x="1502" y="537"/>
                  </a:lnTo>
                  <a:lnTo>
                    <a:pt x="1588" y="591"/>
                  </a:lnTo>
                  <a:lnTo>
                    <a:pt x="1672" y="649"/>
                  </a:lnTo>
                  <a:lnTo>
                    <a:pt x="1753" y="707"/>
                  </a:lnTo>
                  <a:lnTo>
                    <a:pt x="1831" y="764"/>
                  </a:lnTo>
                  <a:lnTo>
                    <a:pt x="1907" y="824"/>
                  </a:lnTo>
                  <a:lnTo>
                    <a:pt x="1979" y="885"/>
                  </a:lnTo>
                  <a:lnTo>
                    <a:pt x="2047" y="946"/>
                  </a:lnTo>
                  <a:lnTo>
                    <a:pt x="2113" y="1005"/>
                  </a:lnTo>
                  <a:lnTo>
                    <a:pt x="2177" y="1066"/>
                  </a:lnTo>
                  <a:lnTo>
                    <a:pt x="2237" y="1128"/>
                  </a:lnTo>
                  <a:lnTo>
                    <a:pt x="2293" y="1189"/>
                  </a:lnTo>
                  <a:lnTo>
                    <a:pt x="2347" y="1248"/>
                  </a:lnTo>
                  <a:lnTo>
                    <a:pt x="2397" y="1308"/>
                  </a:lnTo>
                  <a:lnTo>
                    <a:pt x="2445" y="1365"/>
                  </a:lnTo>
                  <a:lnTo>
                    <a:pt x="2488" y="1423"/>
                  </a:lnTo>
                  <a:lnTo>
                    <a:pt x="2529" y="1479"/>
                  </a:lnTo>
                  <a:lnTo>
                    <a:pt x="2565" y="1534"/>
                  </a:lnTo>
                  <a:lnTo>
                    <a:pt x="2600" y="1587"/>
                  </a:lnTo>
                  <a:lnTo>
                    <a:pt x="2600" y="1587"/>
                  </a:lnTo>
                  <a:lnTo>
                    <a:pt x="2570" y="1555"/>
                  </a:lnTo>
                  <a:lnTo>
                    <a:pt x="2535" y="1522"/>
                  </a:lnTo>
                  <a:lnTo>
                    <a:pt x="2497" y="1487"/>
                  </a:lnTo>
                  <a:lnTo>
                    <a:pt x="2455" y="1451"/>
                  </a:lnTo>
                  <a:lnTo>
                    <a:pt x="2408" y="1413"/>
                  </a:lnTo>
                  <a:lnTo>
                    <a:pt x="2359" y="1375"/>
                  </a:lnTo>
                  <a:lnTo>
                    <a:pt x="2304" y="1336"/>
                  </a:lnTo>
                  <a:lnTo>
                    <a:pt x="2247" y="1294"/>
                  </a:lnTo>
                  <a:lnTo>
                    <a:pt x="2185" y="1255"/>
                  </a:lnTo>
                  <a:lnTo>
                    <a:pt x="2119" y="1215"/>
                  </a:lnTo>
                  <a:lnTo>
                    <a:pt x="2052" y="1174"/>
                  </a:lnTo>
                  <a:lnTo>
                    <a:pt x="1981" y="1134"/>
                  </a:lnTo>
                  <a:lnTo>
                    <a:pt x="1905" y="1096"/>
                  </a:lnTo>
                  <a:lnTo>
                    <a:pt x="1827" y="1058"/>
                  </a:lnTo>
                  <a:lnTo>
                    <a:pt x="1746" y="1020"/>
                  </a:lnTo>
                  <a:lnTo>
                    <a:pt x="1662" y="986"/>
                  </a:lnTo>
                  <a:lnTo>
                    <a:pt x="1576" y="953"/>
                  </a:lnTo>
                  <a:lnTo>
                    <a:pt x="1486" y="921"/>
                  </a:lnTo>
                  <a:lnTo>
                    <a:pt x="1393" y="891"/>
                  </a:lnTo>
                  <a:lnTo>
                    <a:pt x="1299" y="865"/>
                  </a:lnTo>
                  <a:lnTo>
                    <a:pt x="1202" y="840"/>
                  </a:lnTo>
                  <a:lnTo>
                    <a:pt x="1103" y="819"/>
                  </a:lnTo>
                  <a:lnTo>
                    <a:pt x="1000" y="801"/>
                  </a:lnTo>
                  <a:lnTo>
                    <a:pt x="896" y="787"/>
                  </a:lnTo>
                  <a:lnTo>
                    <a:pt x="843" y="781"/>
                  </a:lnTo>
                  <a:lnTo>
                    <a:pt x="791" y="776"/>
                  </a:lnTo>
                  <a:lnTo>
                    <a:pt x="738" y="773"/>
                  </a:lnTo>
                  <a:lnTo>
                    <a:pt x="683" y="769"/>
                  </a:lnTo>
                  <a:lnTo>
                    <a:pt x="629" y="768"/>
                  </a:lnTo>
                  <a:lnTo>
                    <a:pt x="573" y="768"/>
                  </a:lnTo>
                  <a:lnTo>
                    <a:pt x="518" y="768"/>
                  </a:lnTo>
                  <a:lnTo>
                    <a:pt x="462" y="769"/>
                  </a:lnTo>
                  <a:lnTo>
                    <a:pt x="406" y="773"/>
                  </a:lnTo>
                  <a:lnTo>
                    <a:pt x="348" y="776"/>
                  </a:lnTo>
                  <a:lnTo>
                    <a:pt x="292" y="781"/>
                  </a:lnTo>
                  <a:lnTo>
                    <a:pt x="234" y="787"/>
                  </a:lnTo>
                  <a:lnTo>
                    <a:pt x="177" y="796"/>
                  </a:lnTo>
                  <a:lnTo>
                    <a:pt x="117" y="806"/>
                  </a:lnTo>
                  <a:lnTo>
                    <a:pt x="59" y="816"/>
                  </a:lnTo>
                  <a:lnTo>
                    <a:pt x="0" y="8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0" y="4980432"/>
              <a:ext cx="3184026" cy="6519672"/>
            </a:xfrm>
            <a:custGeom>
              <a:avLst/>
              <a:gdLst/>
              <a:ahLst/>
              <a:cxnLst>
                <a:cxn ang="0">
                  <a:pos x="0" y="776"/>
                </a:cxn>
                <a:cxn ang="0">
                  <a:pos x="0" y="776"/>
                </a:cxn>
                <a:cxn ang="0">
                  <a:pos x="38" y="703"/>
                </a:cxn>
                <a:cxn ang="0">
                  <a:pos x="78" y="634"/>
                </a:cxn>
                <a:cxn ang="0">
                  <a:pos x="119" y="566"/>
                </a:cxn>
                <a:cxn ang="0">
                  <a:pos x="162" y="502"/>
                </a:cxn>
                <a:cxn ang="0">
                  <a:pos x="208" y="441"/>
                </a:cxn>
                <a:cxn ang="0">
                  <a:pos x="256" y="381"/>
                </a:cxn>
                <a:cxn ang="0">
                  <a:pos x="305" y="327"/>
                </a:cxn>
                <a:cxn ang="0">
                  <a:pos x="330" y="300"/>
                </a:cxn>
                <a:cxn ang="0">
                  <a:pos x="357" y="274"/>
                </a:cxn>
                <a:cxn ang="0">
                  <a:pos x="385" y="249"/>
                </a:cxn>
                <a:cxn ang="0">
                  <a:pos x="411" y="226"/>
                </a:cxn>
                <a:cxn ang="0">
                  <a:pos x="439" y="203"/>
                </a:cxn>
                <a:cxn ang="0">
                  <a:pos x="469" y="182"/>
                </a:cxn>
                <a:cxn ang="0">
                  <a:pos x="497" y="160"/>
                </a:cxn>
                <a:cxn ang="0">
                  <a:pos x="527" y="140"/>
                </a:cxn>
                <a:cxn ang="0">
                  <a:pos x="558" y="122"/>
                </a:cxn>
                <a:cxn ang="0">
                  <a:pos x="588" y="104"/>
                </a:cxn>
                <a:cxn ang="0">
                  <a:pos x="619" y="87"/>
                </a:cxn>
                <a:cxn ang="0">
                  <a:pos x="652" y="71"/>
                </a:cxn>
                <a:cxn ang="0">
                  <a:pos x="685" y="56"/>
                </a:cxn>
                <a:cxn ang="0">
                  <a:pos x="718" y="43"/>
                </a:cxn>
                <a:cxn ang="0">
                  <a:pos x="751" y="31"/>
                </a:cxn>
                <a:cxn ang="0">
                  <a:pos x="786" y="20"/>
                </a:cxn>
                <a:cxn ang="0">
                  <a:pos x="822" y="10"/>
                </a:cxn>
                <a:cxn ang="0">
                  <a:pos x="857" y="0"/>
                </a:cxn>
                <a:cxn ang="0">
                  <a:pos x="857" y="0"/>
                </a:cxn>
                <a:cxn ang="0">
                  <a:pos x="806" y="46"/>
                </a:cxn>
                <a:cxn ang="0">
                  <a:pos x="754" y="94"/>
                </a:cxn>
                <a:cxn ang="0">
                  <a:pos x="706" y="144"/>
                </a:cxn>
                <a:cxn ang="0">
                  <a:pos x="660" y="196"/>
                </a:cxn>
                <a:cxn ang="0">
                  <a:pos x="617" y="249"/>
                </a:cxn>
                <a:cxn ang="0">
                  <a:pos x="576" y="304"/>
                </a:cxn>
                <a:cxn ang="0">
                  <a:pos x="536" y="362"/>
                </a:cxn>
                <a:cxn ang="0">
                  <a:pos x="498" y="419"/>
                </a:cxn>
                <a:cxn ang="0">
                  <a:pos x="462" y="479"/>
                </a:cxn>
                <a:cxn ang="0">
                  <a:pos x="429" y="538"/>
                </a:cxn>
                <a:cxn ang="0">
                  <a:pos x="398" y="601"/>
                </a:cxn>
                <a:cxn ang="0">
                  <a:pos x="368" y="664"/>
                </a:cxn>
                <a:cxn ang="0">
                  <a:pos x="340" y="728"/>
                </a:cxn>
                <a:cxn ang="0">
                  <a:pos x="315" y="792"/>
                </a:cxn>
                <a:cxn ang="0">
                  <a:pos x="291" y="858"/>
                </a:cxn>
                <a:cxn ang="0">
                  <a:pos x="269" y="925"/>
                </a:cxn>
                <a:cxn ang="0">
                  <a:pos x="249" y="992"/>
                </a:cxn>
                <a:cxn ang="0">
                  <a:pos x="229" y="1060"/>
                </a:cxn>
                <a:cxn ang="0">
                  <a:pos x="213" y="1128"/>
                </a:cxn>
                <a:cxn ang="0">
                  <a:pos x="198" y="1197"/>
                </a:cxn>
                <a:cxn ang="0">
                  <a:pos x="185" y="1266"/>
                </a:cxn>
                <a:cxn ang="0">
                  <a:pos x="173" y="1336"/>
                </a:cxn>
                <a:cxn ang="0">
                  <a:pos x="162" y="1405"/>
                </a:cxn>
                <a:cxn ang="0">
                  <a:pos x="154" y="1474"/>
                </a:cxn>
                <a:cxn ang="0">
                  <a:pos x="147" y="1544"/>
                </a:cxn>
                <a:cxn ang="0">
                  <a:pos x="140" y="1613"/>
                </a:cxn>
                <a:cxn ang="0">
                  <a:pos x="137" y="1682"/>
                </a:cxn>
                <a:cxn ang="0">
                  <a:pos x="134" y="1752"/>
                </a:cxn>
                <a:cxn ang="0">
                  <a:pos x="132" y="1821"/>
                </a:cxn>
                <a:cxn ang="0">
                  <a:pos x="132" y="1889"/>
                </a:cxn>
                <a:cxn ang="0">
                  <a:pos x="134" y="1956"/>
                </a:cxn>
                <a:cxn ang="0">
                  <a:pos x="135" y="2024"/>
                </a:cxn>
                <a:cxn ang="0">
                  <a:pos x="0" y="2024"/>
                </a:cxn>
                <a:cxn ang="0">
                  <a:pos x="0" y="776"/>
                </a:cxn>
                <a:cxn ang="0">
                  <a:pos x="0" y="776"/>
                </a:cxn>
              </a:cxnLst>
              <a:rect l="0" t="0" r="r" b="b"/>
              <a:pathLst>
                <a:path w="857" h="2024">
                  <a:moveTo>
                    <a:pt x="0" y="776"/>
                  </a:moveTo>
                  <a:lnTo>
                    <a:pt x="0" y="776"/>
                  </a:lnTo>
                  <a:lnTo>
                    <a:pt x="38" y="703"/>
                  </a:lnTo>
                  <a:lnTo>
                    <a:pt x="78" y="634"/>
                  </a:lnTo>
                  <a:lnTo>
                    <a:pt x="119" y="566"/>
                  </a:lnTo>
                  <a:lnTo>
                    <a:pt x="162" y="502"/>
                  </a:lnTo>
                  <a:lnTo>
                    <a:pt x="208" y="441"/>
                  </a:lnTo>
                  <a:lnTo>
                    <a:pt x="256" y="381"/>
                  </a:lnTo>
                  <a:lnTo>
                    <a:pt x="305" y="327"/>
                  </a:lnTo>
                  <a:lnTo>
                    <a:pt x="330" y="300"/>
                  </a:lnTo>
                  <a:lnTo>
                    <a:pt x="357" y="274"/>
                  </a:lnTo>
                  <a:lnTo>
                    <a:pt x="385" y="249"/>
                  </a:lnTo>
                  <a:lnTo>
                    <a:pt x="411" y="226"/>
                  </a:lnTo>
                  <a:lnTo>
                    <a:pt x="439" y="203"/>
                  </a:lnTo>
                  <a:lnTo>
                    <a:pt x="469" y="182"/>
                  </a:lnTo>
                  <a:lnTo>
                    <a:pt x="497" y="160"/>
                  </a:lnTo>
                  <a:lnTo>
                    <a:pt x="527" y="140"/>
                  </a:lnTo>
                  <a:lnTo>
                    <a:pt x="558" y="122"/>
                  </a:lnTo>
                  <a:lnTo>
                    <a:pt x="588" y="104"/>
                  </a:lnTo>
                  <a:lnTo>
                    <a:pt x="619" y="87"/>
                  </a:lnTo>
                  <a:lnTo>
                    <a:pt x="652" y="71"/>
                  </a:lnTo>
                  <a:lnTo>
                    <a:pt x="685" y="56"/>
                  </a:lnTo>
                  <a:lnTo>
                    <a:pt x="718" y="43"/>
                  </a:lnTo>
                  <a:lnTo>
                    <a:pt x="751" y="31"/>
                  </a:lnTo>
                  <a:lnTo>
                    <a:pt x="786" y="20"/>
                  </a:lnTo>
                  <a:lnTo>
                    <a:pt x="822" y="1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06" y="46"/>
                  </a:lnTo>
                  <a:lnTo>
                    <a:pt x="754" y="94"/>
                  </a:lnTo>
                  <a:lnTo>
                    <a:pt x="706" y="144"/>
                  </a:lnTo>
                  <a:lnTo>
                    <a:pt x="660" y="196"/>
                  </a:lnTo>
                  <a:lnTo>
                    <a:pt x="617" y="249"/>
                  </a:lnTo>
                  <a:lnTo>
                    <a:pt x="576" y="304"/>
                  </a:lnTo>
                  <a:lnTo>
                    <a:pt x="536" y="362"/>
                  </a:lnTo>
                  <a:lnTo>
                    <a:pt x="498" y="419"/>
                  </a:lnTo>
                  <a:lnTo>
                    <a:pt x="462" y="479"/>
                  </a:lnTo>
                  <a:lnTo>
                    <a:pt x="429" y="538"/>
                  </a:lnTo>
                  <a:lnTo>
                    <a:pt x="398" y="601"/>
                  </a:lnTo>
                  <a:lnTo>
                    <a:pt x="368" y="664"/>
                  </a:lnTo>
                  <a:lnTo>
                    <a:pt x="340" y="728"/>
                  </a:lnTo>
                  <a:lnTo>
                    <a:pt x="315" y="792"/>
                  </a:lnTo>
                  <a:lnTo>
                    <a:pt x="291" y="858"/>
                  </a:lnTo>
                  <a:lnTo>
                    <a:pt x="269" y="925"/>
                  </a:lnTo>
                  <a:lnTo>
                    <a:pt x="249" y="992"/>
                  </a:lnTo>
                  <a:lnTo>
                    <a:pt x="229" y="1060"/>
                  </a:lnTo>
                  <a:lnTo>
                    <a:pt x="213" y="1128"/>
                  </a:lnTo>
                  <a:lnTo>
                    <a:pt x="198" y="1197"/>
                  </a:lnTo>
                  <a:lnTo>
                    <a:pt x="185" y="1266"/>
                  </a:lnTo>
                  <a:lnTo>
                    <a:pt x="173" y="1336"/>
                  </a:lnTo>
                  <a:lnTo>
                    <a:pt x="162" y="1405"/>
                  </a:lnTo>
                  <a:lnTo>
                    <a:pt x="154" y="1474"/>
                  </a:lnTo>
                  <a:lnTo>
                    <a:pt x="147" y="1544"/>
                  </a:lnTo>
                  <a:lnTo>
                    <a:pt x="140" y="1613"/>
                  </a:lnTo>
                  <a:lnTo>
                    <a:pt x="137" y="1682"/>
                  </a:lnTo>
                  <a:lnTo>
                    <a:pt x="134" y="1752"/>
                  </a:lnTo>
                  <a:lnTo>
                    <a:pt x="132" y="1821"/>
                  </a:lnTo>
                  <a:lnTo>
                    <a:pt x="132" y="1889"/>
                  </a:lnTo>
                  <a:lnTo>
                    <a:pt x="134" y="1956"/>
                  </a:lnTo>
                  <a:lnTo>
                    <a:pt x="135" y="2024"/>
                  </a:lnTo>
                  <a:lnTo>
                    <a:pt x="0" y="2024"/>
                  </a:lnTo>
                  <a:lnTo>
                    <a:pt x="0" y="776"/>
                  </a:lnTo>
                  <a:lnTo>
                    <a:pt x="0" y="776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0" y="3371787"/>
              <a:ext cx="2895599" cy="2154237"/>
            </a:xfrm>
            <a:custGeom>
              <a:avLst/>
              <a:gdLst/>
              <a:ahLst/>
              <a:cxnLst>
                <a:cxn ang="0">
                  <a:pos x="0" y="118"/>
                </a:cxn>
                <a:cxn ang="0">
                  <a:pos x="165" y="69"/>
                </a:cxn>
                <a:cxn ang="0">
                  <a:pos x="327" y="33"/>
                </a:cxn>
                <a:cxn ang="0">
                  <a:pos x="487" y="11"/>
                </a:cxn>
                <a:cxn ang="0">
                  <a:pos x="645" y="1"/>
                </a:cxn>
                <a:cxn ang="0">
                  <a:pos x="797" y="1"/>
                </a:cxn>
                <a:cxn ang="0">
                  <a:pos x="946" y="13"/>
                </a:cxn>
                <a:cxn ang="0">
                  <a:pos x="1088" y="33"/>
                </a:cxn>
                <a:cxn ang="0">
                  <a:pos x="1225" y="62"/>
                </a:cxn>
                <a:cxn ang="0">
                  <a:pos x="1352" y="97"/>
                </a:cxn>
                <a:cxn ang="0">
                  <a:pos x="1472" y="138"/>
                </a:cxn>
                <a:cxn ang="0">
                  <a:pos x="1585" y="184"/>
                </a:cxn>
                <a:cxn ang="0">
                  <a:pos x="1685" y="236"/>
                </a:cxn>
                <a:cxn ang="0">
                  <a:pos x="1776" y="288"/>
                </a:cxn>
                <a:cxn ang="0">
                  <a:pos x="1854" y="343"/>
                </a:cxn>
                <a:cxn ang="0">
                  <a:pos x="1921" y="399"/>
                </a:cxn>
                <a:cxn ang="0">
                  <a:pos x="1974" y="455"/>
                </a:cxn>
                <a:cxn ang="0">
                  <a:pos x="1920" y="434"/>
                </a:cxn>
                <a:cxn ang="0">
                  <a:pos x="1804" y="394"/>
                </a:cxn>
                <a:cxn ang="0">
                  <a:pos x="1680" y="361"/>
                </a:cxn>
                <a:cxn ang="0">
                  <a:pos x="1548" y="338"/>
                </a:cxn>
                <a:cxn ang="0">
                  <a:pos x="1413" y="323"/>
                </a:cxn>
                <a:cxn ang="0">
                  <a:pos x="1273" y="321"/>
                </a:cxn>
                <a:cxn ang="0">
                  <a:pos x="1132" y="331"/>
                </a:cxn>
                <a:cxn ang="0">
                  <a:pos x="990" y="356"/>
                </a:cxn>
                <a:cxn ang="0">
                  <a:pos x="919" y="374"/>
                </a:cxn>
                <a:cxn ang="0">
                  <a:pos x="850" y="396"/>
                </a:cxn>
                <a:cxn ang="0">
                  <a:pos x="781" y="424"/>
                </a:cxn>
                <a:cxn ang="0">
                  <a:pos x="711" y="455"/>
                </a:cxn>
                <a:cxn ang="0">
                  <a:pos x="645" y="490"/>
                </a:cxn>
                <a:cxn ang="0">
                  <a:pos x="579" y="531"/>
                </a:cxn>
                <a:cxn ang="0">
                  <a:pos x="515" y="577"/>
                </a:cxn>
                <a:cxn ang="0">
                  <a:pos x="452" y="629"/>
                </a:cxn>
                <a:cxn ang="0">
                  <a:pos x="391" y="685"/>
                </a:cxn>
                <a:cxn ang="0">
                  <a:pos x="333" y="747"/>
                </a:cxn>
                <a:cxn ang="0">
                  <a:pos x="277" y="815"/>
                </a:cxn>
                <a:cxn ang="0">
                  <a:pos x="223" y="889"/>
                </a:cxn>
                <a:cxn ang="0">
                  <a:pos x="172" y="970"/>
                </a:cxn>
                <a:cxn ang="0">
                  <a:pos x="124" y="1056"/>
                </a:cxn>
                <a:cxn ang="0">
                  <a:pos x="79" y="1150"/>
                </a:cxn>
                <a:cxn ang="0">
                  <a:pos x="38" y="1249"/>
                </a:cxn>
                <a:cxn ang="0">
                  <a:pos x="0" y="1357"/>
                </a:cxn>
                <a:cxn ang="0">
                  <a:pos x="0" y="118"/>
                </a:cxn>
              </a:cxnLst>
              <a:rect l="0" t="0" r="r" b="b"/>
              <a:pathLst>
                <a:path w="1974" h="1357">
                  <a:moveTo>
                    <a:pt x="0" y="118"/>
                  </a:moveTo>
                  <a:lnTo>
                    <a:pt x="0" y="118"/>
                  </a:lnTo>
                  <a:lnTo>
                    <a:pt x="83" y="92"/>
                  </a:lnTo>
                  <a:lnTo>
                    <a:pt x="165" y="69"/>
                  </a:lnTo>
                  <a:lnTo>
                    <a:pt x="246" y="49"/>
                  </a:lnTo>
                  <a:lnTo>
                    <a:pt x="327" y="33"/>
                  </a:lnTo>
                  <a:lnTo>
                    <a:pt x="408" y="21"/>
                  </a:lnTo>
                  <a:lnTo>
                    <a:pt x="487" y="11"/>
                  </a:lnTo>
                  <a:lnTo>
                    <a:pt x="566" y="5"/>
                  </a:lnTo>
                  <a:lnTo>
                    <a:pt x="645" y="1"/>
                  </a:lnTo>
                  <a:lnTo>
                    <a:pt x="721" y="0"/>
                  </a:lnTo>
                  <a:lnTo>
                    <a:pt x="797" y="1"/>
                  </a:lnTo>
                  <a:lnTo>
                    <a:pt x="873" y="6"/>
                  </a:lnTo>
                  <a:lnTo>
                    <a:pt x="946" y="13"/>
                  </a:lnTo>
                  <a:lnTo>
                    <a:pt x="1018" y="23"/>
                  </a:lnTo>
                  <a:lnTo>
                    <a:pt x="1088" y="33"/>
                  </a:lnTo>
                  <a:lnTo>
                    <a:pt x="1157" y="47"/>
                  </a:lnTo>
                  <a:lnTo>
                    <a:pt x="1225" y="62"/>
                  </a:lnTo>
                  <a:lnTo>
                    <a:pt x="1289" y="79"/>
                  </a:lnTo>
                  <a:lnTo>
                    <a:pt x="1352" y="97"/>
                  </a:lnTo>
                  <a:lnTo>
                    <a:pt x="1413" y="117"/>
                  </a:lnTo>
                  <a:lnTo>
                    <a:pt x="1472" y="138"/>
                  </a:lnTo>
                  <a:lnTo>
                    <a:pt x="1530" y="161"/>
                  </a:lnTo>
                  <a:lnTo>
                    <a:pt x="1585" y="184"/>
                  </a:lnTo>
                  <a:lnTo>
                    <a:pt x="1636" y="209"/>
                  </a:lnTo>
                  <a:lnTo>
                    <a:pt x="1685" y="236"/>
                  </a:lnTo>
                  <a:lnTo>
                    <a:pt x="1732" y="262"/>
                  </a:lnTo>
                  <a:lnTo>
                    <a:pt x="1776" y="288"/>
                  </a:lnTo>
                  <a:lnTo>
                    <a:pt x="1816" y="315"/>
                  </a:lnTo>
                  <a:lnTo>
                    <a:pt x="1854" y="343"/>
                  </a:lnTo>
                  <a:lnTo>
                    <a:pt x="1888" y="371"/>
                  </a:lnTo>
                  <a:lnTo>
                    <a:pt x="1921" y="399"/>
                  </a:lnTo>
                  <a:lnTo>
                    <a:pt x="1949" y="427"/>
                  </a:lnTo>
                  <a:lnTo>
                    <a:pt x="1974" y="455"/>
                  </a:lnTo>
                  <a:lnTo>
                    <a:pt x="1974" y="455"/>
                  </a:lnTo>
                  <a:lnTo>
                    <a:pt x="1920" y="434"/>
                  </a:lnTo>
                  <a:lnTo>
                    <a:pt x="1864" y="412"/>
                  </a:lnTo>
                  <a:lnTo>
                    <a:pt x="1804" y="394"/>
                  </a:lnTo>
                  <a:lnTo>
                    <a:pt x="1743" y="376"/>
                  </a:lnTo>
                  <a:lnTo>
                    <a:pt x="1680" y="361"/>
                  </a:lnTo>
                  <a:lnTo>
                    <a:pt x="1614" y="348"/>
                  </a:lnTo>
                  <a:lnTo>
                    <a:pt x="1548" y="338"/>
                  </a:lnTo>
                  <a:lnTo>
                    <a:pt x="1481" y="330"/>
                  </a:lnTo>
                  <a:lnTo>
                    <a:pt x="1413" y="323"/>
                  </a:lnTo>
                  <a:lnTo>
                    <a:pt x="1344" y="320"/>
                  </a:lnTo>
                  <a:lnTo>
                    <a:pt x="1273" y="321"/>
                  </a:lnTo>
                  <a:lnTo>
                    <a:pt x="1203" y="325"/>
                  </a:lnTo>
                  <a:lnTo>
                    <a:pt x="1132" y="331"/>
                  </a:lnTo>
                  <a:lnTo>
                    <a:pt x="1061" y="341"/>
                  </a:lnTo>
                  <a:lnTo>
                    <a:pt x="990" y="356"/>
                  </a:lnTo>
                  <a:lnTo>
                    <a:pt x="954" y="364"/>
                  </a:lnTo>
                  <a:lnTo>
                    <a:pt x="919" y="374"/>
                  </a:lnTo>
                  <a:lnTo>
                    <a:pt x="885" y="384"/>
                  </a:lnTo>
                  <a:lnTo>
                    <a:pt x="850" y="396"/>
                  </a:lnTo>
                  <a:lnTo>
                    <a:pt x="815" y="409"/>
                  </a:lnTo>
                  <a:lnTo>
                    <a:pt x="781" y="424"/>
                  </a:lnTo>
                  <a:lnTo>
                    <a:pt x="746" y="439"/>
                  </a:lnTo>
                  <a:lnTo>
                    <a:pt x="711" y="455"/>
                  </a:lnTo>
                  <a:lnTo>
                    <a:pt x="678" y="472"/>
                  </a:lnTo>
                  <a:lnTo>
                    <a:pt x="645" y="490"/>
                  </a:lnTo>
                  <a:lnTo>
                    <a:pt x="612" y="510"/>
                  </a:lnTo>
                  <a:lnTo>
                    <a:pt x="579" y="531"/>
                  </a:lnTo>
                  <a:lnTo>
                    <a:pt x="546" y="554"/>
                  </a:lnTo>
                  <a:lnTo>
                    <a:pt x="515" y="577"/>
                  </a:lnTo>
                  <a:lnTo>
                    <a:pt x="484" y="602"/>
                  </a:lnTo>
                  <a:lnTo>
                    <a:pt x="452" y="629"/>
                  </a:lnTo>
                  <a:lnTo>
                    <a:pt x="421" y="657"/>
                  </a:lnTo>
                  <a:lnTo>
                    <a:pt x="391" y="685"/>
                  </a:lnTo>
                  <a:lnTo>
                    <a:pt x="361" y="716"/>
                  </a:lnTo>
                  <a:lnTo>
                    <a:pt x="333" y="747"/>
                  </a:lnTo>
                  <a:lnTo>
                    <a:pt x="304" y="780"/>
                  </a:lnTo>
                  <a:lnTo>
                    <a:pt x="277" y="815"/>
                  </a:lnTo>
                  <a:lnTo>
                    <a:pt x="249" y="851"/>
                  </a:lnTo>
                  <a:lnTo>
                    <a:pt x="223" y="889"/>
                  </a:lnTo>
                  <a:lnTo>
                    <a:pt x="198" y="929"/>
                  </a:lnTo>
                  <a:lnTo>
                    <a:pt x="172" y="970"/>
                  </a:lnTo>
                  <a:lnTo>
                    <a:pt x="149" y="1012"/>
                  </a:lnTo>
                  <a:lnTo>
                    <a:pt x="124" y="1056"/>
                  </a:lnTo>
                  <a:lnTo>
                    <a:pt x="101" y="1102"/>
                  </a:lnTo>
                  <a:lnTo>
                    <a:pt x="79" y="1150"/>
                  </a:lnTo>
                  <a:lnTo>
                    <a:pt x="58" y="1198"/>
                  </a:lnTo>
                  <a:lnTo>
                    <a:pt x="38" y="1249"/>
                  </a:lnTo>
                  <a:lnTo>
                    <a:pt x="18" y="1302"/>
                  </a:lnTo>
                  <a:lnTo>
                    <a:pt x="0" y="1357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502664" y="5586916"/>
              <a:ext cx="6519672" cy="5913188"/>
            </a:xfrm>
            <a:custGeom>
              <a:avLst/>
              <a:gdLst/>
              <a:ahLst/>
              <a:cxnLst>
                <a:cxn ang="0">
                  <a:pos x="1377" y="130"/>
                </a:cxn>
                <a:cxn ang="0">
                  <a:pos x="1299" y="89"/>
                </a:cxn>
                <a:cxn ang="0">
                  <a:pos x="1220" y="56"/>
                </a:cxn>
                <a:cxn ang="0">
                  <a:pos x="1137" y="30"/>
                </a:cxn>
                <a:cxn ang="0">
                  <a:pos x="1052" y="11"/>
                </a:cxn>
                <a:cxn ang="0">
                  <a:pos x="966" y="2"/>
                </a:cxn>
                <a:cxn ang="0">
                  <a:pos x="880" y="0"/>
                </a:cxn>
                <a:cxn ang="0">
                  <a:pos x="794" y="5"/>
                </a:cxn>
                <a:cxn ang="0">
                  <a:pos x="708" y="18"/>
                </a:cxn>
                <a:cxn ang="0">
                  <a:pos x="624" y="40"/>
                </a:cxn>
                <a:cxn ang="0">
                  <a:pos x="543" y="69"/>
                </a:cxn>
                <a:cxn ang="0">
                  <a:pos x="466" y="107"/>
                </a:cxn>
                <a:cxn ang="0">
                  <a:pos x="391" y="155"/>
                </a:cxn>
                <a:cxn ang="0">
                  <a:pos x="322" y="210"/>
                </a:cxn>
                <a:cxn ang="0">
                  <a:pos x="258" y="272"/>
                </a:cxn>
                <a:cxn ang="0">
                  <a:pos x="200" y="345"/>
                </a:cxn>
                <a:cxn ang="0">
                  <a:pos x="149" y="426"/>
                </a:cxn>
                <a:cxn ang="0">
                  <a:pos x="124" y="472"/>
                </a:cxn>
                <a:cxn ang="0">
                  <a:pos x="83" y="568"/>
                </a:cxn>
                <a:cxn ang="0">
                  <a:pos x="48" y="667"/>
                </a:cxn>
                <a:cxn ang="0">
                  <a:pos x="23" y="769"/>
                </a:cxn>
                <a:cxn ang="0">
                  <a:pos x="7" y="875"/>
                </a:cxn>
                <a:cxn ang="0">
                  <a:pos x="0" y="982"/>
                </a:cxn>
                <a:cxn ang="0">
                  <a:pos x="2" y="1090"/>
                </a:cxn>
                <a:cxn ang="0">
                  <a:pos x="12" y="1200"/>
                </a:cxn>
                <a:cxn ang="0">
                  <a:pos x="31" y="1311"/>
                </a:cxn>
                <a:cxn ang="0">
                  <a:pos x="61" y="1420"/>
                </a:cxn>
                <a:cxn ang="0">
                  <a:pos x="101" y="1529"/>
                </a:cxn>
                <a:cxn ang="0">
                  <a:pos x="149" y="1636"/>
                </a:cxn>
                <a:cxn ang="0">
                  <a:pos x="206" y="1742"/>
                </a:cxn>
                <a:cxn ang="0">
                  <a:pos x="274" y="1844"/>
                </a:cxn>
                <a:cxn ang="0">
                  <a:pos x="353" y="1943"/>
                </a:cxn>
                <a:cxn ang="0">
                  <a:pos x="441" y="2039"/>
                </a:cxn>
                <a:cxn ang="0">
                  <a:pos x="2552" y="2085"/>
                </a:cxn>
                <a:cxn ang="0">
                  <a:pos x="2526" y="2070"/>
                </a:cxn>
                <a:cxn ang="0">
                  <a:pos x="2336" y="1955"/>
                </a:cxn>
                <a:cxn ang="0">
                  <a:pos x="2192" y="1860"/>
                </a:cxn>
                <a:cxn ang="0">
                  <a:pos x="2025" y="1748"/>
                </a:cxn>
                <a:cxn ang="0">
                  <a:pos x="1849" y="1619"/>
                </a:cxn>
                <a:cxn ang="0">
                  <a:pos x="1667" y="1477"/>
                </a:cxn>
                <a:cxn ang="0">
                  <a:pos x="1492" y="1326"/>
                </a:cxn>
                <a:cxn ang="0">
                  <a:pos x="1410" y="1246"/>
                </a:cxn>
                <a:cxn ang="0">
                  <a:pos x="1332" y="1167"/>
                </a:cxn>
                <a:cxn ang="0">
                  <a:pos x="1261" y="1086"/>
                </a:cxn>
                <a:cxn ang="0">
                  <a:pos x="1195" y="1004"/>
                </a:cxn>
                <a:cxn ang="0">
                  <a:pos x="1139" y="923"/>
                </a:cxn>
                <a:cxn ang="0">
                  <a:pos x="1091" y="840"/>
                </a:cxn>
                <a:cxn ang="0">
                  <a:pos x="1055" y="761"/>
                </a:cxn>
                <a:cxn ang="0">
                  <a:pos x="1030" y="680"/>
                </a:cxn>
                <a:cxn ang="0">
                  <a:pos x="1017" y="602"/>
                </a:cxn>
                <a:cxn ang="0">
                  <a:pos x="1019" y="527"/>
                </a:cxn>
                <a:cxn ang="0">
                  <a:pos x="1028" y="470"/>
                </a:cxn>
                <a:cxn ang="0">
                  <a:pos x="1040" y="434"/>
                </a:cxn>
                <a:cxn ang="0">
                  <a:pos x="1057" y="398"/>
                </a:cxn>
                <a:cxn ang="0">
                  <a:pos x="1076" y="363"/>
                </a:cxn>
                <a:cxn ang="0">
                  <a:pos x="1101" y="330"/>
                </a:cxn>
                <a:cxn ang="0">
                  <a:pos x="1131" y="295"/>
                </a:cxn>
                <a:cxn ang="0">
                  <a:pos x="1182" y="248"/>
                </a:cxn>
                <a:cxn ang="0">
                  <a:pos x="1269" y="186"/>
                </a:cxn>
                <a:cxn ang="0">
                  <a:pos x="1377" y="130"/>
                </a:cxn>
              </a:cxnLst>
              <a:rect l="0" t="0" r="r" b="b"/>
              <a:pathLst>
                <a:path w="2552" h="2085">
                  <a:moveTo>
                    <a:pt x="1377" y="130"/>
                  </a:moveTo>
                  <a:lnTo>
                    <a:pt x="1377" y="130"/>
                  </a:lnTo>
                  <a:lnTo>
                    <a:pt x="1339" y="109"/>
                  </a:lnTo>
                  <a:lnTo>
                    <a:pt x="1299" y="89"/>
                  </a:lnTo>
                  <a:lnTo>
                    <a:pt x="1260" y="73"/>
                  </a:lnTo>
                  <a:lnTo>
                    <a:pt x="1220" y="56"/>
                  </a:lnTo>
                  <a:lnTo>
                    <a:pt x="1179" y="43"/>
                  </a:lnTo>
                  <a:lnTo>
                    <a:pt x="1137" y="30"/>
                  </a:lnTo>
                  <a:lnTo>
                    <a:pt x="1094" y="20"/>
                  </a:lnTo>
                  <a:lnTo>
                    <a:pt x="1052" y="11"/>
                  </a:lnTo>
                  <a:lnTo>
                    <a:pt x="1009" y="7"/>
                  </a:lnTo>
                  <a:lnTo>
                    <a:pt x="966" y="2"/>
                  </a:lnTo>
                  <a:lnTo>
                    <a:pt x="923" y="0"/>
                  </a:lnTo>
                  <a:lnTo>
                    <a:pt x="880" y="0"/>
                  </a:lnTo>
                  <a:lnTo>
                    <a:pt x="837" y="2"/>
                  </a:lnTo>
                  <a:lnTo>
                    <a:pt x="794" y="5"/>
                  </a:lnTo>
                  <a:lnTo>
                    <a:pt x="751" y="10"/>
                  </a:lnTo>
                  <a:lnTo>
                    <a:pt x="708" y="18"/>
                  </a:lnTo>
                  <a:lnTo>
                    <a:pt x="667" y="28"/>
                  </a:lnTo>
                  <a:lnTo>
                    <a:pt x="624" y="40"/>
                  </a:lnTo>
                  <a:lnTo>
                    <a:pt x="584" y="54"/>
                  </a:lnTo>
                  <a:lnTo>
                    <a:pt x="543" y="69"/>
                  </a:lnTo>
                  <a:lnTo>
                    <a:pt x="504" y="87"/>
                  </a:lnTo>
                  <a:lnTo>
                    <a:pt x="466" y="107"/>
                  </a:lnTo>
                  <a:lnTo>
                    <a:pt x="428" y="130"/>
                  </a:lnTo>
                  <a:lnTo>
                    <a:pt x="391" y="155"/>
                  </a:lnTo>
                  <a:lnTo>
                    <a:pt x="357" y="182"/>
                  </a:lnTo>
                  <a:lnTo>
                    <a:pt x="322" y="210"/>
                  </a:lnTo>
                  <a:lnTo>
                    <a:pt x="289" y="241"/>
                  </a:lnTo>
                  <a:lnTo>
                    <a:pt x="258" y="272"/>
                  </a:lnTo>
                  <a:lnTo>
                    <a:pt x="228" y="309"/>
                  </a:lnTo>
                  <a:lnTo>
                    <a:pt x="200" y="345"/>
                  </a:lnTo>
                  <a:lnTo>
                    <a:pt x="173" y="385"/>
                  </a:lnTo>
                  <a:lnTo>
                    <a:pt x="149" y="426"/>
                  </a:lnTo>
                  <a:lnTo>
                    <a:pt x="149" y="426"/>
                  </a:lnTo>
                  <a:lnTo>
                    <a:pt x="124" y="472"/>
                  </a:lnTo>
                  <a:lnTo>
                    <a:pt x="102" y="520"/>
                  </a:lnTo>
                  <a:lnTo>
                    <a:pt x="83" y="568"/>
                  </a:lnTo>
                  <a:lnTo>
                    <a:pt x="64" y="617"/>
                  </a:lnTo>
                  <a:lnTo>
                    <a:pt x="48" y="667"/>
                  </a:lnTo>
                  <a:lnTo>
                    <a:pt x="35" y="718"/>
                  </a:lnTo>
                  <a:lnTo>
                    <a:pt x="23" y="769"/>
                  </a:lnTo>
                  <a:lnTo>
                    <a:pt x="15" y="822"/>
                  </a:lnTo>
                  <a:lnTo>
                    <a:pt x="7" y="875"/>
                  </a:lnTo>
                  <a:lnTo>
                    <a:pt x="2" y="928"/>
                  </a:lnTo>
                  <a:lnTo>
                    <a:pt x="0" y="982"/>
                  </a:lnTo>
                  <a:lnTo>
                    <a:pt x="0" y="1035"/>
                  </a:lnTo>
                  <a:lnTo>
                    <a:pt x="2" y="1090"/>
                  </a:lnTo>
                  <a:lnTo>
                    <a:pt x="5" y="1146"/>
                  </a:lnTo>
                  <a:lnTo>
                    <a:pt x="12" y="1200"/>
                  </a:lnTo>
                  <a:lnTo>
                    <a:pt x="22" y="1255"/>
                  </a:lnTo>
                  <a:lnTo>
                    <a:pt x="31" y="1311"/>
                  </a:lnTo>
                  <a:lnTo>
                    <a:pt x="46" y="1365"/>
                  </a:lnTo>
                  <a:lnTo>
                    <a:pt x="61" y="1420"/>
                  </a:lnTo>
                  <a:lnTo>
                    <a:pt x="79" y="1474"/>
                  </a:lnTo>
                  <a:lnTo>
                    <a:pt x="101" y="1529"/>
                  </a:lnTo>
                  <a:lnTo>
                    <a:pt x="124" y="1583"/>
                  </a:lnTo>
                  <a:lnTo>
                    <a:pt x="149" y="1636"/>
                  </a:lnTo>
                  <a:lnTo>
                    <a:pt x="177" y="1689"/>
                  </a:lnTo>
                  <a:lnTo>
                    <a:pt x="206" y="1742"/>
                  </a:lnTo>
                  <a:lnTo>
                    <a:pt x="239" y="1793"/>
                  </a:lnTo>
                  <a:lnTo>
                    <a:pt x="274" y="1844"/>
                  </a:lnTo>
                  <a:lnTo>
                    <a:pt x="312" y="1895"/>
                  </a:lnTo>
                  <a:lnTo>
                    <a:pt x="353" y="1943"/>
                  </a:lnTo>
                  <a:lnTo>
                    <a:pt x="396" y="1993"/>
                  </a:lnTo>
                  <a:lnTo>
                    <a:pt x="441" y="2039"/>
                  </a:lnTo>
                  <a:lnTo>
                    <a:pt x="489" y="2085"/>
                  </a:lnTo>
                  <a:lnTo>
                    <a:pt x="2552" y="2085"/>
                  </a:lnTo>
                  <a:lnTo>
                    <a:pt x="2552" y="2085"/>
                  </a:lnTo>
                  <a:lnTo>
                    <a:pt x="2526" y="2070"/>
                  </a:lnTo>
                  <a:lnTo>
                    <a:pt x="2450" y="2026"/>
                  </a:lnTo>
                  <a:lnTo>
                    <a:pt x="2336" y="1955"/>
                  </a:lnTo>
                  <a:lnTo>
                    <a:pt x="2266" y="1910"/>
                  </a:lnTo>
                  <a:lnTo>
                    <a:pt x="2192" y="1860"/>
                  </a:lnTo>
                  <a:lnTo>
                    <a:pt x="2111" y="1808"/>
                  </a:lnTo>
                  <a:lnTo>
                    <a:pt x="2025" y="1748"/>
                  </a:lnTo>
                  <a:lnTo>
                    <a:pt x="1938" y="1685"/>
                  </a:lnTo>
                  <a:lnTo>
                    <a:pt x="1849" y="1619"/>
                  </a:lnTo>
                  <a:lnTo>
                    <a:pt x="1758" y="1550"/>
                  </a:lnTo>
                  <a:lnTo>
                    <a:pt x="1667" y="1477"/>
                  </a:lnTo>
                  <a:lnTo>
                    <a:pt x="1578" y="1403"/>
                  </a:lnTo>
                  <a:lnTo>
                    <a:pt x="1492" y="1326"/>
                  </a:lnTo>
                  <a:lnTo>
                    <a:pt x="1451" y="1286"/>
                  </a:lnTo>
                  <a:lnTo>
                    <a:pt x="1410" y="1246"/>
                  </a:lnTo>
                  <a:lnTo>
                    <a:pt x="1370" y="1207"/>
                  </a:lnTo>
                  <a:lnTo>
                    <a:pt x="1332" y="1167"/>
                  </a:lnTo>
                  <a:lnTo>
                    <a:pt x="1296" y="1126"/>
                  </a:lnTo>
                  <a:lnTo>
                    <a:pt x="1261" y="1086"/>
                  </a:lnTo>
                  <a:lnTo>
                    <a:pt x="1227" y="1045"/>
                  </a:lnTo>
                  <a:lnTo>
                    <a:pt x="1195" y="1004"/>
                  </a:lnTo>
                  <a:lnTo>
                    <a:pt x="1167" y="962"/>
                  </a:lnTo>
                  <a:lnTo>
                    <a:pt x="1139" y="923"/>
                  </a:lnTo>
                  <a:lnTo>
                    <a:pt x="1114" y="881"/>
                  </a:lnTo>
                  <a:lnTo>
                    <a:pt x="1091" y="840"/>
                  </a:lnTo>
                  <a:lnTo>
                    <a:pt x="1071" y="801"/>
                  </a:lnTo>
                  <a:lnTo>
                    <a:pt x="1055" y="761"/>
                  </a:lnTo>
                  <a:lnTo>
                    <a:pt x="1042" y="720"/>
                  </a:lnTo>
                  <a:lnTo>
                    <a:pt x="1030" y="680"/>
                  </a:lnTo>
                  <a:lnTo>
                    <a:pt x="1022" y="642"/>
                  </a:lnTo>
                  <a:lnTo>
                    <a:pt x="1017" y="602"/>
                  </a:lnTo>
                  <a:lnTo>
                    <a:pt x="1015" y="565"/>
                  </a:lnTo>
                  <a:lnTo>
                    <a:pt x="1019" y="527"/>
                  </a:lnTo>
                  <a:lnTo>
                    <a:pt x="1023" y="489"/>
                  </a:lnTo>
                  <a:lnTo>
                    <a:pt x="1028" y="470"/>
                  </a:lnTo>
                  <a:lnTo>
                    <a:pt x="1033" y="452"/>
                  </a:lnTo>
                  <a:lnTo>
                    <a:pt x="1040" y="434"/>
                  </a:lnTo>
                  <a:lnTo>
                    <a:pt x="1048" y="416"/>
                  </a:lnTo>
                  <a:lnTo>
                    <a:pt x="1057" y="398"/>
                  </a:lnTo>
                  <a:lnTo>
                    <a:pt x="1066" y="381"/>
                  </a:lnTo>
                  <a:lnTo>
                    <a:pt x="1076" y="363"/>
                  </a:lnTo>
                  <a:lnTo>
                    <a:pt x="1088" y="347"/>
                  </a:lnTo>
                  <a:lnTo>
                    <a:pt x="1101" y="330"/>
                  </a:lnTo>
                  <a:lnTo>
                    <a:pt x="1116" y="312"/>
                  </a:lnTo>
                  <a:lnTo>
                    <a:pt x="1131" y="295"/>
                  </a:lnTo>
                  <a:lnTo>
                    <a:pt x="1147" y="281"/>
                  </a:lnTo>
                  <a:lnTo>
                    <a:pt x="1182" y="248"/>
                  </a:lnTo>
                  <a:lnTo>
                    <a:pt x="1223" y="216"/>
                  </a:lnTo>
                  <a:lnTo>
                    <a:pt x="1269" y="186"/>
                  </a:lnTo>
                  <a:lnTo>
                    <a:pt x="1321" y="158"/>
                  </a:lnTo>
                  <a:lnTo>
                    <a:pt x="1377" y="130"/>
                  </a:lnTo>
                  <a:lnTo>
                    <a:pt x="1377" y="130"/>
                  </a:lnTo>
                  <a:close/>
                </a:path>
              </a:pathLst>
            </a:custGeom>
            <a:solidFill>
              <a:schemeClr val="bg1">
                <a:lumMod val="95000"/>
                <a:alpha val="34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55002" y="5801712"/>
              <a:ext cx="3420932" cy="5698392"/>
            </a:xfrm>
            <a:custGeom>
              <a:avLst/>
              <a:gdLst/>
              <a:ahLst/>
              <a:cxnLst>
                <a:cxn ang="0">
                  <a:pos x="99" y="1804"/>
                </a:cxn>
                <a:cxn ang="0">
                  <a:pos x="57" y="1647"/>
                </a:cxn>
                <a:cxn ang="0">
                  <a:pos x="29" y="1492"/>
                </a:cxn>
                <a:cxn ang="0">
                  <a:pos x="10" y="1342"/>
                </a:cxn>
                <a:cxn ang="0">
                  <a:pos x="1" y="1195"/>
                </a:cxn>
                <a:cxn ang="0">
                  <a:pos x="1" y="1054"/>
                </a:cxn>
                <a:cxn ang="0">
                  <a:pos x="10" y="919"/>
                </a:cxn>
                <a:cxn ang="0">
                  <a:pos x="26" y="790"/>
                </a:cxn>
                <a:cxn ang="0">
                  <a:pos x="49" y="667"/>
                </a:cxn>
                <a:cxn ang="0">
                  <a:pos x="81" y="553"/>
                </a:cxn>
                <a:cxn ang="0">
                  <a:pos x="117" y="445"/>
                </a:cxn>
                <a:cxn ang="0">
                  <a:pos x="158" y="346"/>
                </a:cxn>
                <a:cxn ang="0">
                  <a:pos x="203" y="255"/>
                </a:cxn>
                <a:cxn ang="0">
                  <a:pos x="254" y="176"/>
                </a:cxn>
                <a:cxn ang="0">
                  <a:pos x="307" y="105"/>
                </a:cxn>
                <a:cxn ang="0">
                  <a:pos x="363" y="47"/>
                </a:cxn>
                <a:cxn ang="0">
                  <a:pos x="421" y="0"/>
                </a:cxn>
                <a:cxn ang="0">
                  <a:pos x="383" y="57"/>
                </a:cxn>
                <a:cxn ang="0">
                  <a:pos x="317" y="176"/>
                </a:cxn>
                <a:cxn ang="0">
                  <a:pos x="265" y="298"/>
                </a:cxn>
                <a:cxn ang="0">
                  <a:pos x="226" y="421"/>
                </a:cxn>
                <a:cxn ang="0">
                  <a:pos x="201" y="544"/>
                </a:cxn>
                <a:cxn ang="0">
                  <a:pos x="188" y="667"/>
                </a:cxn>
                <a:cxn ang="0">
                  <a:pos x="186" y="789"/>
                </a:cxn>
                <a:cxn ang="0">
                  <a:pos x="196" y="911"/>
                </a:cxn>
                <a:cxn ang="0">
                  <a:pos x="219" y="1030"/>
                </a:cxn>
                <a:cxn ang="0">
                  <a:pos x="252" y="1147"/>
                </a:cxn>
                <a:cxn ang="0">
                  <a:pos x="297" y="1261"/>
                </a:cxn>
                <a:cxn ang="0">
                  <a:pos x="351" y="1371"/>
                </a:cxn>
                <a:cxn ang="0">
                  <a:pos x="416" y="1477"/>
                </a:cxn>
                <a:cxn ang="0">
                  <a:pos x="492" y="1578"/>
                </a:cxn>
                <a:cxn ang="0">
                  <a:pos x="576" y="1674"/>
                </a:cxn>
                <a:cxn ang="0">
                  <a:pos x="668" y="1763"/>
                </a:cxn>
                <a:cxn ang="0">
                  <a:pos x="99" y="1804"/>
                </a:cxn>
              </a:cxnLst>
              <a:rect l="0" t="0" r="r" b="b"/>
              <a:pathLst>
                <a:path w="718" h="1804">
                  <a:moveTo>
                    <a:pt x="99" y="1804"/>
                  </a:moveTo>
                  <a:lnTo>
                    <a:pt x="99" y="1804"/>
                  </a:lnTo>
                  <a:lnTo>
                    <a:pt x="77" y="1725"/>
                  </a:lnTo>
                  <a:lnTo>
                    <a:pt x="57" y="1647"/>
                  </a:lnTo>
                  <a:lnTo>
                    <a:pt x="43" y="1570"/>
                  </a:lnTo>
                  <a:lnTo>
                    <a:pt x="29" y="1492"/>
                  </a:lnTo>
                  <a:lnTo>
                    <a:pt x="18" y="1416"/>
                  </a:lnTo>
                  <a:lnTo>
                    <a:pt x="10" y="1342"/>
                  </a:lnTo>
                  <a:lnTo>
                    <a:pt x="5" y="1267"/>
                  </a:lnTo>
                  <a:lnTo>
                    <a:pt x="1" y="1195"/>
                  </a:lnTo>
                  <a:lnTo>
                    <a:pt x="0" y="1124"/>
                  </a:lnTo>
                  <a:lnTo>
                    <a:pt x="1" y="1054"/>
                  </a:lnTo>
                  <a:lnTo>
                    <a:pt x="5" y="987"/>
                  </a:lnTo>
                  <a:lnTo>
                    <a:pt x="10" y="919"/>
                  </a:lnTo>
                  <a:lnTo>
                    <a:pt x="18" y="853"/>
                  </a:lnTo>
                  <a:lnTo>
                    <a:pt x="26" y="790"/>
                  </a:lnTo>
                  <a:lnTo>
                    <a:pt x="38" y="728"/>
                  </a:lnTo>
                  <a:lnTo>
                    <a:pt x="49" y="667"/>
                  </a:lnTo>
                  <a:lnTo>
                    <a:pt x="64" y="609"/>
                  </a:lnTo>
                  <a:lnTo>
                    <a:pt x="81" y="553"/>
                  </a:lnTo>
                  <a:lnTo>
                    <a:pt x="97" y="496"/>
                  </a:lnTo>
                  <a:lnTo>
                    <a:pt x="117" y="445"/>
                  </a:lnTo>
                  <a:lnTo>
                    <a:pt x="137" y="394"/>
                  </a:lnTo>
                  <a:lnTo>
                    <a:pt x="158" y="346"/>
                  </a:lnTo>
                  <a:lnTo>
                    <a:pt x="180" y="300"/>
                  </a:lnTo>
                  <a:lnTo>
                    <a:pt x="203" y="255"/>
                  </a:lnTo>
                  <a:lnTo>
                    <a:pt x="227" y="214"/>
                  </a:lnTo>
                  <a:lnTo>
                    <a:pt x="254" y="176"/>
                  </a:lnTo>
                  <a:lnTo>
                    <a:pt x="280" y="140"/>
                  </a:lnTo>
                  <a:lnTo>
                    <a:pt x="307" y="105"/>
                  </a:lnTo>
                  <a:lnTo>
                    <a:pt x="335" y="76"/>
                  </a:lnTo>
                  <a:lnTo>
                    <a:pt x="363" y="47"/>
                  </a:lnTo>
                  <a:lnTo>
                    <a:pt x="391" y="21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383" y="57"/>
                  </a:lnTo>
                  <a:lnTo>
                    <a:pt x="348" y="117"/>
                  </a:lnTo>
                  <a:lnTo>
                    <a:pt x="317" y="176"/>
                  </a:lnTo>
                  <a:lnTo>
                    <a:pt x="289" y="237"/>
                  </a:lnTo>
                  <a:lnTo>
                    <a:pt x="265" y="298"/>
                  </a:lnTo>
                  <a:lnTo>
                    <a:pt x="244" y="359"/>
                  </a:lnTo>
                  <a:lnTo>
                    <a:pt x="226" y="421"/>
                  </a:lnTo>
                  <a:lnTo>
                    <a:pt x="213" y="482"/>
                  </a:lnTo>
                  <a:lnTo>
                    <a:pt x="201" y="544"/>
                  </a:lnTo>
                  <a:lnTo>
                    <a:pt x="193" y="605"/>
                  </a:lnTo>
                  <a:lnTo>
                    <a:pt x="188" y="667"/>
                  </a:lnTo>
                  <a:lnTo>
                    <a:pt x="185" y="728"/>
                  </a:lnTo>
                  <a:lnTo>
                    <a:pt x="186" y="789"/>
                  </a:lnTo>
                  <a:lnTo>
                    <a:pt x="189" y="850"/>
                  </a:lnTo>
                  <a:lnTo>
                    <a:pt x="196" y="911"/>
                  </a:lnTo>
                  <a:lnTo>
                    <a:pt x="206" y="970"/>
                  </a:lnTo>
                  <a:lnTo>
                    <a:pt x="219" y="1030"/>
                  </a:lnTo>
                  <a:lnTo>
                    <a:pt x="234" y="1089"/>
                  </a:lnTo>
                  <a:lnTo>
                    <a:pt x="252" y="1147"/>
                  </a:lnTo>
                  <a:lnTo>
                    <a:pt x="274" y="1205"/>
                  </a:lnTo>
                  <a:lnTo>
                    <a:pt x="297" y="1261"/>
                  </a:lnTo>
                  <a:lnTo>
                    <a:pt x="323" y="1317"/>
                  </a:lnTo>
                  <a:lnTo>
                    <a:pt x="351" y="1371"/>
                  </a:lnTo>
                  <a:lnTo>
                    <a:pt x="383" y="1424"/>
                  </a:lnTo>
                  <a:lnTo>
                    <a:pt x="416" y="1477"/>
                  </a:lnTo>
                  <a:lnTo>
                    <a:pt x="452" y="1528"/>
                  </a:lnTo>
                  <a:lnTo>
                    <a:pt x="492" y="1578"/>
                  </a:lnTo>
                  <a:lnTo>
                    <a:pt x="531" y="1626"/>
                  </a:lnTo>
                  <a:lnTo>
                    <a:pt x="576" y="1674"/>
                  </a:lnTo>
                  <a:lnTo>
                    <a:pt x="620" y="1718"/>
                  </a:lnTo>
                  <a:lnTo>
                    <a:pt x="668" y="1763"/>
                  </a:lnTo>
                  <a:lnTo>
                    <a:pt x="718" y="1804"/>
                  </a:lnTo>
                  <a:lnTo>
                    <a:pt x="99" y="1804"/>
                  </a:lnTo>
                  <a:lnTo>
                    <a:pt x="99" y="180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7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63" y="256554"/>
            <a:ext cx="878194" cy="32228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499728" y="6197702"/>
            <a:ext cx="53129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电话：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180212136</a:t>
            </a:r>
          </a:p>
          <a:p>
            <a:pPr algn="r"/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地址：江苏省苏州市高新区科技城软件园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号楼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chniit.com ©2014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苏州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NIIT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软件培训中心</a:t>
            </a:r>
            <a:r>
              <a:rPr lang="en-US" altLang="zh-CN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版权所有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 smtClean="0">
                <a:solidFill>
                  <a:schemeClr val="accent2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r"/>
            <a:endParaRPr lang="en-US" altLang="zh-CN" sz="900" dirty="0" smtClean="0">
              <a:solidFill>
                <a:schemeClr val="accent2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2400" kern="1200">
          <a:solidFill>
            <a:schemeClr val="accent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J2EE </a:t>
            </a:r>
            <a:r>
              <a:rPr lang="zh-CN" altLang="en-US" dirty="0" smtClean="0"/>
              <a:t>第四章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JSP</a:t>
            </a:r>
            <a:r>
              <a:rPr lang="zh-CN" altLang="en-US" dirty="0" smtClean="0"/>
              <a:t>页面控制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会话跟踪技术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对象常用的方法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7290" y="2285992"/>
          <a:ext cx="6572296" cy="37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3286148"/>
              </a:tblGrid>
              <a:tr h="4643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getId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获取会话编号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getCreationTime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获取会话的创建时间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invalidate()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销毁当前会话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getMaxInactiveInterval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获取会话的最大存在时间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setMaxInactiveInterval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设置会话的最大存在时间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setAttribute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String,Object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在会话中添加信息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getAttribute</a:t>
                      </a:r>
                      <a:r>
                        <a:rPr lang="en-US" altLang="zh-CN" dirty="0" smtClean="0"/>
                        <a:t>(String)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获取写入会话中的信息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会话跟踪技术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1604" y="2571744"/>
            <a:ext cx="5929354" cy="1143008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当直接输入网站后台</a:t>
            </a:r>
            <a:r>
              <a:rPr lang="en-US" altLang="zh-CN" dirty="0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时如何跳转至网站首页？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如果想要统计网站浏览流量应该怎么办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28728" y="3000372"/>
            <a:ext cx="6000792" cy="1000132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将累加的流量存入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 smtClean="0">
                <a:solidFill>
                  <a:schemeClr val="bg1"/>
                </a:solidFill>
              </a:rPr>
              <a:t>中行吗？为什么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会话只属于网络中某个客户端浏览器与服务器间的通信，因此当有多个请求发生时会产生多个会话，所以要统计浏览过该服务器的信息不应该存在在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000232" y="3500438"/>
            <a:ext cx="5143536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应将这部分信息放入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中！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 </a:t>
            </a:r>
            <a:r>
              <a:rPr lang="zh-CN" altLang="en-US" dirty="0" smtClean="0"/>
              <a:t>应用程序对象封装了当前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页面所在服务器信息，是整个服务器用来配置的全局空间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一旦服务器开启，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对象也随之诞生，只有在服务器被停止的时候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才会被销毁，写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对象中的所有信息将被所有访问者共享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对象的常用方法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27146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setAttribute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String,Object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在</a:t>
                      </a:r>
                      <a:r>
                        <a:rPr lang="en-US" altLang="zh-CN" sz="1400" dirty="0" smtClean="0"/>
                        <a:t>Application</a:t>
                      </a:r>
                      <a:r>
                        <a:rPr lang="zh-CN" altLang="en-US" sz="1400" dirty="0" smtClean="0"/>
                        <a:t>中添加信息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getAttribute</a:t>
                      </a:r>
                      <a:r>
                        <a:rPr lang="en-US" altLang="zh-CN" dirty="0" smtClean="0"/>
                        <a:t>(String)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获取</a:t>
                      </a:r>
                      <a:r>
                        <a:rPr lang="en-US" altLang="zh-CN" sz="1400" dirty="0" smtClean="0"/>
                        <a:t>Application</a:t>
                      </a:r>
                      <a:r>
                        <a:rPr lang="zh-CN" altLang="en-US" sz="1400" dirty="0" smtClean="0"/>
                        <a:t>中的信息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表单请求的过程是怎样的</a:t>
            </a:r>
            <a:endParaRPr lang="en-US" altLang="zh-CN" dirty="0" smtClean="0"/>
          </a:p>
          <a:p>
            <a:r>
              <a:rPr lang="en-US" altLang="zh-CN" dirty="0" smtClean="0"/>
              <a:t>Request</a:t>
            </a:r>
            <a:r>
              <a:rPr lang="zh-CN" altLang="en-US" dirty="0" smtClean="0"/>
              <a:t>对象的生命周期是怎样的</a:t>
            </a:r>
            <a:endParaRPr lang="en-US" altLang="zh-CN" dirty="0" smtClean="0"/>
          </a:p>
          <a:p>
            <a:r>
              <a:rPr lang="zh-CN" altLang="en-US" dirty="0" smtClean="0"/>
              <a:t>如何解决表单中文乱码</a:t>
            </a:r>
            <a:endParaRPr lang="en-US" altLang="zh-CN" dirty="0" smtClean="0"/>
          </a:p>
          <a:p>
            <a:r>
              <a:rPr lang="zh-CN" altLang="en-US" dirty="0" smtClean="0"/>
              <a:t>服务器如何获取表单提交数据</a:t>
            </a:r>
            <a:endParaRPr lang="en-US" altLang="zh-CN" dirty="0" smtClean="0"/>
          </a:p>
          <a:p>
            <a:r>
              <a:rPr lang="zh-CN" altLang="en-US" dirty="0" smtClean="0"/>
              <a:t>请求跳转和重定向的区别有哪些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对象的使用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对象的使用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权限的访问控制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下载电子书时，系统会提示登录网站</a:t>
            </a:r>
            <a:endParaRPr lang="zh-CN" altLang="en-US" dirty="0"/>
          </a:p>
        </p:txBody>
      </p:sp>
      <p:pic>
        <p:nvPicPr>
          <p:cNvPr id="4" name="Picture 4" descr="图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85992"/>
            <a:ext cx="5295900" cy="273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5" descr="图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58" y="5516553"/>
            <a:ext cx="4152900" cy="58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20796" y="4297353"/>
            <a:ext cx="814387" cy="1876425"/>
          </a:xfrm>
          <a:prstGeom prst="curvedRightArrow">
            <a:avLst>
              <a:gd name="adj1" fmla="val 46082"/>
              <a:gd name="adj2" fmla="val 92164"/>
              <a:gd name="adj3" fmla="val 33333"/>
            </a:avLst>
          </a:prstGeom>
          <a:solidFill>
            <a:schemeClr val="accent1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点击下载， </a:t>
            </a:r>
          </a:p>
          <a:p>
            <a:pPr algn="ctr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系统转入登录页面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权限的访问控制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页面如何对未登录的用户进行权限控制的呢？在了解这些前，我们先来看看页面在操作这些过程的流程是怎样的</a:t>
            </a:r>
            <a:endParaRPr lang="zh-CN" altLang="en-US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784200" y="3292468"/>
            <a:ext cx="503238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784200" y="4948231"/>
            <a:ext cx="503238" cy="431800"/>
          </a:xfrm>
          <a:prstGeom prst="ellipse">
            <a:avLst/>
          </a:prstGeom>
          <a:solidFill>
            <a:srgbClr val="00CCFF"/>
          </a:solidFill>
          <a:ln w="285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7" name="AutoShape 69"/>
          <p:cNvSpPr>
            <a:spLocks noChangeArrowheads="1"/>
          </p:cNvSpPr>
          <p:nvPr/>
        </p:nvSpPr>
        <p:spPr bwMode="auto">
          <a:xfrm>
            <a:off x="1468413" y="3243256"/>
            <a:ext cx="11604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just">
              <a:defRPr/>
            </a:pPr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用户登录</a:t>
            </a:r>
            <a:endParaRPr lang="zh-CN" altLang="en-US" b="1">
              <a:ea typeface="黑体" pitchFamily="2" charset="-122"/>
              <a:cs typeface="Mangal" pitchFamily="2"/>
            </a:endParaRPr>
          </a:p>
        </p:txBody>
      </p:sp>
      <p:sp>
        <p:nvSpPr>
          <p:cNvPr id="8" name="AutoShape 70"/>
          <p:cNvSpPr>
            <a:spLocks noChangeArrowheads="1"/>
          </p:cNvSpPr>
          <p:nvPr/>
        </p:nvSpPr>
        <p:spPr bwMode="auto">
          <a:xfrm>
            <a:off x="5338738" y="2716206"/>
            <a:ext cx="1619250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进入用户注册页面</a:t>
            </a:r>
          </a:p>
        </p:txBody>
      </p:sp>
      <p:sp>
        <p:nvSpPr>
          <p:cNvPr id="9" name="AutoShape 71"/>
          <p:cNvSpPr>
            <a:spLocks noChangeArrowheads="1"/>
          </p:cNvSpPr>
          <p:nvPr/>
        </p:nvSpPr>
        <p:spPr bwMode="auto">
          <a:xfrm>
            <a:off x="5338738" y="3522656"/>
            <a:ext cx="1674812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系统保存该用户的登录信息</a:t>
            </a:r>
          </a:p>
        </p:txBody>
      </p:sp>
      <p:sp>
        <p:nvSpPr>
          <p:cNvPr id="10" name="AutoShape 72"/>
          <p:cNvSpPr>
            <a:spLocks noChangeArrowheads="1"/>
          </p:cNvSpPr>
          <p:nvPr/>
        </p:nvSpPr>
        <p:spPr bwMode="auto">
          <a:xfrm>
            <a:off x="7389788" y="3467093"/>
            <a:ext cx="1458912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进入欲访问的页面</a:t>
            </a:r>
          </a:p>
        </p:txBody>
      </p:sp>
      <p:sp>
        <p:nvSpPr>
          <p:cNvPr id="11" name="AutoShape 73"/>
          <p:cNvSpPr>
            <a:spLocks noChangeArrowheads="1"/>
          </p:cNvSpPr>
          <p:nvPr/>
        </p:nvSpPr>
        <p:spPr bwMode="auto">
          <a:xfrm>
            <a:off x="2944788" y="2860668"/>
            <a:ext cx="1819275" cy="1223963"/>
          </a:xfrm>
          <a:prstGeom prst="flowChartDecision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3016225" y="3292468"/>
            <a:ext cx="18002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是否是注册用户</a:t>
            </a:r>
          </a:p>
        </p:txBody>
      </p:sp>
      <p:sp>
        <p:nvSpPr>
          <p:cNvPr id="13" name="Line 75"/>
          <p:cNvSpPr>
            <a:spLocks noChangeShapeType="1"/>
          </p:cNvSpPr>
          <p:nvPr/>
        </p:nvSpPr>
        <p:spPr bwMode="auto">
          <a:xfrm>
            <a:off x="2611413" y="3443281"/>
            <a:ext cx="363537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6"/>
          <p:cNvSpPr>
            <a:spLocks noChangeShapeType="1"/>
          </p:cNvSpPr>
          <p:nvPr/>
        </p:nvSpPr>
        <p:spPr bwMode="auto">
          <a:xfrm flipV="1">
            <a:off x="4797400" y="3009893"/>
            <a:ext cx="544513" cy="4349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7"/>
          <p:cNvSpPr>
            <a:spLocks noChangeShapeType="1"/>
          </p:cNvSpPr>
          <p:nvPr/>
        </p:nvSpPr>
        <p:spPr bwMode="auto">
          <a:xfrm>
            <a:off x="4797400" y="3444868"/>
            <a:ext cx="544513" cy="4349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4760888" y="2943218"/>
            <a:ext cx="40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否</a:t>
            </a:r>
            <a:endParaRPr lang="zh-CN" altLang="en-US" b="1">
              <a:ea typeface="黑体" pitchFamily="2" charset="-122"/>
              <a:cs typeface="Mangal" pitchFamily="2"/>
            </a:endParaRPr>
          </a:p>
        </p:txBody>
      </p:sp>
      <p:sp>
        <p:nvSpPr>
          <p:cNvPr id="17" name="Text Box 79"/>
          <p:cNvSpPr txBox="1">
            <a:spLocks noChangeArrowheads="1"/>
          </p:cNvSpPr>
          <p:nvPr/>
        </p:nvSpPr>
        <p:spPr bwMode="auto">
          <a:xfrm>
            <a:off x="4759300" y="3549643"/>
            <a:ext cx="400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是</a:t>
            </a:r>
            <a:endParaRPr lang="zh-CN" altLang="en-US" b="1">
              <a:ea typeface="黑体" pitchFamily="2" charset="-122"/>
              <a:cs typeface="Mangal" pitchFamily="2"/>
            </a:endParaRPr>
          </a:p>
        </p:txBody>
      </p:sp>
      <p:sp>
        <p:nvSpPr>
          <p:cNvPr id="18" name="Line 80"/>
          <p:cNvSpPr>
            <a:spLocks noChangeShapeType="1"/>
          </p:cNvSpPr>
          <p:nvPr/>
        </p:nvSpPr>
        <p:spPr bwMode="auto">
          <a:xfrm>
            <a:off x="7029425" y="3786181"/>
            <a:ext cx="363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81"/>
          <p:cNvSpPr>
            <a:spLocks noChangeArrowheads="1"/>
          </p:cNvSpPr>
          <p:nvPr/>
        </p:nvSpPr>
        <p:spPr bwMode="auto">
          <a:xfrm>
            <a:off x="1436663" y="4833931"/>
            <a:ext cx="1520825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just">
              <a:defRPr/>
            </a:pPr>
            <a:r>
              <a:rPr lang="zh-CN" altLang="en-US" b="1" dirty="0">
                <a:latin typeface="Times New Roman" pitchFamily="18" charset="0"/>
                <a:ea typeface="黑体" pitchFamily="2" charset="-122"/>
                <a:cs typeface="Mangal" pitchFamily="2"/>
              </a:rPr>
              <a:t>用户直接访问某个页面</a:t>
            </a:r>
          </a:p>
        </p:txBody>
      </p:sp>
      <p:sp>
        <p:nvSpPr>
          <p:cNvPr id="20" name="AutoShape 82"/>
          <p:cNvSpPr>
            <a:spLocks noChangeArrowheads="1"/>
          </p:cNvSpPr>
          <p:nvPr/>
        </p:nvSpPr>
        <p:spPr bwMode="auto">
          <a:xfrm>
            <a:off x="6456338" y="4376731"/>
            <a:ext cx="1673225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进入用户登录页面</a:t>
            </a:r>
          </a:p>
        </p:txBody>
      </p:sp>
      <p:sp>
        <p:nvSpPr>
          <p:cNvPr id="21" name="AutoShape 83"/>
          <p:cNvSpPr>
            <a:spLocks noChangeArrowheads="1"/>
          </p:cNvSpPr>
          <p:nvPr/>
        </p:nvSpPr>
        <p:spPr bwMode="auto">
          <a:xfrm>
            <a:off x="6456338" y="5275256"/>
            <a:ext cx="1600200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>
              <a:defRPr/>
            </a:pPr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显示该页面内容</a:t>
            </a:r>
          </a:p>
        </p:txBody>
      </p:sp>
      <p:sp>
        <p:nvSpPr>
          <p:cNvPr id="22" name="AutoShape 84"/>
          <p:cNvSpPr>
            <a:spLocks noChangeArrowheads="1"/>
          </p:cNvSpPr>
          <p:nvPr/>
        </p:nvSpPr>
        <p:spPr bwMode="auto">
          <a:xfrm>
            <a:off x="3398813" y="4537068"/>
            <a:ext cx="2400300" cy="1389063"/>
          </a:xfrm>
          <a:prstGeom prst="flowChartDecision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3" name="Text Box 85"/>
          <p:cNvSpPr txBox="1">
            <a:spLocks noChangeArrowheads="1"/>
          </p:cNvSpPr>
          <p:nvPr/>
        </p:nvSpPr>
        <p:spPr bwMode="auto">
          <a:xfrm>
            <a:off x="3616300" y="4924418"/>
            <a:ext cx="19240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Ctr="1">
            <a:spAutoFit/>
          </a:bodyPr>
          <a:lstStyle/>
          <a:p>
            <a:pPr algn="ctr"/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系统是否保存了该用户登录信息</a:t>
            </a:r>
          </a:p>
        </p:txBody>
      </p:sp>
      <p:sp>
        <p:nvSpPr>
          <p:cNvPr id="24" name="Line 86"/>
          <p:cNvSpPr>
            <a:spLocks noChangeShapeType="1"/>
          </p:cNvSpPr>
          <p:nvPr/>
        </p:nvSpPr>
        <p:spPr bwMode="auto">
          <a:xfrm>
            <a:off x="2962250" y="5241918"/>
            <a:ext cx="4365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87"/>
          <p:cNvSpPr>
            <a:spLocks noChangeShapeType="1"/>
          </p:cNvSpPr>
          <p:nvPr/>
        </p:nvSpPr>
        <p:spPr bwMode="auto">
          <a:xfrm flipV="1">
            <a:off x="5799113" y="4721218"/>
            <a:ext cx="654050" cy="5222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88"/>
          <p:cNvSpPr>
            <a:spLocks noChangeShapeType="1"/>
          </p:cNvSpPr>
          <p:nvPr/>
        </p:nvSpPr>
        <p:spPr bwMode="auto">
          <a:xfrm>
            <a:off x="5799113" y="5243506"/>
            <a:ext cx="654050" cy="520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89"/>
          <p:cNvSpPr txBox="1">
            <a:spLocks noChangeArrowheads="1"/>
          </p:cNvSpPr>
          <p:nvPr/>
        </p:nvSpPr>
        <p:spPr bwMode="auto">
          <a:xfrm>
            <a:off x="5827688" y="4641843"/>
            <a:ext cx="42862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否</a:t>
            </a:r>
            <a:endParaRPr lang="zh-CN" altLang="en-US" b="1">
              <a:ea typeface="黑体" pitchFamily="2" charset="-122"/>
              <a:cs typeface="Mangal" pitchFamily="2"/>
            </a:endParaRPr>
          </a:p>
        </p:txBody>
      </p:sp>
      <p:sp>
        <p:nvSpPr>
          <p:cNvPr id="28" name="Text Box 90"/>
          <p:cNvSpPr txBox="1">
            <a:spLocks noChangeArrowheads="1"/>
          </p:cNvSpPr>
          <p:nvPr/>
        </p:nvSpPr>
        <p:spPr bwMode="auto">
          <a:xfrm>
            <a:off x="5827688" y="5381618"/>
            <a:ext cx="4286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b="1">
                <a:latin typeface="Times New Roman" pitchFamily="18" charset="0"/>
                <a:ea typeface="黑体" pitchFamily="2" charset="-122"/>
                <a:cs typeface="Mangal" pitchFamily="2"/>
              </a:rPr>
              <a:t>是</a:t>
            </a:r>
            <a:endParaRPr lang="zh-CN" altLang="en-US" b="1">
              <a:ea typeface="黑体" pitchFamily="2" charset="-122"/>
              <a:cs typeface="Mang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权限的访问控制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824426"/>
          </a:xfrm>
        </p:spPr>
        <p:txBody>
          <a:bodyPr/>
          <a:lstStyle/>
          <a:p>
            <a:r>
              <a:rPr lang="zh-CN" altLang="en-US" dirty="0" smtClean="0"/>
              <a:t>系统如何保存登录用户的信息的？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142976" y="2857496"/>
            <a:ext cx="6929486" cy="142876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57356" y="3143248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ea typeface="黑体" pitchFamily="2" charset="-122"/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容器提供的会话跟踪机制，可以维持每个用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bg1"/>
                </a:solidFill>
                <a:ea typeface="黑体" pitchFamily="2" charset="-122"/>
              </a:rPr>
              <a:t>户的会话信息，也就是为不同的用户保存不同的数据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会话跟踪技术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在了解会话跟踪技术前，我们还需要来了解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协议的特点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协议的特点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无状态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什么无状态呢？</a:t>
            </a:r>
            <a:endParaRPr lang="en-US" altLang="zh-CN" dirty="0" smtClean="0"/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3286116" y="3000372"/>
            <a:ext cx="1368425" cy="1090613"/>
            <a:chOff x="0" y="0"/>
            <a:chExt cx="1355" cy="1095"/>
          </a:xfrm>
        </p:grpSpPr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0" y="0"/>
            <a:ext cx="977" cy="996"/>
          </p:xfrm>
          <a:graphic>
            <a:graphicData uri="http://schemas.openxmlformats.org/presentationml/2006/ole">
              <p:oleObj spid="_x0000_s1028" r:id="rId3" imgW="2615873" imgH="2666667" progId="">
                <p:embed/>
              </p:oleObj>
            </a:graphicData>
          </a:graphic>
        </p:graphicFrame>
        <p:pic>
          <p:nvPicPr>
            <p:cNvPr id="14" name="Picture 6" descr="TowerCas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1" y="91"/>
              <a:ext cx="674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6526203" y="3287710"/>
          <a:ext cx="1123950" cy="1800225"/>
        </p:xfrm>
        <a:graphic>
          <a:graphicData uri="http://schemas.openxmlformats.org/presentationml/2006/ole">
            <p:oleObj spid="_x0000_s1029" r:id="rId5" imgW="1225091" imgH="1962750" progId="">
              <p:embed/>
            </p:oleObj>
          </a:graphicData>
        </a:graphic>
      </p:graphicFrame>
      <p:grpSp>
        <p:nvGrpSpPr>
          <p:cNvPr id="16" name="Group 8"/>
          <p:cNvGrpSpPr>
            <a:grpSpLocks noChangeAspect="1"/>
          </p:cNvGrpSpPr>
          <p:nvPr/>
        </p:nvGrpSpPr>
        <p:grpSpPr bwMode="auto">
          <a:xfrm>
            <a:off x="3330566" y="4656135"/>
            <a:ext cx="1295400" cy="1152525"/>
            <a:chOff x="0" y="0"/>
            <a:chExt cx="1355" cy="1095"/>
          </a:xfrm>
        </p:grpSpPr>
        <p:graphicFrame>
          <p:nvGraphicFramePr>
            <p:cNvPr id="17" name="Object 9"/>
            <p:cNvGraphicFramePr>
              <a:graphicFrameLocks noChangeAspect="1"/>
            </p:cNvGraphicFramePr>
            <p:nvPr/>
          </p:nvGraphicFramePr>
          <p:xfrm>
            <a:off x="0" y="0"/>
            <a:ext cx="977" cy="996"/>
          </p:xfrm>
          <a:graphic>
            <a:graphicData uri="http://schemas.openxmlformats.org/presentationml/2006/ole">
              <p:oleObj spid="_x0000_s1030" r:id="rId6" imgW="2615873" imgH="2666667" progId="">
                <p:embed/>
              </p:oleObj>
            </a:graphicData>
          </a:graphic>
        </p:graphicFrame>
        <p:pic>
          <p:nvPicPr>
            <p:cNvPr id="18" name="Picture 10" descr="TowerCas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81" y="91"/>
              <a:ext cx="674" cy="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5057766" y="3576635"/>
            <a:ext cx="1225550" cy="360362"/>
          </a:xfrm>
          <a:prstGeom prst="line">
            <a:avLst/>
          </a:prstGeom>
          <a:noFill/>
          <a:ln w="38100">
            <a:solidFill>
              <a:srgbClr val="CE303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V="1">
            <a:off x="4986328" y="4584697"/>
            <a:ext cx="1296988" cy="360363"/>
          </a:xfrm>
          <a:prstGeom prst="line">
            <a:avLst/>
          </a:prstGeom>
          <a:noFill/>
          <a:ln w="38100">
            <a:solidFill>
              <a:srgbClr val="CE303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373678" y="3354385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黑体" pitchFamily="2" charset="-122"/>
              </a:rPr>
              <a:t>访问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5302241" y="4368797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ea typeface="黑体" pitchFamily="2" charset="-122"/>
              </a:rPr>
              <a:t>访问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929190" y="2285992"/>
            <a:ext cx="3929090" cy="857256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服务器并不知道是一个客户端访问了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次还是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个客户端各访问了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85918" y="5857892"/>
            <a:ext cx="5786478" cy="571504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</a:rPr>
              <a:t>协议不记录用户的信息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utoUpdateAnimBg="0"/>
      <p:bldP spid="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会话跟踪技术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服务器要区分这些用户就要对访问用户的信息进行记录，用来记录这些信息的对象就是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Session</a:t>
            </a:r>
          </a:p>
          <a:p>
            <a:pPr lvl="1"/>
            <a:r>
              <a:rPr lang="zh-CN" altLang="en-US" dirty="0" smtClean="0"/>
              <a:t>又成为会话，是浏览器与服务器的一次通话，包含了浏览器与服务器进行的多次请求和响应的过程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会话跟踪技术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的生命周期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当开启浏览器对服务器进行第一次请求时会话就被开启，在开启会话的过程中可以进行多次客户端的请求和服务器的响应，当浏览器关闭时会话销毁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因此我们可以将用户的信息保存在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F000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rgbClr val="800080"/>
          </a:solidFill>
          <a:miter lim="800000"/>
          <a:headEnd/>
          <a:tailEnd/>
        </a:ln>
      </a:spPr>
      <a:bodyPr wrap="none" anchor="ctr"/>
      <a:lstStyle>
        <a:defPPr algn="ctr">
          <a:spcBef>
            <a:spcPct val="50000"/>
          </a:spcBef>
          <a:defRPr b="1">
            <a:ea typeface="黑体" pitchFamily="2" charset="-122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niit" id="{13635380-E217-4A31-AB2C-B6B7D9FA1202}" vid="{3FA58661-66CD-4C03-B9CF-999C4F0E8D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</TotalTime>
  <Words>610</Words>
  <PresentationFormat>全屏显示(4:3)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主题1</vt:lpstr>
      <vt:lpstr>J2EE 第四章</vt:lpstr>
      <vt:lpstr>回顾</vt:lpstr>
      <vt:lpstr>本章目标</vt:lpstr>
      <vt:lpstr>权限的访问控制</vt:lpstr>
      <vt:lpstr>权限的访问控制</vt:lpstr>
      <vt:lpstr>权限的访问控制</vt:lpstr>
      <vt:lpstr>会话跟踪技术</vt:lpstr>
      <vt:lpstr>会话跟踪技术</vt:lpstr>
      <vt:lpstr>会话跟踪技术</vt:lpstr>
      <vt:lpstr>会话跟踪技术</vt:lpstr>
      <vt:lpstr>会话跟踪技术</vt:lpstr>
      <vt:lpstr>Application对象</vt:lpstr>
      <vt:lpstr>Application对象</vt:lpstr>
      <vt:lpstr>Application对象</vt:lpstr>
      <vt:lpstr>Application对象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第一章</dc:title>
  <cp:lastModifiedBy>admin</cp:lastModifiedBy>
  <cp:revision>13</cp:revision>
  <dcterms:modified xsi:type="dcterms:W3CDTF">2014-11-04T05:43:08Z</dcterms:modified>
</cp:coreProperties>
</file>