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62" r:id="rId4"/>
    <p:sldId id="261" r:id="rId5"/>
    <p:sldId id="260" r:id="rId6"/>
    <p:sldId id="263" r:id="rId7"/>
    <p:sldId id="276" r:id="rId8"/>
    <p:sldId id="270" r:id="rId9"/>
    <p:sldId id="269" r:id="rId10"/>
    <p:sldId id="277" r:id="rId11"/>
    <p:sldId id="267" r:id="rId12"/>
    <p:sldId id="266" r:id="rId13"/>
    <p:sldId id="265" r:id="rId14"/>
    <p:sldId id="264" r:id="rId15"/>
    <p:sldId id="259" r:id="rId16"/>
    <p:sldId id="275" r:id="rId17"/>
    <p:sldId id="274" r:id="rId18"/>
    <p:sldId id="273" r:id="rId19"/>
    <p:sldId id="278" r:id="rId20"/>
    <p:sldId id="27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8474B-60A4-4011-82BC-7AC06B8FAF2F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741F06-AD69-4B5F-B150-A24B05827584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</a:rPr>
            <a:t>数值类型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C06F0085-6D1A-44E8-BD71-FF91389D01AE}" type="parTrans" cxnId="{B9FFE262-2378-4AC7-8228-F93FC1C35B30}">
      <dgm:prSet/>
      <dgm:spPr/>
      <dgm:t>
        <a:bodyPr/>
        <a:lstStyle/>
        <a:p>
          <a:endParaRPr lang="zh-CN" altLang="en-US"/>
        </a:p>
      </dgm:t>
    </dgm:pt>
    <dgm:pt modelId="{EE2BF653-D887-437F-907D-F94D1D6D7919}" type="sibTrans" cxnId="{B9FFE262-2378-4AC7-8228-F93FC1C35B30}">
      <dgm:prSet/>
      <dgm:spPr/>
      <dgm:t>
        <a:bodyPr/>
        <a:lstStyle/>
        <a:p>
          <a:endParaRPr lang="zh-CN" altLang="en-US"/>
        </a:p>
      </dgm:t>
    </dgm:pt>
    <dgm:pt modelId="{E9A541CF-C61D-4ADD-BB91-B2755E687F4D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</a:rPr>
            <a:t>int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0B4294E8-CFA1-4DD1-9911-4B25E5BC5D02}" type="parTrans" cxnId="{7896632A-D460-4FA5-B743-44E18F82FBAA}">
      <dgm:prSet/>
      <dgm:spPr/>
      <dgm:t>
        <a:bodyPr/>
        <a:lstStyle/>
        <a:p>
          <a:endParaRPr lang="zh-CN" altLang="en-US"/>
        </a:p>
      </dgm:t>
    </dgm:pt>
    <dgm:pt modelId="{6CEDFFA7-3305-45D9-A751-5DD3AA16EF02}" type="sibTrans" cxnId="{7896632A-D460-4FA5-B743-44E18F82FBAA}">
      <dgm:prSet/>
      <dgm:spPr/>
      <dgm:t>
        <a:bodyPr/>
        <a:lstStyle/>
        <a:p>
          <a:endParaRPr lang="zh-CN" altLang="en-US"/>
        </a:p>
      </dgm:t>
    </dgm:pt>
    <dgm:pt modelId="{2C624F39-93A9-4122-9BDE-0538DA415A68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</a:rPr>
            <a:t>short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3D49E0E0-84AE-4BB3-B907-97216E6F7FD9}" type="parTrans" cxnId="{86C84CEE-6B3F-4F1A-92EF-CB2DBED00BB8}">
      <dgm:prSet/>
      <dgm:spPr/>
      <dgm:t>
        <a:bodyPr/>
        <a:lstStyle/>
        <a:p>
          <a:endParaRPr lang="zh-CN" altLang="en-US"/>
        </a:p>
      </dgm:t>
    </dgm:pt>
    <dgm:pt modelId="{396BFE0B-8FCF-4BA7-A8DA-EE5EE34BFC68}" type="sibTrans" cxnId="{86C84CEE-6B3F-4F1A-92EF-CB2DBED00BB8}">
      <dgm:prSet/>
      <dgm:spPr/>
      <dgm:t>
        <a:bodyPr/>
        <a:lstStyle/>
        <a:p>
          <a:endParaRPr lang="zh-CN" altLang="en-US"/>
        </a:p>
      </dgm:t>
    </dgm:pt>
    <dgm:pt modelId="{29EEB0A6-CACB-4D84-B960-F3C3350B0509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</a:rPr>
            <a:t>long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D2E51AFA-A5AD-4689-8D16-EA8C4555E8F4}" type="parTrans" cxnId="{BFD7ECD5-20F2-4EA1-8C0C-DDEAF624EBC7}">
      <dgm:prSet/>
      <dgm:spPr/>
      <dgm:t>
        <a:bodyPr/>
        <a:lstStyle/>
        <a:p>
          <a:endParaRPr lang="zh-CN" altLang="en-US"/>
        </a:p>
      </dgm:t>
    </dgm:pt>
    <dgm:pt modelId="{DD12F3C3-190A-4B6B-989B-E21153B10F73}" type="sibTrans" cxnId="{BFD7ECD5-20F2-4EA1-8C0C-DDEAF624EBC7}">
      <dgm:prSet/>
      <dgm:spPr/>
      <dgm:t>
        <a:bodyPr/>
        <a:lstStyle/>
        <a:p>
          <a:endParaRPr lang="zh-CN" altLang="en-US"/>
        </a:p>
      </dgm:t>
    </dgm:pt>
    <dgm:pt modelId="{8DB884AD-7953-4341-BA6E-0978755689F2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</a:rPr>
            <a:t>double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7049B81C-ED2F-4C9F-9CC6-F8B664A20DAD}" type="parTrans" cxnId="{8E53A50B-A9F5-4E02-8E25-10B401AC545F}">
      <dgm:prSet/>
      <dgm:spPr/>
      <dgm:t>
        <a:bodyPr/>
        <a:lstStyle/>
        <a:p>
          <a:endParaRPr lang="zh-CN" altLang="en-US"/>
        </a:p>
      </dgm:t>
    </dgm:pt>
    <dgm:pt modelId="{4491480A-F855-4022-A89E-2F0537F117B1}" type="sibTrans" cxnId="{8E53A50B-A9F5-4E02-8E25-10B401AC545F}">
      <dgm:prSet/>
      <dgm:spPr/>
      <dgm:t>
        <a:bodyPr/>
        <a:lstStyle/>
        <a:p>
          <a:endParaRPr lang="zh-CN" altLang="en-US"/>
        </a:p>
      </dgm:t>
    </dgm:pt>
    <dgm:pt modelId="{75789126-0F82-4B96-BE82-69E8250ECADC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</a:rPr>
            <a:t>float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0D9A094D-3EB2-4C51-93F0-37DCE0225120}" type="parTrans" cxnId="{26169F99-7425-41B1-B3D6-701328D25A7D}">
      <dgm:prSet/>
      <dgm:spPr/>
      <dgm:t>
        <a:bodyPr/>
        <a:lstStyle/>
        <a:p>
          <a:endParaRPr lang="zh-CN" altLang="en-US"/>
        </a:p>
      </dgm:t>
    </dgm:pt>
    <dgm:pt modelId="{AB3774C9-894F-4EBB-85F5-EC66DEB6D8E9}" type="sibTrans" cxnId="{26169F99-7425-41B1-B3D6-701328D25A7D}">
      <dgm:prSet/>
      <dgm:spPr/>
      <dgm:t>
        <a:bodyPr/>
        <a:lstStyle/>
        <a:p>
          <a:endParaRPr lang="zh-CN" altLang="en-US"/>
        </a:p>
      </dgm:t>
    </dgm:pt>
    <dgm:pt modelId="{0810AC16-0402-4732-941D-8CC2A2FC6E50}" type="pres">
      <dgm:prSet presAssocID="{5238474B-60A4-4011-82BC-7AC06B8FAF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94529E-D126-4653-9FF8-30F0D277A8A0}" type="pres">
      <dgm:prSet presAssocID="{5238474B-60A4-4011-82BC-7AC06B8FAF2F}" presName="hierFlow" presStyleCnt="0"/>
      <dgm:spPr/>
    </dgm:pt>
    <dgm:pt modelId="{7BA17C31-0966-43F1-A462-C2D008D19031}" type="pres">
      <dgm:prSet presAssocID="{5238474B-60A4-4011-82BC-7AC06B8FAF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5FEBCD3-3F79-4423-A887-3B2A496F0327}" type="pres">
      <dgm:prSet presAssocID="{77741F06-AD69-4B5F-B150-A24B05827584}" presName="Name17" presStyleCnt="0"/>
      <dgm:spPr/>
    </dgm:pt>
    <dgm:pt modelId="{A542DC29-E564-4762-A5F7-D7A12EB059B2}" type="pres">
      <dgm:prSet presAssocID="{77741F06-AD69-4B5F-B150-A24B05827584}" presName="level1Shape" presStyleLbl="node0" presStyleIdx="0" presStyleCnt="1" custLinFactNeighborX="-8774" custLinFactNeighborY="-1046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D9EDCC-7DE5-4680-878B-714FCFEF2D08}" type="pres">
      <dgm:prSet presAssocID="{77741F06-AD69-4B5F-B150-A24B05827584}" presName="hierChild2" presStyleCnt="0"/>
      <dgm:spPr/>
    </dgm:pt>
    <dgm:pt modelId="{3D036E58-80E7-4703-98C0-89BA4FFD949C}" type="pres">
      <dgm:prSet presAssocID="{0B4294E8-CFA1-4DD1-9911-4B25E5BC5D02}" presName="Name25" presStyleLbl="parChTrans1D2" presStyleIdx="0" presStyleCnt="5"/>
      <dgm:spPr/>
      <dgm:t>
        <a:bodyPr/>
        <a:lstStyle/>
        <a:p>
          <a:endParaRPr lang="zh-CN" altLang="en-US"/>
        </a:p>
      </dgm:t>
    </dgm:pt>
    <dgm:pt modelId="{3A3E82BD-616F-4964-A873-C2FED7834336}" type="pres">
      <dgm:prSet presAssocID="{0B4294E8-CFA1-4DD1-9911-4B25E5BC5D02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5CB0C2EA-D2A2-474D-8F25-72D42C5F358E}" type="pres">
      <dgm:prSet presAssocID="{E9A541CF-C61D-4ADD-BB91-B2755E687F4D}" presName="Name30" presStyleCnt="0"/>
      <dgm:spPr/>
    </dgm:pt>
    <dgm:pt modelId="{6B6FB3A1-D40F-4547-BAF2-A904DFCFF0AD}" type="pres">
      <dgm:prSet presAssocID="{E9A541CF-C61D-4ADD-BB91-B2755E687F4D}" presName="level2Shape" presStyleLbl="node2" presStyleIdx="0" presStyleCnt="5"/>
      <dgm:spPr/>
      <dgm:t>
        <a:bodyPr/>
        <a:lstStyle/>
        <a:p>
          <a:endParaRPr lang="zh-CN" altLang="en-US"/>
        </a:p>
      </dgm:t>
    </dgm:pt>
    <dgm:pt modelId="{7CD06D69-894D-496B-A07C-0A71CB7163C7}" type="pres">
      <dgm:prSet presAssocID="{E9A541CF-C61D-4ADD-BB91-B2755E687F4D}" presName="hierChild3" presStyleCnt="0"/>
      <dgm:spPr/>
    </dgm:pt>
    <dgm:pt modelId="{A9507EC7-E2CA-406C-B595-2798DEC7B6B2}" type="pres">
      <dgm:prSet presAssocID="{3D49E0E0-84AE-4BB3-B907-97216E6F7FD9}" presName="Name25" presStyleLbl="parChTrans1D2" presStyleIdx="1" presStyleCnt="5"/>
      <dgm:spPr/>
      <dgm:t>
        <a:bodyPr/>
        <a:lstStyle/>
        <a:p>
          <a:endParaRPr lang="zh-CN" altLang="en-US"/>
        </a:p>
      </dgm:t>
    </dgm:pt>
    <dgm:pt modelId="{DA3CD05E-D628-485F-998B-AEF250AFEAD1}" type="pres">
      <dgm:prSet presAssocID="{3D49E0E0-84AE-4BB3-B907-97216E6F7FD9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815CA094-2D2C-45FA-B3FF-24CEAEFA5BC7}" type="pres">
      <dgm:prSet presAssocID="{2C624F39-93A9-4122-9BDE-0538DA415A68}" presName="Name30" presStyleCnt="0"/>
      <dgm:spPr/>
    </dgm:pt>
    <dgm:pt modelId="{306E848F-609B-42EB-8140-09E06C0A360A}" type="pres">
      <dgm:prSet presAssocID="{2C624F39-93A9-4122-9BDE-0538DA415A68}" presName="level2Shape" presStyleLbl="node2" presStyleIdx="1" presStyleCnt="5"/>
      <dgm:spPr/>
      <dgm:t>
        <a:bodyPr/>
        <a:lstStyle/>
        <a:p>
          <a:endParaRPr lang="zh-CN" altLang="en-US"/>
        </a:p>
      </dgm:t>
    </dgm:pt>
    <dgm:pt modelId="{ADFD45DB-2862-4023-AE25-92D13F3B28E2}" type="pres">
      <dgm:prSet presAssocID="{2C624F39-93A9-4122-9BDE-0538DA415A68}" presName="hierChild3" presStyleCnt="0"/>
      <dgm:spPr/>
    </dgm:pt>
    <dgm:pt modelId="{334545E3-268E-496F-B50D-DCD2B951F638}" type="pres">
      <dgm:prSet presAssocID="{D2E51AFA-A5AD-4689-8D16-EA8C4555E8F4}" presName="Name25" presStyleLbl="parChTrans1D2" presStyleIdx="2" presStyleCnt="5"/>
      <dgm:spPr/>
      <dgm:t>
        <a:bodyPr/>
        <a:lstStyle/>
        <a:p>
          <a:endParaRPr lang="zh-CN" altLang="en-US"/>
        </a:p>
      </dgm:t>
    </dgm:pt>
    <dgm:pt modelId="{67C1D703-E5B4-4F5D-8FDA-F803ED991DC8}" type="pres">
      <dgm:prSet presAssocID="{D2E51AFA-A5AD-4689-8D16-EA8C4555E8F4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01E2E0B7-4BDC-4208-8ECE-B1436F3C89D5}" type="pres">
      <dgm:prSet presAssocID="{29EEB0A6-CACB-4D84-B960-F3C3350B0509}" presName="Name30" presStyleCnt="0"/>
      <dgm:spPr/>
    </dgm:pt>
    <dgm:pt modelId="{9ABDC174-63F8-46C0-8CC8-37EEAF102713}" type="pres">
      <dgm:prSet presAssocID="{29EEB0A6-CACB-4D84-B960-F3C3350B0509}" presName="level2Shape" presStyleLbl="node2" presStyleIdx="2" presStyleCnt="5"/>
      <dgm:spPr/>
      <dgm:t>
        <a:bodyPr/>
        <a:lstStyle/>
        <a:p>
          <a:endParaRPr lang="zh-CN" altLang="en-US"/>
        </a:p>
      </dgm:t>
    </dgm:pt>
    <dgm:pt modelId="{B5F97187-54FC-4CAB-B290-04408B80EB3E}" type="pres">
      <dgm:prSet presAssocID="{29EEB0A6-CACB-4D84-B960-F3C3350B0509}" presName="hierChild3" presStyleCnt="0"/>
      <dgm:spPr/>
    </dgm:pt>
    <dgm:pt modelId="{67CB3B8D-C292-40B9-BD9C-AE3528F2294B}" type="pres">
      <dgm:prSet presAssocID="{7049B81C-ED2F-4C9F-9CC6-F8B664A20DAD}" presName="Name25" presStyleLbl="parChTrans1D2" presStyleIdx="3" presStyleCnt="5"/>
      <dgm:spPr/>
      <dgm:t>
        <a:bodyPr/>
        <a:lstStyle/>
        <a:p>
          <a:endParaRPr lang="zh-CN" altLang="en-US"/>
        </a:p>
      </dgm:t>
    </dgm:pt>
    <dgm:pt modelId="{A2DA7685-8849-4B9A-8860-536D7A72F400}" type="pres">
      <dgm:prSet presAssocID="{7049B81C-ED2F-4C9F-9CC6-F8B664A20DAD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CBD4638C-66E5-411F-9BE9-75C2E17A529B}" type="pres">
      <dgm:prSet presAssocID="{8DB884AD-7953-4341-BA6E-0978755689F2}" presName="Name30" presStyleCnt="0"/>
      <dgm:spPr/>
    </dgm:pt>
    <dgm:pt modelId="{1BCE1F3A-E2AB-452F-A2D7-77D7C16E7A16}" type="pres">
      <dgm:prSet presAssocID="{8DB884AD-7953-4341-BA6E-0978755689F2}" presName="level2Shape" presStyleLbl="node2" presStyleIdx="3" presStyleCnt="5"/>
      <dgm:spPr/>
      <dgm:t>
        <a:bodyPr/>
        <a:lstStyle/>
        <a:p>
          <a:endParaRPr lang="zh-CN" altLang="en-US"/>
        </a:p>
      </dgm:t>
    </dgm:pt>
    <dgm:pt modelId="{8EA8D3FD-6A5E-409B-87E7-95A67FE63343}" type="pres">
      <dgm:prSet presAssocID="{8DB884AD-7953-4341-BA6E-0978755689F2}" presName="hierChild3" presStyleCnt="0"/>
      <dgm:spPr/>
    </dgm:pt>
    <dgm:pt modelId="{BE0920D4-4701-47B9-9A73-2FEA82608481}" type="pres">
      <dgm:prSet presAssocID="{0D9A094D-3EB2-4C51-93F0-37DCE0225120}" presName="Name25" presStyleLbl="parChTrans1D2" presStyleIdx="4" presStyleCnt="5"/>
      <dgm:spPr/>
      <dgm:t>
        <a:bodyPr/>
        <a:lstStyle/>
        <a:p>
          <a:endParaRPr lang="zh-CN" altLang="en-US"/>
        </a:p>
      </dgm:t>
    </dgm:pt>
    <dgm:pt modelId="{6701574B-04E3-4701-8868-427C62D9A251}" type="pres">
      <dgm:prSet presAssocID="{0D9A094D-3EB2-4C51-93F0-37DCE0225120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4A0BA9BD-E6E9-4A92-8F09-FBD71B76F8D2}" type="pres">
      <dgm:prSet presAssocID="{75789126-0F82-4B96-BE82-69E8250ECADC}" presName="Name30" presStyleCnt="0"/>
      <dgm:spPr/>
    </dgm:pt>
    <dgm:pt modelId="{BCB484B7-B0B6-4054-A9A6-CA906222B1B9}" type="pres">
      <dgm:prSet presAssocID="{75789126-0F82-4B96-BE82-69E8250ECADC}" presName="level2Shape" presStyleLbl="node2" presStyleIdx="4" presStyleCnt="5"/>
      <dgm:spPr/>
      <dgm:t>
        <a:bodyPr/>
        <a:lstStyle/>
        <a:p>
          <a:endParaRPr lang="zh-CN" altLang="en-US"/>
        </a:p>
      </dgm:t>
    </dgm:pt>
    <dgm:pt modelId="{EA5BFCCF-966F-4601-91EE-7950AA94205A}" type="pres">
      <dgm:prSet presAssocID="{75789126-0F82-4B96-BE82-69E8250ECADC}" presName="hierChild3" presStyleCnt="0"/>
      <dgm:spPr/>
    </dgm:pt>
    <dgm:pt modelId="{BB8F08F9-A757-44EE-BB5A-BBE4F8B65ADE}" type="pres">
      <dgm:prSet presAssocID="{5238474B-60A4-4011-82BC-7AC06B8FAF2F}" presName="bgShapesFlow" presStyleCnt="0"/>
      <dgm:spPr/>
    </dgm:pt>
  </dgm:ptLst>
  <dgm:cxnLst>
    <dgm:cxn modelId="{E7AC1DF0-E832-4397-A6C8-40C61F53BE54}" type="presOf" srcId="{0D9A094D-3EB2-4C51-93F0-37DCE0225120}" destId="{BE0920D4-4701-47B9-9A73-2FEA82608481}" srcOrd="0" destOrd="0" presId="urn:microsoft.com/office/officeart/2005/8/layout/hierarchy5"/>
    <dgm:cxn modelId="{8E53A50B-A9F5-4E02-8E25-10B401AC545F}" srcId="{77741F06-AD69-4B5F-B150-A24B05827584}" destId="{8DB884AD-7953-4341-BA6E-0978755689F2}" srcOrd="3" destOrd="0" parTransId="{7049B81C-ED2F-4C9F-9CC6-F8B664A20DAD}" sibTransId="{4491480A-F855-4022-A89E-2F0537F117B1}"/>
    <dgm:cxn modelId="{8315A369-1045-435D-9960-6758140112BF}" type="presOf" srcId="{5238474B-60A4-4011-82BC-7AC06B8FAF2F}" destId="{0810AC16-0402-4732-941D-8CC2A2FC6E50}" srcOrd="0" destOrd="0" presId="urn:microsoft.com/office/officeart/2005/8/layout/hierarchy5"/>
    <dgm:cxn modelId="{B71161CC-57DD-430F-9C8C-BAB875EB7C9C}" type="presOf" srcId="{75789126-0F82-4B96-BE82-69E8250ECADC}" destId="{BCB484B7-B0B6-4054-A9A6-CA906222B1B9}" srcOrd="0" destOrd="0" presId="urn:microsoft.com/office/officeart/2005/8/layout/hierarchy5"/>
    <dgm:cxn modelId="{0E49B4AC-5534-4FD7-9608-836A77D00D75}" type="presOf" srcId="{D2E51AFA-A5AD-4689-8D16-EA8C4555E8F4}" destId="{334545E3-268E-496F-B50D-DCD2B951F638}" srcOrd="0" destOrd="0" presId="urn:microsoft.com/office/officeart/2005/8/layout/hierarchy5"/>
    <dgm:cxn modelId="{242CB96A-48ED-4BAC-B63D-3657632DA82D}" type="presOf" srcId="{0D9A094D-3EB2-4C51-93F0-37DCE0225120}" destId="{6701574B-04E3-4701-8868-427C62D9A251}" srcOrd="1" destOrd="0" presId="urn:microsoft.com/office/officeart/2005/8/layout/hierarchy5"/>
    <dgm:cxn modelId="{26169F99-7425-41B1-B3D6-701328D25A7D}" srcId="{77741F06-AD69-4B5F-B150-A24B05827584}" destId="{75789126-0F82-4B96-BE82-69E8250ECADC}" srcOrd="4" destOrd="0" parTransId="{0D9A094D-3EB2-4C51-93F0-37DCE0225120}" sibTransId="{AB3774C9-894F-4EBB-85F5-EC66DEB6D8E9}"/>
    <dgm:cxn modelId="{E672A6D4-74BE-4A87-984F-C553E3E7D27B}" type="presOf" srcId="{0B4294E8-CFA1-4DD1-9911-4B25E5BC5D02}" destId="{3A3E82BD-616F-4964-A873-C2FED7834336}" srcOrd="1" destOrd="0" presId="urn:microsoft.com/office/officeart/2005/8/layout/hierarchy5"/>
    <dgm:cxn modelId="{5D128CD0-272F-4A34-818A-649DADF68B4A}" type="presOf" srcId="{3D49E0E0-84AE-4BB3-B907-97216E6F7FD9}" destId="{A9507EC7-E2CA-406C-B595-2798DEC7B6B2}" srcOrd="0" destOrd="0" presId="urn:microsoft.com/office/officeart/2005/8/layout/hierarchy5"/>
    <dgm:cxn modelId="{86C84CEE-6B3F-4F1A-92EF-CB2DBED00BB8}" srcId="{77741F06-AD69-4B5F-B150-A24B05827584}" destId="{2C624F39-93A9-4122-9BDE-0538DA415A68}" srcOrd="1" destOrd="0" parTransId="{3D49E0E0-84AE-4BB3-B907-97216E6F7FD9}" sibTransId="{396BFE0B-8FCF-4BA7-A8DA-EE5EE34BFC68}"/>
    <dgm:cxn modelId="{7896632A-D460-4FA5-B743-44E18F82FBAA}" srcId="{77741F06-AD69-4B5F-B150-A24B05827584}" destId="{E9A541CF-C61D-4ADD-BB91-B2755E687F4D}" srcOrd="0" destOrd="0" parTransId="{0B4294E8-CFA1-4DD1-9911-4B25E5BC5D02}" sibTransId="{6CEDFFA7-3305-45D9-A751-5DD3AA16EF02}"/>
    <dgm:cxn modelId="{0E995C25-18AC-48F9-A04B-F47189A0D1E1}" type="presOf" srcId="{0B4294E8-CFA1-4DD1-9911-4B25E5BC5D02}" destId="{3D036E58-80E7-4703-98C0-89BA4FFD949C}" srcOrd="0" destOrd="0" presId="urn:microsoft.com/office/officeart/2005/8/layout/hierarchy5"/>
    <dgm:cxn modelId="{E7C2491C-5AA4-407C-AE3D-277BE16FE171}" type="presOf" srcId="{8DB884AD-7953-4341-BA6E-0978755689F2}" destId="{1BCE1F3A-E2AB-452F-A2D7-77D7C16E7A16}" srcOrd="0" destOrd="0" presId="urn:microsoft.com/office/officeart/2005/8/layout/hierarchy5"/>
    <dgm:cxn modelId="{BFD7ECD5-20F2-4EA1-8C0C-DDEAF624EBC7}" srcId="{77741F06-AD69-4B5F-B150-A24B05827584}" destId="{29EEB0A6-CACB-4D84-B960-F3C3350B0509}" srcOrd="2" destOrd="0" parTransId="{D2E51AFA-A5AD-4689-8D16-EA8C4555E8F4}" sibTransId="{DD12F3C3-190A-4B6B-989B-E21153B10F73}"/>
    <dgm:cxn modelId="{91FFE7C9-15E2-4326-A421-8219371E5820}" type="presOf" srcId="{3D49E0E0-84AE-4BB3-B907-97216E6F7FD9}" destId="{DA3CD05E-D628-485F-998B-AEF250AFEAD1}" srcOrd="1" destOrd="0" presId="urn:microsoft.com/office/officeart/2005/8/layout/hierarchy5"/>
    <dgm:cxn modelId="{B6BF8E9A-0C6F-42E8-92BB-5DD191B31FCC}" type="presOf" srcId="{2C624F39-93A9-4122-9BDE-0538DA415A68}" destId="{306E848F-609B-42EB-8140-09E06C0A360A}" srcOrd="0" destOrd="0" presId="urn:microsoft.com/office/officeart/2005/8/layout/hierarchy5"/>
    <dgm:cxn modelId="{865CA1A9-5E48-4CF7-B50B-CF5F10CB6BC3}" type="presOf" srcId="{D2E51AFA-A5AD-4689-8D16-EA8C4555E8F4}" destId="{67C1D703-E5B4-4F5D-8FDA-F803ED991DC8}" srcOrd="1" destOrd="0" presId="urn:microsoft.com/office/officeart/2005/8/layout/hierarchy5"/>
    <dgm:cxn modelId="{B9FFE262-2378-4AC7-8228-F93FC1C35B30}" srcId="{5238474B-60A4-4011-82BC-7AC06B8FAF2F}" destId="{77741F06-AD69-4B5F-B150-A24B05827584}" srcOrd="0" destOrd="0" parTransId="{C06F0085-6D1A-44E8-BD71-FF91389D01AE}" sibTransId="{EE2BF653-D887-437F-907D-F94D1D6D7919}"/>
    <dgm:cxn modelId="{2381AC46-5C7C-40BD-8FD0-1F82EE568DE3}" type="presOf" srcId="{7049B81C-ED2F-4C9F-9CC6-F8B664A20DAD}" destId="{67CB3B8D-C292-40B9-BD9C-AE3528F2294B}" srcOrd="0" destOrd="0" presId="urn:microsoft.com/office/officeart/2005/8/layout/hierarchy5"/>
    <dgm:cxn modelId="{A66B81C0-35EA-40E1-87B2-750C6D7A04D8}" type="presOf" srcId="{E9A541CF-C61D-4ADD-BB91-B2755E687F4D}" destId="{6B6FB3A1-D40F-4547-BAF2-A904DFCFF0AD}" srcOrd="0" destOrd="0" presId="urn:microsoft.com/office/officeart/2005/8/layout/hierarchy5"/>
    <dgm:cxn modelId="{637CD1D7-B259-4B05-AD30-E74107BD2A04}" type="presOf" srcId="{29EEB0A6-CACB-4D84-B960-F3C3350B0509}" destId="{9ABDC174-63F8-46C0-8CC8-37EEAF102713}" srcOrd="0" destOrd="0" presId="urn:microsoft.com/office/officeart/2005/8/layout/hierarchy5"/>
    <dgm:cxn modelId="{C6B6FC42-2E35-45F2-9E76-682869FD4930}" type="presOf" srcId="{77741F06-AD69-4B5F-B150-A24B05827584}" destId="{A542DC29-E564-4762-A5F7-D7A12EB059B2}" srcOrd="0" destOrd="0" presId="urn:microsoft.com/office/officeart/2005/8/layout/hierarchy5"/>
    <dgm:cxn modelId="{5621C9B3-D440-410D-8709-40FF79C9ACBC}" type="presOf" srcId="{7049B81C-ED2F-4C9F-9CC6-F8B664A20DAD}" destId="{A2DA7685-8849-4B9A-8860-536D7A72F400}" srcOrd="1" destOrd="0" presId="urn:microsoft.com/office/officeart/2005/8/layout/hierarchy5"/>
    <dgm:cxn modelId="{9BD3277F-7C0B-4A11-ADFD-99EAF6673175}" type="presParOf" srcId="{0810AC16-0402-4732-941D-8CC2A2FC6E50}" destId="{E294529E-D126-4653-9FF8-30F0D277A8A0}" srcOrd="0" destOrd="0" presId="urn:microsoft.com/office/officeart/2005/8/layout/hierarchy5"/>
    <dgm:cxn modelId="{704A3F5C-F79B-4A8C-8BD5-BDD5DE0AB468}" type="presParOf" srcId="{E294529E-D126-4653-9FF8-30F0D277A8A0}" destId="{7BA17C31-0966-43F1-A462-C2D008D19031}" srcOrd="0" destOrd="0" presId="urn:microsoft.com/office/officeart/2005/8/layout/hierarchy5"/>
    <dgm:cxn modelId="{F95C7224-1495-42CD-9CC4-AC1B4ACFEA53}" type="presParOf" srcId="{7BA17C31-0966-43F1-A462-C2D008D19031}" destId="{45FEBCD3-3F79-4423-A887-3B2A496F0327}" srcOrd="0" destOrd="0" presId="urn:microsoft.com/office/officeart/2005/8/layout/hierarchy5"/>
    <dgm:cxn modelId="{6E990AB3-6185-4BC6-9654-5531262BAA33}" type="presParOf" srcId="{45FEBCD3-3F79-4423-A887-3B2A496F0327}" destId="{A542DC29-E564-4762-A5F7-D7A12EB059B2}" srcOrd="0" destOrd="0" presId="urn:microsoft.com/office/officeart/2005/8/layout/hierarchy5"/>
    <dgm:cxn modelId="{9188CF47-57A8-485F-934B-1154A6700403}" type="presParOf" srcId="{45FEBCD3-3F79-4423-A887-3B2A496F0327}" destId="{A2D9EDCC-7DE5-4680-878B-714FCFEF2D08}" srcOrd="1" destOrd="0" presId="urn:microsoft.com/office/officeart/2005/8/layout/hierarchy5"/>
    <dgm:cxn modelId="{B1618028-B1F1-4E6B-8C63-325A1712351C}" type="presParOf" srcId="{A2D9EDCC-7DE5-4680-878B-714FCFEF2D08}" destId="{3D036E58-80E7-4703-98C0-89BA4FFD949C}" srcOrd="0" destOrd="0" presId="urn:microsoft.com/office/officeart/2005/8/layout/hierarchy5"/>
    <dgm:cxn modelId="{7C625D58-62FC-4000-8265-74B0F3FB56F1}" type="presParOf" srcId="{3D036E58-80E7-4703-98C0-89BA4FFD949C}" destId="{3A3E82BD-616F-4964-A873-C2FED7834336}" srcOrd="0" destOrd="0" presId="urn:microsoft.com/office/officeart/2005/8/layout/hierarchy5"/>
    <dgm:cxn modelId="{09C616DC-42B7-40DA-AC3C-8BA34E056830}" type="presParOf" srcId="{A2D9EDCC-7DE5-4680-878B-714FCFEF2D08}" destId="{5CB0C2EA-D2A2-474D-8F25-72D42C5F358E}" srcOrd="1" destOrd="0" presId="urn:microsoft.com/office/officeart/2005/8/layout/hierarchy5"/>
    <dgm:cxn modelId="{023698B3-0012-4915-B68E-E356A7C7E2F3}" type="presParOf" srcId="{5CB0C2EA-D2A2-474D-8F25-72D42C5F358E}" destId="{6B6FB3A1-D40F-4547-BAF2-A904DFCFF0AD}" srcOrd="0" destOrd="0" presId="urn:microsoft.com/office/officeart/2005/8/layout/hierarchy5"/>
    <dgm:cxn modelId="{06505539-EBB7-407F-B58D-00F1C2BCDB6D}" type="presParOf" srcId="{5CB0C2EA-D2A2-474D-8F25-72D42C5F358E}" destId="{7CD06D69-894D-496B-A07C-0A71CB7163C7}" srcOrd="1" destOrd="0" presId="urn:microsoft.com/office/officeart/2005/8/layout/hierarchy5"/>
    <dgm:cxn modelId="{23B8802E-4A01-408F-9107-115031C78863}" type="presParOf" srcId="{A2D9EDCC-7DE5-4680-878B-714FCFEF2D08}" destId="{A9507EC7-E2CA-406C-B595-2798DEC7B6B2}" srcOrd="2" destOrd="0" presId="urn:microsoft.com/office/officeart/2005/8/layout/hierarchy5"/>
    <dgm:cxn modelId="{69227D5B-13B1-4916-87AA-77825C870BDF}" type="presParOf" srcId="{A9507EC7-E2CA-406C-B595-2798DEC7B6B2}" destId="{DA3CD05E-D628-485F-998B-AEF250AFEAD1}" srcOrd="0" destOrd="0" presId="urn:microsoft.com/office/officeart/2005/8/layout/hierarchy5"/>
    <dgm:cxn modelId="{54E0E07C-FAF1-425B-8B18-1F45A91EB880}" type="presParOf" srcId="{A2D9EDCC-7DE5-4680-878B-714FCFEF2D08}" destId="{815CA094-2D2C-45FA-B3FF-24CEAEFA5BC7}" srcOrd="3" destOrd="0" presId="urn:microsoft.com/office/officeart/2005/8/layout/hierarchy5"/>
    <dgm:cxn modelId="{098091A1-E5EB-43BA-AF03-FEDA20BF88A5}" type="presParOf" srcId="{815CA094-2D2C-45FA-B3FF-24CEAEFA5BC7}" destId="{306E848F-609B-42EB-8140-09E06C0A360A}" srcOrd="0" destOrd="0" presId="urn:microsoft.com/office/officeart/2005/8/layout/hierarchy5"/>
    <dgm:cxn modelId="{6C7D6EBB-8330-42D9-900A-6A8C0DC9B3EC}" type="presParOf" srcId="{815CA094-2D2C-45FA-B3FF-24CEAEFA5BC7}" destId="{ADFD45DB-2862-4023-AE25-92D13F3B28E2}" srcOrd="1" destOrd="0" presId="urn:microsoft.com/office/officeart/2005/8/layout/hierarchy5"/>
    <dgm:cxn modelId="{6D78F5F2-2011-4F7F-91DC-2636EFD87B1D}" type="presParOf" srcId="{A2D9EDCC-7DE5-4680-878B-714FCFEF2D08}" destId="{334545E3-268E-496F-B50D-DCD2B951F638}" srcOrd="4" destOrd="0" presId="urn:microsoft.com/office/officeart/2005/8/layout/hierarchy5"/>
    <dgm:cxn modelId="{E909796F-7567-465A-AB5D-F3DF9EFD14A4}" type="presParOf" srcId="{334545E3-268E-496F-B50D-DCD2B951F638}" destId="{67C1D703-E5B4-4F5D-8FDA-F803ED991DC8}" srcOrd="0" destOrd="0" presId="urn:microsoft.com/office/officeart/2005/8/layout/hierarchy5"/>
    <dgm:cxn modelId="{5788D075-4BDC-479A-B96B-F6F4FFAA2418}" type="presParOf" srcId="{A2D9EDCC-7DE5-4680-878B-714FCFEF2D08}" destId="{01E2E0B7-4BDC-4208-8ECE-B1436F3C89D5}" srcOrd="5" destOrd="0" presId="urn:microsoft.com/office/officeart/2005/8/layout/hierarchy5"/>
    <dgm:cxn modelId="{204B3AEB-2FC7-428C-B4F8-949BFFDB8ED2}" type="presParOf" srcId="{01E2E0B7-4BDC-4208-8ECE-B1436F3C89D5}" destId="{9ABDC174-63F8-46C0-8CC8-37EEAF102713}" srcOrd="0" destOrd="0" presId="urn:microsoft.com/office/officeart/2005/8/layout/hierarchy5"/>
    <dgm:cxn modelId="{0776DB1F-C9BE-4673-B435-4E4B6EBDDF0B}" type="presParOf" srcId="{01E2E0B7-4BDC-4208-8ECE-B1436F3C89D5}" destId="{B5F97187-54FC-4CAB-B290-04408B80EB3E}" srcOrd="1" destOrd="0" presId="urn:microsoft.com/office/officeart/2005/8/layout/hierarchy5"/>
    <dgm:cxn modelId="{41175EF0-D222-4348-AAD0-835C5AB90C2A}" type="presParOf" srcId="{A2D9EDCC-7DE5-4680-878B-714FCFEF2D08}" destId="{67CB3B8D-C292-40B9-BD9C-AE3528F2294B}" srcOrd="6" destOrd="0" presId="urn:microsoft.com/office/officeart/2005/8/layout/hierarchy5"/>
    <dgm:cxn modelId="{54DA6ED1-8FD1-4427-B835-E0576E2EE2E0}" type="presParOf" srcId="{67CB3B8D-C292-40B9-BD9C-AE3528F2294B}" destId="{A2DA7685-8849-4B9A-8860-536D7A72F400}" srcOrd="0" destOrd="0" presId="urn:microsoft.com/office/officeart/2005/8/layout/hierarchy5"/>
    <dgm:cxn modelId="{B6975068-1764-4A0F-AB51-A7D05B1659D0}" type="presParOf" srcId="{A2D9EDCC-7DE5-4680-878B-714FCFEF2D08}" destId="{CBD4638C-66E5-411F-9BE9-75C2E17A529B}" srcOrd="7" destOrd="0" presId="urn:microsoft.com/office/officeart/2005/8/layout/hierarchy5"/>
    <dgm:cxn modelId="{7EBBEEB6-818F-4F6E-9DE0-18287005B651}" type="presParOf" srcId="{CBD4638C-66E5-411F-9BE9-75C2E17A529B}" destId="{1BCE1F3A-E2AB-452F-A2D7-77D7C16E7A16}" srcOrd="0" destOrd="0" presId="urn:microsoft.com/office/officeart/2005/8/layout/hierarchy5"/>
    <dgm:cxn modelId="{CDA47783-B2C3-43BB-9D87-6A498B93751B}" type="presParOf" srcId="{CBD4638C-66E5-411F-9BE9-75C2E17A529B}" destId="{8EA8D3FD-6A5E-409B-87E7-95A67FE63343}" srcOrd="1" destOrd="0" presId="urn:microsoft.com/office/officeart/2005/8/layout/hierarchy5"/>
    <dgm:cxn modelId="{7F6D2A8D-B3B9-4E4D-84B7-520FC3E8147E}" type="presParOf" srcId="{A2D9EDCC-7DE5-4680-878B-714FCFEF2D08}" destId="{BE0920D4-4701-47B9-9A73-2FEA82608481}" srcOrd="8" destOrd="0" presId="urn:microsoft.com/office/officeart/2005/8/layout/hierarchy5"/>
    <dgm:cxn modelId="{7E6A62FD-1901-4362-8A5C-8E776F2E2AA0}" type="presParOf" srcId="{BE0920D4-4701-47B9-9A73-2FEA82608481}" destId="{6701574B-04E3-4701-8868-427C62D9A251}" srcOrd="0" destOrd="0" presId="urn:microsoft.com/office/officeart/2005/8/layout/hierarchy5"/>
    <dgm:cxn modelId="{3E0517D5-FB0E-4195-8665-1D5C3320776C}" type="presParOf" srcId="{A2D9EDCC-7DE5-4680-878B-714FCFEF2D08}" destId="{4A0BA9BD-E6E9-4A92-8F09-FBD71B76F8D2}" srcOrd="9" destOrd="0" presId="urn:microsoft.com/office/officeart/2005/8/layout/hierarchy5"/>
    <dgm:cxn modelId="{F600E4F1-F6A6-488C-859E-4C1643DFF7C0}" type="presParOf" srcId="{4A0BA9BD-E6E9-4A92-8F09-FBD71B76F8D2}" destId="{BCB484B7-B0B6-4054-A9A6-CA906222B1B9}" srcOrd="0" destOrd="0" presId="urn:microsoft.com/office/officeart/2005/8/layout/hierarchy5"/>
    <dgm:cxn modelId="{7FF8DE87-30F5-4F27-9F54-3A89316579F7}" type="presParOf" srcId="{4A0BA9BD-E6E9-4A92-8F09-FBD71B76F8D2}" destId="{EA5BFCCF-966F-4601-91EE-7950AA94205A}" srcOrd="1" destOrd="0" presId="urn:microsoft.com/office/officeart/2005/8/layout/hierarchy5"/>
    <dgm:cxn modelId="{B12D88A4-D943-458B-9D7E-FFED839ACCCC}" type="presParOf" srcId="{0810AC16-0402-4732-941D-8CC2A2FC6E50}" destId="{BB8F08F9-A757-44EE-BB5A-BBE4F8B65ADE}" srcOrd="1" destOrd="0" presId="urn:microsoft.com/office/officeart/2005/8/layout/hierarchy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0969E7-EC08-463A-948C-7D81097866F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BDA5E2-903E-481E-A255-AD89271DD1BD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</a:rPr>
            <a:t>非数值类型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C05FF599-0707-4499-BF6A-F09E1C002266}" type="parTrans" cxnId="{EE19E57E-580A-4BF2-9032-34397755FA54}">
      <dgm:prSet/>
      <dgm:spPr/>
      <dgm:t>
        <a:bodyPr/>
        <a:lstStyle/>
        <a:p>
          <a:endParaRPr lang="zh-CN" altLang="en-US"/>
        </a:p>
      </dgm:t>
    </dgm:pt>
    <dgm:pt modelId="{99F59162-6BA6-4421-9A16-AA524CB0B337}" type="sibTrans" cxnId="{EE19E57E-580A-4BF2-9032-34397755FA54}">
      <dgm:prSet/>
      <dgm:spPr/>
      <dgm:t>
        <a:bodyPr/>
        <a:lstStyle/>
        <a:p>
          <a:endParaRPr lang="zh-CN" altLang="en-US"/>
        </a:p>
      </dgm:t>
    </dgm:pt>
    <dgm:pt modelId="{325CDBAC-4216-454E-80BC-3C28B0B5973B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</a:rPr>
            <a:t>String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DD47CCE1-DA46-4ABE-B01B-68A3FE5DF0FB}" type="parTrans" cxnId="{103EB7A7-FCA7-4D8F-9F32-1E12C802652C}">
      <dgm:prSet/>
      <dgm:spPr/>
      <dgm:t>
        <a:bodyPr/>
        <a:lstStyle/>
        <a:p>
          <a:endParaRPr lang="zh-CN" altLang="en-US"/>
        </a:p>
      </dgm:t>
    </dgm:pt>
    <dgm:pt modelId="{C83AFB9F-E9CB-46B3-A34B-89C6F8FAC081}" type="sibTrans" cxnId="{103EB7A7-FCA7-4D8F-9F32-1E12C802652C}">
      <dgm:prSet/>
      <dgm:spPr/>
      <dgm:t>
        <a:bodyPr/>
        <a:lstStyle/>
        <a:p>
          <a:endParaRPr lang="zh-CN" altLang="en-US"/>
        </a:p>
      </dgm:t>
    </dgm:pt>
    <dgm:pt modelId="{D275B7BA-A327-4313-8E8A-A23C2DB43330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</a:rPr>
            <a:t>char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A1A6883A-CA83-4687-AA33-FB7CC035457C}" type="parTrans" cxnId="{3A0FF9D0-5589-48CA-B9C9-6362D2B915BD}">
      <dgm:prSet/>
      <dgm:spPr/>
      <dgm:t>
        <a:bodyPr/>
        <a:lstStyle/>
        <a:p>
          <a:endParaRPr lang="zh-CN" altLang="en-US"/>
        </a:p>
      </dgm:t>
    </dgm:pt>
    <dgm:pt modelId="{4AD4823A-3375-44DF-B204-CC524594A7E0}" type="sibTrans" cxnId="{3A0FF9D0-5589-48CA-B9C9-6362D2B915BD}">
      <dgm:prSet/>
      <dgm:spPr/>
      <dgm:t>
        <a:bodyPr/>
        <a:lstStyle/>
        <a:p>
          <a:endParaRPr lang="zh-CN" altLang="en-US"/>
        </a:p>
      </dgm:t>
    </dgm:pt>
    <dgm:pt modelId="{4FD5ACED-7311-4854-83AF-27C2B1E98B25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</a:rPr>
            <a:t>boolean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D000B655-E0BF-4582-B9B4-FFCF24A2304E}" type="parTrans" cxnId="{6C19E031-3AB9-4397-AA16-044A9E12BF78}">
      <dgm:prSet/>
      <dgm:spPr/>
      <dgm:t>
        <a:bodyPr/>
        <a:lstStyle/>
        <a:p>
          <a:endParaRPr lang="zh-CN" altLang="en-US"/>
        </a:p>
      </dgm:t>
    </dgm:pt>
    <dgm:pt modelId="{CED7DF24-0E94-45C8-BFD8-C2EEB15F4655}" type="sibTrans" cxnId="{6C19E031-3AB9-4397-AA16-044A9E12BF78}">
      <dgm:prSet/>
      <dgm:spPr/>
      <dgm:t>
        <a:bodyPr/>
        <a:lstStyle/>
        <a:p>
          <a:endParaRPr lang="zh-CN" altLang="en-US"/>
        </a:p>
      </dgm:t>
    </dgm:pt>
    <dgm:pt modelId="{A59025E0-09FF-47AC-B2A0-2E2C3379EA08}" type="pres">
      <dgm:prSet presAssocID="{420969E7-EC08-463A-948C-7D81097866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48B4E0-BFF3-4F14-AD19-164B45F4DAB6}" type="pres">
      <dgm:prSet presAssocID="{C7BDA5E2-903E-481E-A255-AD89271DD1BD}" presName="root1" presStyleCnt="0"/>
      <dgm:spPr/>
    </dgm:pt>
    <dgm:pt modelId="{576876E6-BF1B-4EB4-AF00-9CF1E0C6F350}" type="pres">
      <dgm:prSet presAssocID="{C7BDA5E2-903E-481E-A255-AD89271DD1B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7F0502-39DF-47F7-BF3B-29BB6883123A}" type="pres">
      <dgm:prSet presAssocID="{C7BDA5E2-903E-481E-A255-AD89271DD1BD}" presName="level2hierChild" presStyleCnt="0"/>
      <dgm:spPr/>
    </dgm:pt>
    <dgm:pt modelId="{F90426FE-7874-4392-8C00-A3317F462906}" type="pres">
      <dgm:prSet presAssocID="{DD47CCE1-DA46-4ABE-B01B-68A3FE5DF0FB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84D201E-30ED-488F-B207-F227ECC3ACB8}" type="pres">
      <dgm:prSet presAssocID="{DD47CCE1-DA46-4ABE-B01B-68A3FE5DF0FB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58C11E1-CB64-4803-A6A9-D4348E607524}" type="pres">
      <dgm:prSet presAssocID="{325CDBAC-4216-454E-80BC-3C28B0B5973B}" presName="root2" presStyleCnt="0"/>
      <dgm:spPr/>
    </dgm:pt>
    <dgm:pt modelId="{6907DC3F-FEE0-4A25-8D4A-32009CD3081E}" type="pres">
      <dgm:prSet presAssocID="{325CDBAC-4216-454E-80BC-3C28B0B5973B}" presName="LevelTwoTextNode" presStyleLbl="node2" presStyleIdx="0" presStyleCnt="3" custLinFactNeighborX="-773" custLinFactNeighborY="-27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25ACE7-7963-4A45-B1BD-10B0FE8E4955}" type="pres">
      <dgm:prSet presAssocID="{325CDBAC-4216-454E-80BC-3C28B0B5973B}" presName="level3hierChild" presStyleCnt="0"/>
      <dgm:spPr/>
    </dgm:pt>
    <dgm:pt modelId="{ABB99E55-A503-424D-889C-A8FA09ABF734}" type="pres">
      <dgm:prSet presAssocID="{A1A6883A-CA83-4687-AA33-FB7CC035457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66DE475-57FA-412A-A4FE-774F4FD009B0}" type="pres">
      <dgm:prSet presAssocID="{A1A6883A-CA83-4687-AA33-FB7CC035457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8AC3A696-82FA-47DD-8EE5-0452928E662C}" type="pres">
      <dgm:prSet presAssocID="{D275B7BA-A327-4313-8E8A-A23C2DB43330}" presName="root2" presStyleCnt="0"/>
      <dgm:spPr/>
    </dgm:pt>
    <dgm:pt modelId="{F5CBE0E8-8348-4BB2-80D8-120666658F49}" type="pres">
      <dgm:prSet presAssocID="{D275B7BA-A327-4313-8E8A-A23C2DB4333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D75220-E085-40BC-8B8A-EDEA2287653D}" type="pres">
      <dgm:prSet presAssocID="{D275B7BA-A327-4313-8E8A-A23C2DB43330}" presName="level3hierChild" presStyleCnt="0"/>
      <dgm:spPr/>
    </dgm:pt>
    <dgm:pt modelId="{BD2D8923-51B9-428F-B171-78D58D60F1D2}" type="pres">
      <dgm:prSet presAssocID="{D000B655-E0BF-4582-B9B4-FFCF24A2304E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9F0A7813-C26F-4A8A-B9BC-9A66744FB8EA}" type="pres">
      <dgm:prSet presAssocID="{D000B655-E0BF-4582-B9B4-FFCF24A2304E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BCB3D762-4747-427D-A391-83D24622EACB}" type="pres">
      <dgm:prSet presAssocID="{4FD5ACED-7311-4854-83AF-27C2B1E98B25}" presName="root2" presStyleCnt="0"/>
      <dgm:spPr/>
    </dgm:pt>
    <dgm:pt modelId="{47126821-AC5C-4DE6-A3F9-285BA885C264}" type="pres">
      <dgm:prSet presAssocID="{4FD5ACED-7311-4854-83AF-27C2B1E98B2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DBC8C0-16DB-462D-A050-1A1C14FB9E0A}" type="pres">
      <dgm:prSet presAssocID="{4FD5ACED-7311-4854-83AF-27C2B1E98B25}" presName="level3hierChild" presStyleCnt="0"/>
      <dgm:spPr/>
    </dgm:pt>
  </dgm:ptLst>
  <dgm:cxnLst>
    <dgm:cxn modelId="{DEE82915-9A1C-440A-989A-3AC0C979B4FD}" type="presOf" srcId="{325CDBAC-4216-454E-80BC-3C28B0B5973B}" destId="{6907DC3F-FEE0-4A25-8D4A-32009CD3081E}" srcOrd="0" destOrd="0" presId="urn:microsoft.com/office/officeart/2005/8/layout/hierarchy2"/>
    <dgm:cxn modelId="{3A0FF9D0-5589-48CA-B9C9-6362D2B915BD}" srcId="{C7BDA5E2-903E-481E-A255-AD89271DD1BD}" destId="{D275B7BA-A327-4313-8E8A-A23C2DB43330}" srcOrd="1" destOrd="0" parTransId="{A1A6883A-CA83-4687-AA33-FB7CC035457C}" sibTransId="{4AD4823A-3375-44DF-B204-CC524594A7E0}"/>
    <dgm:cxn modelId="{103EB7A7-FCA7-4D8F-9F32-1E12C802652C}" srcId="{C7BDA5E2-903E-481E-A255-AD89271DD1BD}" destId="{325CDBAC-4216-454E-80BC-3C28B0B5973B}" srcOrd="0" destOrd="0" parTransId="{DD47CCE1-DA46-4ABE-B01B-68A3FE5DF0FB}" sibTransId="{C83AFB9F-E9CB-46B3-A34B-89C6F8FAC081}"/>
    <dgm:cxn modelId="{BCFE57FB-070A-480C-9CAB-B3D90F5EA875}" type="presOf" srcId="{4FD5ACED-7311-4854-83AF-27C2B1E98B25}" destId="{47126821-AC5C-4DE6-A3F9-285BA885C264}" srcOrd="0" destOrd="0" presId="urn:microsoft.com/office/officeart/2005/8/layout/hierarchy2"/>
    <dgm:cxn modelId="{0B76963F-21ED-4624-960D-3FE2C0BCED51}" type="presOf" srcId="{A1A6883A-CA83-4687-AA33-FB7CC035457C}" destId="{D66DE475-57FA-412A-A4FE-774F4FD009B0}" srcOrd="1" destOrd="0" presId="urn:microsoft.com/office/officeart/2005/8/layout/hierarchy2"/>
    <dgm:cxn modelId="{A0FA1D54-14AA-4F7A-A1CE-6B3FF184662C}" type="presOf" srcId="{C7BDA5E2-903E-481E-A255-AD89271DD1BD}" destId="{576876E6-BF1B-4EB4-AF00-9CF1E0C6F350}" srcOrd="0" destOrd="0" presId="urn:microsoft.com/office/officeart/2005/8/layout/hierarchy2"/>
    <dgm:cxn modelId="{2665F497-9374-40F4-9BE0-1ECC1876004E}" type="presOf" srcId="{DD47CCE1-DA46-4ABE-B01B-68A3FE5DF0FB}" destId="{184D201E-30ED-488F-B207-F227ECC3ACB8}" srcOrd="1" destOrd="0" presId="urn:microsoft.com/office/officeart/2005/8/layout/hierarchy2"/>
    <dgm:cxn modelId="{B70EE248-E918-4D7E-80A8-3A2972854388}" type="presOf" srcId="{D275B7BA-A327-4313-8E8A-A23C2DB43330}" destId="{F5CBE0E8-8348-4BB2-80D8-120666658F49}" srcOrd="0" destOrd="0" presId="urn:microsoft.com/office/officeart/2005/8/layout/hierarchy2"/>
    <dgm:cxn modelId="{B6B3F4DC-5301-41C4-AC11-A11E52E0F519}" type="presOf" srcId="{DD47CCE1-DA46-4ABE-B01B-68A3FE5DF0FB}" destId="{F90426FE-7874-4392-8C00-A3317F462906}" srcOrd="0" destOrd="0" presId="urn:microsoft.com/office/officeart/2005/8/layout/hierarchy2"/>
    <dgm:cxn modelId="{B81FF560-530D-4E5F-8561-DF049AFD294B}" type="presOf" srcId="{D000B655-E0BF-4582-B9B4-FFCF24A2304E}" destId="{BD2D8923-51B9-428F-B171-78D58D60F1D2}" srcOrd="0" destOrd="0" presId="urn:microsoft.com/office/officeart/2005/8/layout/hierarchy2"/>
    <dgm:cxn modelId="{6E148A86-6CB0-41B9-BD62-F629FA3981A5}" type="presOf" srcId="{D000B655-E0BF-4582-B9B4-FFCF24A2304E}" destId="{9F0A7813-C26F-4A8A-B9BC-9A66744FB8EA}" srcOrd="1" destOrd="0" presId="urn:microsoft.com/office/officeart/2005/8/layout/hierarchy2"/>
    <dgm:cxn modelId="{CE868D7E-E031-4E88-9AEB-0A1DD9B4012B}" type="presOf" srcId="{420969E7-EC08-463A-948C-7D81097866F8}" destId="{A59025E0-09FF-47AC-B2A0-2E2C3379EA08}" srcOrd="0" destOrd="0" presId="urn:microsoft.com/office/officeart/2005/8/layout/hierarchy2"/>
    <dgm:cxn modelId="{798D5BB5-D241-488C-AD9F-39D3B0F4CEA6}" type="presOf" srcId="{A1A6883A-CA83-4687-AA33-FB7CC035457C}" destId="{ABB99E55-A503-424D-889C-A8FA09ABF734}" srcOrd="0" destOrd="0" presId="urn:microsoft.com/office/officeart/2005/8/layout/hierarchy2"/>
    <dgm:cxn modelId="{EE19E57E-580A-4BF2-9032-34397755FA54}" srcId="{420969E7-EC08-463A-948C-7D81097866F8}" destId="{C7BDA5E2-903E-481E-A255-AD89271DD1BD}" srcOrd="0" destOrd="0" parTransId="{C05FF599-0707-4499-BF6A-F09E1C002266}" sibTransId="{99F59162-6BA6-4421-9A16-AA524CB0B337}"/>
    <dgm:cxn modelId="{6C19E031-3AB9-4397-AA16-044A9E12BF78}" srcId="{C7BDA5E2-903E-481E-A255-AD89271DD1BD}" destId="{4FD5ACED-7311-4854-83AF-27C2B1E98B25}" srcOrd="2" destOrd="0" parTransId="{D000B655-E0BF-4582-B9B4-FFCF24A2304E}" sibTransId="{CED7DF24-0E94-45C8-BFD8-C2EEB15F4655}"/>
    <dgm:cxn modelId="{976720B6-91E1-4C2A-8514-628A2C477AC8}" type="presParOf" srcId="{A59025E0-09FF-47AC-B2A0-2E2C3379EA08}" destId="{C148B4E0-BFF3-4F14-AD19-164B45F4DAB6}" srcOrd="0" destOrd="0" presId="urn:microsoft.com/office/officeart/2005/8/layout/hierarchy2"/>
    <dgm:cxn modelId="{4AFA0158-43F5-42ED-8741-48EFF8ACCBD1}" type="presParOf" srcId="{C148B4E0-BFF3-4F14-AD19-164B45F4DAB6}" destId="{576876E6-BF1B-4EB4-AF00-9CF1E0C6F350}" srcOrd="0" destOrd="0" presId="urn:microsoft.com/office/officeart/2005/8/layout/hierarchy2"/>
    <dgm:cxn modelId="{EE9B47FA-72C3-4BB9-B00F-5AD26CE1DCA7}" type="presParOf" srcId="{C148B4E0-BFF3-4F14-AD19-164B45F4DAB6}" destId="{B77F0502-39DF-47F7-BF3B-29BB6883123A}" srcOrd="1" destOrd="0" presId="urn:microsoft.com/office/officeart/2005/8/layout/hierarchy2"/>
    <dgm:cxn modelId="{129406EA-29D3-4342-AFF9-B7E09B7CA843}" type="presParOf" srcId="{B77F0502-39DF-47F7-BF3B-29BB6883123A}" destId="{F90426FE-7874-4392-8C00-A3317F462906}" srcOrd="0" destOrd="0" presId="urn:microsoft.com/office/officeart/2005/8/layout/hierarchy2"/>
    <dgm:cxn modelId="{5ABD7F18-F020-475D-B33A-A03648AB08CA}" type="presParOf" srcId="{F90426FE-7874-4392-8C00-A3317F462906}" destId="{184D201E-30ED-488F-B207-F227ECC3ACB8}" srcOrd="0" destOrd="0" presId="urn:microsoft.com/office/officeart/2005/8/layout/hierarchy2"/>
    <dgm:cxn modelId="{4E6C8117-5FEE-44D5-8495-DD7B64C84E1A}" type="presParOf" srcId="{B77F0502-39DF-47F7-BF3B-29BB6883123A}" destId="{158C11E1-CB64-4803-A6A9-D4348E607524}" srcOrd="1" destOrd="0" presId="urn:microsoft.com/office/officeart/2005/8/layout/hierarchy2"/>
    <dgm:cxn modelId="{D2A46708-9C2D-4368-B6D2-8364FDC220D8}" type="presParOf" srcId="{158C11E1-CB64-4803-A6A9-D4348E607524}" destId="{6907DC3F-FEE0-4A25-8D4A-32009CD3081E}" srcOrd="0" destOrd="0" presId="urn:microsoft.com/office/officeart/2005/8/layout/hierarchy2"/>
    <dgm:cxn modelId="{44DDA28D-2748-4652-976C-A62D44E2BF4C}" type="presParOf" srcId="{158C11E1-CB64-4803-A6A9-D4348E607524}" destId="{F725ACE7-7963-4A45-B1BD-10B0FE8E4955}" srcOrd="1" destOrd="0" presId="urn:microsoft.com/office/officeart/2005/8/layout/hierarchy2"/>
    <dgm:cxn modelId="{0B08EEB0-D3F4-444C-8A7A-233BDA723CD3}" type="presParOf" srcId="{B77F0502-39DF-47F7-BF3B-29BB6883123A}" destId="{ABB99E55-A503-424D-889C-A8FA09ABF734}" srcOrd="2" destOrd="0" presId="urn:microsoft.com/office/officeart/2005/8/layout/hierarchy2"/>
    <dgm:cxn modelId="{AFF7C28D-F93D-4AAE-A769-A7F519ACA844}" type="presParOf" srcId="{ABB99E55-A503-424D-889C-A8FA09ABF734}" destId="{D66DE475-57FA-412A-A4FE-774F4FD009B0}" srcOrd="0" destOrd="0" presId="urn:microsoft.com/office/officeart/2005/8/layout/hierarchy2"/>
    <dgm:cxn modelId="{F2D2A82A-EE36-4A9A-8934-F3FB6CA8DB5A}" type="presParOf" srcId="{B77F0502-39DF-47F7-BF3B-29BB6883123A}" destId="{8AC3A696-82FA-47DD-8EE5-0452928E662C}" srcOrd="3" destOrd="0" presId="urn:microsoft.com/office/officeart/2005/8/layout/hierarchy2"/>
    <dgm:cxn modelId="{2874DE25-21A0-48C2-BF65-E5306113AC32}" type="presParOf" srcId="{8AC3A696-82FA-47DD-8EE5-0452928E662C}" destId="{F5CBE0E8-8348-4BB2-80D8-120666658F49}" srcOrd="0" destOrd="0" presId="urn:microsoft.com/office/officeart/2005/8/layout/hierarchy2"/>
    <dgm:cxn modelId="{D4D90792-44B1-40A9-9EBA-711C5DCFD740}" type="presParOf" srcId="{8AC3A696-82FA-47DD-8EE5-0452928E662C}" destId="{CBD75220-E085-40BC-8B8A-EDEA2287653D}" srcOrd="1" destOrd="0" presId="urn:microsoft.com/office/officeart/2005/8/layout/hierarchy2"/>
    <dgm:cxn modelId="{DB0FE8AA-4DF5-4C2A-988D-2112B9F09862}" type="presParOf" srcId="{B77F0502-39DF-47F7-BF3B-29BB6883123A}" destId="{BD2D8923-51B9-428F-B171-78D58D60F1D2}" srcOrd="4" destOrd="0" presId="urn:microsoft.com/office/officeart/2005/8/layout/hierarchy2"/>
    <dgm:cxn modelId="{431E97D9-1622-47DD-8ECA-367CFC13B5F6}" type="presParOf" srcId="{BD2D8923-51B9-428F-B171-78D58D60F1D2}" destId="{9F0A7813-C26F-4A8A-B9BC-9A66744FB8EA}" srcOrd="0" destOrd="0" presId="urn:microsoft.com/office/officeart/2005/8/layout/hierarchy2"/>
    <dgm:cxn modelId="{34B3BCF3-91BF-4897-9F0C-5C7B09B604A6}" type="presParOf" srcId="{B77F0502-39DF-47F7-BF3B-29BB6883123A}" destId="{BCB3D762-4747-427D-A391-83D24622EACB}" srcOrd="5" destOrd="0" presId="urn:microsoft.com/office/officeart/2005/8/layout/hierarchy2"/>
    <dgm:cxn modelId="{C9E96AD1-34D2-4316-9BC9-9CC102AEDFC6}" type="presParOf" srcId="{BCB3D762-4747-427D-A391-83D24622EACB}" destId="{47126821-AC5C-4DE6-A3F9-285BA885C264}" srcOrd="0" destOrd="0" presId="urn:microsoft.com/office/officeart/2005/8/layout/hierarchy2"/>
    <dgm:cxn modelId="{FAD853B0-2589-4EDE-9B72-2083C29BA67E}" type="presParOf" srcId="{BCB3D762-4747-427D-A391-83D24622EACB}" destId="{86DBC8C0-16DB-462D-A050-1A1C14FB9E0A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42DC29-E564-4762-A5F7-D7A12EB059B2}">
      <dsp:nvSpPr>
        <dsp:cNvPr id="0" name=""/>
        <dsp:cNvSpPr/>
      </dsp:nvSpPr>
      <dsp:spPr>
        <a:xfrm>
          <a:off x="257094" y="1456526"/>
          <a:ext cx="1325928" cy="66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数值类型</a:t>
          </a:r>
          <a:endParaRPr lang="zh-CN" altLang="en-US" sz="2400" kern="1200" dirty="0"/>
        </a:p>
      </dsp:txBody>
      <dsp:txXfrm>
        <a:off x="257094" y="1456526"/>
        <a:ext cx="1325928" cy="662964"/>
      </dsp:txXfrm>
    </dsp:sp>
    <dsp:sp modelId="{3D036E58-80E7-4703-98C0-89BA4FFD949C}">
      <dsp:nvSpPr>
        <dsp:cNvPr id="0" name=""/>
        <dsp:cNvSpPr/>
      </dsp:nvSpPr>
      <dsp:spPr>
        <a:xfrm rot="17637447">
          <a:off x="1110051" y="1044227"/>
          <a:ext cx="159264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92649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7637447">
        <a:off x="1866560" y="1020473"/>
        <a:ext cx="79632" cy="79632"/>
      </dsp:txXfrm>
    </dsp:sp>
    <dsp:sp modelId="{6B6FB3A1-D40F-4547-BAF2-A904DFCFF0AD}">
      <dsp:nvSpPr>
        <dsp:cNvPr id="0" name=""/>
        <dsp:cNvSpPr/>
      </dsp:nvSpPr>
      <dsp:spPr>
        <a:xfrm>
          <a:off x="2229730" y="1088"/>
          <a:ext cx="1325928" cy="66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int</a:t>
          </a:r>
          <a:endParaRPr lang="zh-CN" altLang="en-US" sz="2400" kern="1200" dirty="0"/>
        </a:p>
      </dsp:txBody>
      <dsp:txXfrm>
        <a:off x="2229730" y="1088"/>
        <a:ext cx="1325928" cy="662964"/>
      </dsp:txXfrm>
    </dsp:sp>
    <dsp:sp modelId="{A9507EC7-E2CA-406C-B595-2798DEC7B6B2}">
      <dsp:nvSpPr>
        <dsp:cNvPr id="0" name=""/>
        <dsp:cNvSpPr/>
      </dsp:nvSpPr>
      <dsp:spPr>
        <a:xfrm rot="18781188">
          <a:off x="1432424" y="1425431"/>
          <a:ext cx="9479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7903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8781188">
        <a:off x="1882678" y="1417796"/>
        <a:ext cx="47395" cy="47395"/>
      </dsp:txXfrm>
    </dsp:sp>
    <dsp:sp modelId="{306E848F-609B-42EB-8140-09E06C0A360A}">
      <dsp:nvSpPr>
        <dsp:cNvPr id="0" name=""/>
        <dsp:cNvSpPr/>
      </dsp:nvSpPr>
      <dsp:spPr>
        <a:xfrm>
          <a:off x="2229730" y="763497"/>
          <a:ext cx="1325928" cy="66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short</a:t>
          </a:r>
          <a:endParaRPr lang="zh-CN" altLang="en-US" sz="2400" kern="1200" dirty="0"/>
        </a:p>
      </dsp:txBody>
      <dsp:txXfrm>
        <a:off x="2229730" y="763497"/>
        <a:ext cx="1325928" cy="662964"/>
      </dsp:txXfrm>
    </dsp:sp>
    <dsp:sp modelId="{334545E3-268E-496F-B50D-DCD2B951F638}">
      <dsp:nvSpPr>
        <dsp:cNvPr id="0" name=""/>
        <dsp:cNvSpPr/>
      </dsp:nvSpPr>
      <dsp:spPr>
        <a:xfrm rot="367398">
          <a:off x="1581166" y="1806636"/>
          <a:ext cx="6504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0419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367398">
        <a:off x="1890116" y="1806437"/>
        <a:ext cx="32520" cy="32520"/>
      </dsp:txXfrm>
    </dsp:sp>
    <dsp:sp modelId="{9ABDC174-63F8-46C0-8CC8-37EEAF102713}">
      <dsp:nvSpPr>
        <dsp:cNvPr id="0" name=""/>
        <dsp:cNvSpPr/>
      </dsp:nvSpPr>
      <dsp:spPr>
        <a:xfrm>
          <a:off x="2229730" y="1525905"/>
          <a:ext cx="1325928" cy="66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long</a:t>
          </a:r>
          <a:endParaRPr lang="zh-CN" altLang="en-US" sz="2400" kern="1200" dirty="0"/>
        </a:p>
      </dsp:txBody>
      <dsp:txXfrm>
        <a:off x="2229730" y="1525905"/>
        <a:ext cx="1325928" cy="662964"/>
      </dsp:txXfrm>
    </dsp:sp>
    <dsp:sp modelId="{67CB3B8D-C292-40B9-BD9C-AE3528F2294B}">
      <dsp:nvSpPr>
        <dsp:cNvPr id="0" name=""/>
        <dsp:cNvSpPr/>
      </dsp:nvSpPr>
      <dsp:spPr>
        <a:xfrm rot="3128114">
          <a:off x="1379569" y="2187840"/>
          <a:ext cx="105361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5361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3128114">
        <a:off x="1880036" y="2177562"/>
        <a:ext cx="52680" cy="52680"/>
      </dsp:txXfrm>
    </dsp:sp>
    <dsp:sp modelId="{1BCE1F3A-E2AB-452F-A2D7-77D7C16E7A16}">
      <dsp:nvSpPr>
        <dsp:cNvPr id="0" name=""/>
        <dsp:cNvSpPr/>
      </dsp:nvSpPr>
      <dsp:spPr>
        <a:xfrm>
          <a:off x="2229730" y="2288314"/>
          <a:ext cx="1325928" cy="66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double</a:t>
          </a:r>
          <a:endParaRPr lang="zh-CN" altLang="en-US" sz="2400" kern="1200" dirty="0"/>
        </a:p>
      </dsp:txBody>
      <dsp:txXfrm>
        <a:off x="2229730" y="2288314"/>
        <a:ext cx="1325928" cy="662964"/>
      </dsp:txXfrm>
    </dsp:sp>
    <dsp:sp modelId="{BE0920D4-4701-47B9-9A73-2FEA82608481}">
      <dsp:nvSpPr>
        <dsp:cNvPr id="0" name=""/>
        <dsp:cNvSpPr/>
      </dsp:nvSpPr>
      <dsp:spPr>
        <a:xfrm rot="4075163">
          <a:off x="1046188" y="2569045"/>
          <a:ext cx="172037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20376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4075163">
        <a:off x="1863367" y="2542097"/>
        <a:ext cx="86018" cy="86018"/>
      </dsp:txXfrm>
    </dsp:sp>
    <dsp:sp modelId="{BCB484B7-B0B6-4054-A9A6-CA906222B1B9}">
      <dsp:nvSpPr>
        <dsp:cNvPr id="0" name=""/>
        <dsp:cNvSpPr/>
      </dsp:nvSpPr>
      <dsp:spPr>
        <a:xfrm>
          <a:off x="2229730" y="3050723"/>
          <a:ext cx="1325928" cy="66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float</a:t>
          </a:r>
          <a:endParaRPr lang="zh-CN" altLang="en-US" sz="2400" kern="1200" dirty="0"/>
        </a:p>
      </dsp:txBody>
      <dsp:txXfrm>
        <a:off x="2229730" y="3050723"/>
        <a:ext cx="1325928" cy="6629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6876E6-BF1B-4EB4-AF00-9CF1E0C6F350}">
      <dsp:nvSpPr>
        <dsp:cNvPr id="0" name=""/>
        <dsp:cNvSpPr/>
      </dsp:nvSpPr>
      <dsp:spPr>
        <a:xfrm>
          <a:off x="2547" y="1088953"/>
          <a:ext cx="1486168" cy="743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非数值类型</a:t>
          </a:r>
          <a:endParaRPr lang="zh-CN" altLang="en-US" sz="2200" kern="1200" dirty="0"/>
        </a:p>
      </dsp:txBody>
      <dsp:txXfrm>
        <a:off x="2547" y="1088953"/>
        <a:ext cx="1486168" cy="743084"/>
      </dsp:txXfrm>
    </dsp:sp>
    <dsp:sp modelId="{F90426FE-7874-4392-8C00-A3317F462906}">
      <dsp:nvSpPr>
        <dsp:cNvPr id="0" name=""/>
        <dsp:cNvSpPr/>
      </dsp:nvSpPr>
      <dsp:spPr>
        <a:xfrm rot="18221094">
          <a:off x="1254644" y="1000280"/>
          <a:ext cx="1051123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1051123" y="228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8221094">
        <a:off x="1753927" y="996897"/>
        <a:ext cx="52556" cy="52556"/>
      </dsp:txXfrm>
    </dsp:sp>
    <dsp:sp modelId="{6907DC3F-FEE0-4A25-8D4A-32009CD3081E}">
      <dsp:nvSpPr>
        <dsp:cNvPr id="0" name=""/>
        <dsp:cNvSpPr/>
      </dsp:nvSpPr>
      <dsp:spPr>
        <a:xfrm>
          <a:off x="2071695" y="214313"/>
          <a:ext cx="1486168" cy="743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String</a:t>
          </a:r>
          <a:endParaRPr lang="zh-CN" altLang="en-US" sz="2200" kern="1200" dirty="0"/>
        </a:p>
      </dsp:txBody>
      <dsp:txXfrm>
        <a:off x="2071695" y="214313"/>
        <a:ext cx="1486168" cy="743084"/>
      </dsp:txXfrm>
    </dsp:sp>
    <dsp:sp modelId="{ABB99E55-A503-424D-889C-A8FA09ABF734}">
      <dsp:nvSpPr>
        <dsp:cNvPr id="0" name=""/>
        <dsp:cNvSpPr/>
      </dsp:nvSpPr>
      <dsp:spPr>
        <a:xfrm>
          <a:off x="1488716" y="1437600"/>
          <a:ext cx="594467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594467" y="228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71088" y="1445634"/>
        <a:ext cx="29723" cy="29723"/>
      </dsp:txXfrm>
    </dsp:sp>
    <dsp:sp modelId="{F5CBE0E8-8348-4BB2-80D8-120666658F49}">
      <dsp:nvSpPr>
        <dsp:cNvPr id="0" name=""/>
        <dsp:cNvSpPr/>
      </dsp:nvSpPr>
      <dsp:spPr>
        <a:xfrm>
          <a:off x="2083183" y="1088953"/>
          <a:ext cx="1486168" cy="743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char</a:t>
          </a:r>
          <a:endParaRPr lang="zh-CN" altLang="en-US" sz="2200" kern="1200" dirty="0"/>
        </a:p>
      </dsp:txBody>
      <dsp:txXfrm>
        <a:off x="2083183" y="1088953"/>
        <a:ext cx="1486168" cy="743084"/>
      </dsp:txXfrm>
    </dsp:sp>
    <dsp:sp modelId="{BD2D8923-51B9-428F-B171-78D58D60F1D2}">
      <dsp:nvSpPr>
        <dsp:cNvPr id="0" name=""/>
        <dsp:cNvSpPr/>
      </dsp:nvSpPr>
      <dsp:spPr>
        <a:xfrm rot="3310531">
          <a:off x="1265459" y="1864874"/>
          <a:ext cx="1040981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1040981" y="228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3310531">
        <a:off x="1759925" y="1861744"/>
        <a:ext cx="52049" cy="52049"/>
      </dsp:txXfrm>
    </dsp:sp>
    <dsp:sp modelId="{47126821-AC5C-4DE6-A3F9-285BA885C264}">
      <dsp:nvSpPr>
        <dsp:cNvPr id="0" name=""/>
        <dsp:cNvSpPr/>
      </dsp:nvSpPr>
      <dsp:spPr>
        <a:xfrm>
          <a:off x="2083183" y="1943500"/>
          <a:ext cx="1486168" cy="743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boolean</a:t>
          </a:r>
          <a:endParaRPr lang="zh-CN" altLang="en-US" sz="2200" kern="1200" dirty="0"/>
        </a:p>
      </dsp:txBody>
      <dsp:txXfrm>
        <a:off x="2083183" y="1943500"/>
        <a:ext cx="1486168" cy="743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74E6-149E-404F-A735-7CCF6829091B}" type="datetimeFigureOut">
              <a:rPr lang="zh-CN" altLang="en-US" smtClean="0"/>
              <a:pPr/>
              <a:t>2014-7-30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1CE0-E16E-48F5-A897-FC56C8023C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类型与变量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42976" y="1928802"/>
          <a:ext cx="700092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499"/>
                <a:gridCol w="5676425"/>
              </a:tblGrid>
              <a:tr h="3340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变量类型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取值范围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altLang="zh-CN" baseline="30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baseline="30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取值范围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altLang="zh-CN" baseline="300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baseline="300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取值范围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altLang="zh-CN" baseline="3000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baseline="3000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取值范围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3.4e-38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3.4e+38</a:t>
                      </a:r>
                      <a:endParaRPr lang="zh-CN" altLang="en-US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取值范围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1.7e-308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1.7e+308</a:t>
                      </a:r>
                      <a:endParaRPr lang="zh-CN" altLang="en-US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字符串，取值使用双引号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单字符，取值使用单引号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值为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变量的命名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首写可以是：</a:t>
            </a:r>
            <a:r>
              <a:rPr lang="en-US" altLang="zh-CN" dirty="0" smtClean="0"/>
              <a:t>_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</a:t>
            </a:r>
            <a:r>
              <a:rPr lang="zh-CN" altLang="en-US" dirty="0" smtClean="0"/>
              <a:t>，字母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其余可以是：</a:t>
            </a:r>
            <a:r>
              <a:rPr lang="en-US" altLang="zh-CN" dirty="0" smtClean="0"/>
              <a:t>_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</a:t>
            </a:r>
            <a:r>
              <a:rPr lang="zh-CN" altLang="en-US" dirty="0" smtClean="0"/>
              <a:t>，字母，数字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不能以关键字命名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书写规范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首字母小写，以后出现的单词首字母大写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键盘接受变量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Scanner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next()</a:t>
            </a:r>
            <a:r>
              <a:rPr lang="zh-CN" altLang="en-US" dirty="0" smtClean="0"/>
              <a:t>接受键盘的输入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571472" y="4357694"/>
            <a:ext cx="7929618" cy="21431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1670" y="4714884"/>
            <a:ext cx="492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 java.util.Scanner;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Scanner input=new Scanner(System.in);</a:t>
            </a:r>
          </a:p>
          <a:p>
            <a:r>
              <a:rPr lang="en-US" altLang="zh-CN" dirty="0" smtClean="0"/>
              <a:t>String name=input.next();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键盘接受变量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键盘接受学生的姓名，年龄，身高并输出详细信息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菜单的选择如何实现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变量的值如何交换？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这样交换的结果是什么？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28662" y="2428868"/>
            <a:ext cx="7215238" cy="25003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678" y="2571744"/>
            <a:ext cx="52864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int num1=10;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int num2=20;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num1=num2;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num2=num1;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中有这么多数据类型，不同类型的值可以互相传递吗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2571744"/>
            <a:ext cx="7000924" cy="31432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2714620"/>
            <a:ext cx="3143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int  n=“niit”;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String s=189;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double d=120;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int num=d;</a:t>
            </a:r>
          </a:p>
          <a:p>
            <a:r>
              <a:rPr lang="en-US" altLang="zh-CN" sz="2000" dirty="0" smtClean="0"/>
              <a:t>...................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类型转换的方式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隐式转换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显示转换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隐式转换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928662" y="2643182"/>
            <a:ext cx="7072362" cy="17859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同一类型的数据，将小范围值的数据赋给大范围的目标数据类型时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将发生自动类型转换，这个过程即隐式转换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显示类型转换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214414" y="3500438"/>
            <a:ext cx="7072362" cy="1714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同一类型的数据，将大范围值的数据赋给小范围的目标数据类型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必须将数据强制转换成目标数据类型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显示类型转换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toString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parse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2714620"/>
            <a:ext cx="7429552" cy="121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中任意数据类型转换成</a:t>
            </a:r>
            <a:r>
              <a:rPr lang="en-US" altLang="zh-CN" dirty="0" smtClean="0">
                <a:solidFill>
                  <a:schemeClr val="tx1"/>
                </a:solidFill>
              </a:rPr>
              <a:t>String</a:t>
            </a:r>
            <a:r>
              <a:rPr lang="zh-CN" altLang="en-US" dirty="0" smtClean="0">
                <a:solidFill>
                  <a:schemeClr val="tx1"/>
                </a:solidFill>
              </a:rPr>
              <a:t>类型的方式，通过</a:t>
            </a:r>
            <a:r>
              <a:rPr lang="en-US" altLang="zh-CN" dirty="0" err="1" smtClean="0">
                <a:solidFill>
                  <a:schemeClr val="tx1"/>
                </a:solidFill>
              </a:rPr>
              <a:t>toString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</a:rPr>
              <a:t>方法实现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71538" y="4714884"/>
            <a:ext cx="7358114" cy="1143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将数值的字符串转换成指定的数值类型，通过数值包装类的</a:t>
            </a:r>
            <a:r>
              <a:rPr lang="en-US" altLang="zh-CN" dirty="0" err="1" smtClean="0">
                <a:solidFill>
                  <a:schemeClr val="tx1"/>
                </a:solidFill>
              </a:rPr>
              <a:t>parseXXX</a:t>
            </a:r>
            <a:r>
              <a:rPr lang="zh-CN" altLang="en-US" dirty="0" smtClean="0">
                <a:solidFill>
                  <a:schemeClr val="tx1"/>
                </a:solidFill>
              </a:rPr>
              <a:t>方法实现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如何运行一个</a:t>
            </a:r>
            <a:r>
              <a:rPr lang="en-US" altLang="zh-CN" dirty="0" smtClean="0"/>
              <a:t>JAVA</a:t>
            </a:r>
            <a:r>
              <a:rPr lang="zh-CN" altLang="en-US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程序的入口方法应该怎样写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区分大小写吗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有哪些注释方式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什么是装箱与拆箱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装箱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拆箱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00166" y="3143248"/>
            <a:ext cx="6286544" cy="1285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3212976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  num=45;</a:t>
            </a:r>
          </a:p>
          <a:p>
            <a:r>
              <a:rPr lang="en-US" altLang="zh-CN" dirty="0" smtClean="0"/>
              <a:t>Integer n=new Integer(num);</a:t>
            </a:r>
          </a:p>
          <a:p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500166" y="5000636"/>
            <a:ext cx="6357982" cy="1285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488" y="5214950"/>
            <a:ext cx="335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 num;</a:t>
            </a:r>
          </a:p>
          <a:p>
            <a:r>
              <a:rPr lang="en-US" altLang="zh-CN" dirty="0" smtClean="0"/>
              <a:t>Integer n=new Integer(15);</a:t>
            </a:r>
          </a:p>
          <a:p>
            <a:r>
              <a:rPr lang="en-US" altLang="zh-CN" dirty="0" smtClean="0"/>
              <a:t>num=n.intValue();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中常用的数据类型</a:t>
            </a:r>
            <a:endParaRPr lang="en-US" altLang="zh-CN" dirty="0" smtClean="0"/>
          </a:p>
          <a:p>
            <a:r>
              <a:rPr lang="zh-CN" altLang="en-US" dirty="0" smtClean="0"/>
              <a:t>掌握变量的定义和使用</a:t>
            </a:r>
            <a:endParaRPr lang="en-US" altLang="zh-CN" dirty="0" smtClean="0"/>
          </a:p>
          <a:p>
            <a:r>
              <a:rPr lang="zh-CN" altLang="en-US" dirty="0" smtClean="0"/>
              <a:t>会使用变量描述问题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的类型转换方式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开发工具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 集成开发环境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5786" y="2571744"/>
            <a:ext cx="7929618" cy="1285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</a:rPr>
              <a:t>IBM</a:t>
            </a:r>
            <a:r>
              <a:rPr lang="zh-CN" altLang="en-US" dirty="0" smtClean="0">
                <a:solidFill>
                  <a:schemeClr val="tx1"/>
                </a:solidFill>
              </a:rPr>
              <a:t>公司开发的一个开源的，基于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的开放式开发平台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为什么要使用变量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如何使用变量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银行是如何进行存款的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928662" y="2428868"/>
            <a:ext cx="7215238" cy="14287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我们都知道程序在运行时产生的数据都存在于内存中，内存又如何存储数据？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银行存款的过程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办理存折     需要选择存折的办理类型（活期，死期）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得到存折卡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往存折卡中存钱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通过存折卡取钱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变量的使用和存款的过程相似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28728" y="2571744"/>
            <a:ext cx="1643074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存折类型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857752" y="2571744"/>
            <a:ext cx="1643074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变量类型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428728" y="3500438"/>
            <a:ext cx="2500330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使用身份证的存折卡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857752" y="3500438"/>
            <a:ext cx="1643074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变量名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428728" y="4429132"/>
            <a:ext cx="1643074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存入的金额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428728" y="5357826"/>
            <a:ext cx="1643074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通过存折取钱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857752" y="4429132"/>
            <a:ext cx="1643074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写入变量的值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57752" y="5357826"/>
            <a:ext cx="1857388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通过变量名取值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变量的使用步骤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声明变量类型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给变量起别名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给变量赋值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857224" y="4000504"/>
            <a:ext cx="7500990" cy="15001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 money=1500;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String name=“Tom”: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常用的数据类型</a:t>
            </a: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857224" y="2357430"/>
          <a:ext cx="3929090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4857752" y="2500306"/>
          <a:ext cx="3571900" cy="292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iit" id="{13635380-E217-4A31-AB2C-B6B7D9FA1202}" vid="{3FA58661-66CD-4C03-B9CF-999C4F0E8DC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281</TotalTime>
  <Words>584</Words>
  <Application>Microsoft Office PowerPoint</Application>
  <PresentationFormat>全屏显示(4:3)</PresentationFormat>
  <Paragraphs>194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主题1</vt:lpstr>
      <vt:lpstr>JAVA 第二章</vt:lpstr>
      <vt:lpstr>回顾</vt:lpstr>
      <vt:lpstr>本章目标</vt:lpstr>
      <vt:lpstr>JAVA开发工具</vt:lpstr>
      <vt:lpstr>变量</vt:lpstr>
      <vt:lpstr>变量</vt:lpstr>
      <vt:lpstr>变量</vt:lpstr>
      <vt:lpstr>变量</vt:lpstr>
      <vt:lpstr>变量</vt:lpstr>
      <vt:lpstr>变量</vt:lpstr>
      <vt:lpstr>变量</vt:lpstr>
      <vt:lpstr>键盘接受变量</vt:lpstr>
      <vt:lpstr>键盘接受变量</vt:lpstr>
      <vt:lpstr>变量</vt:lpstr>
      <vt:lpstr>数据类型转换</vt:lpstr>
      <vt:lpstr>数据类型转换</vt:lpstr>
      <vt:lpstr>数据类型转换</vt:lpstr>
      <vt:lpstr>数据类型转换</vt:lpstr>
      <vt:lpstr>数据类型转换</vt:lpstr>
      <vt:lpstr>数据类型转换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</cp:lastModifiedBy>
  <cp:revision>41</cp:revision>
  <dcterms:modified xsi:type="dcterms:W3CDTF">2014-07-30T03:42:27Z</dcterms:modified>
</cp:coreProperties>
</file>