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5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smtClean="0"/>
              <a:t>第四章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所有数的和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条件是什么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循环操作的内容又是什么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循环注意要点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循环条件的初始化应在循环外面进行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循环条件的更新，避免死循环的出现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285992"/>
            <a:ext cx="6786610" cy="25003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参加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考试，第一次考试没有通过，老师要求</a:t>
            </a:r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继续参加补考，直至补考及格才能学习下一门课程，</a:t>
            </a:r>
            <a:r>
              <a:rPr lang="en-US" altLang="zh-CN" dirty="0" smtClean="0">
                <a:solidFill>
                  <a:schemeClr val="tx1"/>
                </a:solidFill>
              </a:rPr>
              <a:t>tom</a:t>
            </a:r>
            <a:r>
              <a:rPr lang="zh-CN" altLang="en-US" dirty="0" smtClean="0">
                <a:solidFill>
                  <a:schemeClr val="tx1"/>
                </a:solidFill>
              </a:rPr>
              <a:t>历尽千辛万苦，终于在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次补考后成功通过了考试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描述刚才的问题是循环的条件是什么？</a:t>
            </a:r>
            <a:endParaRPr lang="en-US" altLang="zh-CN" dirty="0" smtClean="0"/>
          </a:p>
          <a:p>
            <a:r>
              <a:rPr lang="zh-CN" altLang="en-US" dirty="0" smtClean="0"/>
              <a:t>循环的内容又是什么？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3071810"/>
            <a:ext cx="6643734" cy="2143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3429000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通过分析发现，不管</a:t>
            </a:r>
            <a:r>
              <a:rPr lang="en-US" altLang="zh-CN" dirty="0" smtClean="0"/>
              <a:t>tom</a:t>
            </a:r>
            <a:r>
              <a:rPr lang="zh-CN" altLang="en-US" dirty="0" smtClean="0"/>
              <a:t>最终结果如何，必须先参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加一次考试，由第一次考试后的成绩决定是否要继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续考试，所以使用之前的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循环不合适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不管条件是否满足，至少执行一次的循环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71472" y="2714620"/>
            <a:ext cx="3857652" cy="3429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214686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//</a:t>
            </a:r>
            <a:r>
              <a:rPr lang="zh-CN" altLang="en-US" dirty="0" smtClean="0"/>
              <a:t>循环操作内容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循环条件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43636" y="2428868"/>
            <a:ext cx="1643074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86446" y="4714884"/>
            <a:ext cx="2357454" cy="92869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判断循环条件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5929322" y="3571876"/>
            <a:ext cx="2071702" cy="571504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循环操作内容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9388" y="6072206"/>
            <a:ext cx="107157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636" y="564357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3900" y="435769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2"/>
            <a:endCxn id="8" idx="0"/>
          </p:cNvCxnSpPr>
          <p:nvPr/>
        </p:nvCxnSpPr>
        <p:spPr>
          <a:xfrm rot="5400000">
            <a:off x="6679421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4"/>
            <a:endCxn id="7" idx="0"/>
          </p:cNvCxnSpPr>
          <p:nvPr/>
        </p:nvCxnSpPr>
        <p:spPr>
          <a:xfrm rot="5400000">
            <a:off x="6679421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7" idx="3"/>
          </p:cNvCxnSpPr>
          <p:nvPr/>
        </p:nvCxnSpPr>
        <p:spPr>
          <a:xfrm flipV="1">
            <a:off x="8143900" y="3857628"/>
            <a:ext cx="642942" cy="1321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8" idx="2"/>
          </p:cNvCxnSpPr>
          <p:nvPr/>
        </p:nvCxnSpPr>
        <p:spPr>
          <a:xfrm rot="10800000">
            <a:off x="7929586" y="38576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9" idx="0"/>
          </p:cNvCxnSpPr>
          <p:nvPr/>
        </p:nvCxnSpPr>
        <p:spPr>
          <a:xfrm rot="5400000">
            <a:off x="6750859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428868"/>
            <a:ext cx="6643734" cy="2928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2714620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模拟和聊天机器人小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的对话，</a:t>
            </a:r>
            <a:endParaRPr lang="en-US" altLang="zh-CN" dirty="0" smtClean="0"/>
          </a:p>
          <a:p>
            <a:r>
              <a:rPr lang="zh-CN" altLang="en-US" dirty="0" smtClean="0"/>
              <a:t>当你说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的时候，小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回答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你好呀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当你说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今天天气真不错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的时候，小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回答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是呀，我吃过饭了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当你说其他话时，小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回答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我听不见你在说什么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再说一次呢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当你说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再见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”88”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”byebye”</a:t>
            </a:r>
            <a:r>
              <a:rPr lang="zh-CN" altLang="en-US" dirty="0" smtClean="0"/>
              <a:t>时，小</a:t>
            </a:r>
            <a:r>
              <a:rPr lang="en-US" altLang="zh-CN" dirty="0" smtClean="0"/>
              <a:t>Q</a:t>
            </a:r>
            <a:r>
              <a:rPr lang="zh-CN" altLang="en-US" dirty="0" smtClean="0"/>
              <a:t>回答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你终于走啦，再见！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如果已经知道了循环次数的话，还有一种更便捷的方式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循环式互通的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2214546" y="2571744"/>
            <a:ext cx="5929354" cy="25717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1802" y="2928934"/>
            <a:ext cx="457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for(</a:t>
            </a:r>
            <a:r>
              <a:rPr lang="zh-CN" altLang="en-US" dirty="0" smtClean="0"/>
              <a:t>变量初始化</a:t>
            </a:r>
            <a:r>
              <a:rPr lang="en-US" altLang="zh-CN" dirty="0" smtClean="0"/>
              <a:t>;</a:t>
            </a:r>
            <a:r>
              <a:rPr lang="zh-CN" altLang="en-US" dirty="0" smtClean="0"/>
              <a:t>循环条件</a:t>
            </a:r>
            <a:r>
              <a:rPr lang="en-US" altLang="zh-CN" dirty="0" smtClean="0"/>
              <a:t>;</a:t>
            </a:r>
            <a:r>
              <a:rPr lang="zh-CN" altLang="en-US" dirty="0" smtClean="0"/>
              <a:t>变量更新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循环操作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285992"/>
            <a:ext cx="5929354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长跑是循环吗？如果在长跑途中，选手受伤了怎么办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04" y="4286256"/>
            <a:ext cx="6000792" cy="1428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每天的学习是循环吗？如果不小心生病了呢？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当循环遇到特殊条件需要终止循环的时候使用</a:t>
            </a:r>
            <a:r>
              <a:rPr lang="en-US" altLang="zh-CN" dirty="0" smtClean="0"/>
              <a:t>break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43108" y="2928934"/>
            <a:ext cx="4572032" cy="3500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1802" y="3214687"/>
            <a:ext cx="3429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while(</a:t>
            </a:r>
            <a:r>
              <a:rPr lang="zh-CN" altLang="en-US" dirty="0" smtClean="0"/>
              <a:t>长跑没跑完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if(</a:t>
            </a:r>
            <a:r>
              <a:rPr lang="zh-CN" altLang="en-US" dirty="0" smtClean="0"/>
              <a:t>耐力不够了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break;//</a:t>
            </a:r>
            <a:r>
              <a:rPr lang="zh-CN" altLang="en-US" dirty="0" smtClean="0"/>
              <a:t>终止循环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当循环遇到特殊情况只希望跳过当次循环使用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14480" y="2786058"/>
            <a:ext cx="5357850" cy="3571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3143248"/>
            <a:ext cx="3929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while(</a:t>
            </a:r>
            <a:r>
              <a:rPr lang="zh-CN" altLang="en-US" dirty="0" smtClean="0"/>
              <a:t>学业位完成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if(</a:t>
            </a:r>
            <a:r>
              <a:rPr lang="zh-CN" altLang="en-US" dirty="0" smtClean="0"/>
              <a:t>生病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     //</a:t>
            </a:r>
            <a:r>
              <a:rPr lang="zh-CN" altLang="en-US" dirty="0" smtClean="0"/>
              <a:t>请假一天</a:t>
            </a:r>
            <a:endParaRPr lang="en-US" altLang="zh-CN" dirty="0" smtClean="0"/>
          </a:p>
          <a:p>
            <a:r>
              <a:rPr lang="en-US" altLang="zh-CN" dirty="0" smtClean="0"/>
              <a:t>             continue;</a:t>
            </a:r>
          </a:p>
          <a:p>
            <a:r>
              <a:rPr lang="en-US" altLang="zh-CN" dirty="0" smtClean="0"/>
              <a:t>       }</a:t>
            </a:r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继续上课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常用的运算符有哪些</a:t>
            </a:r>
            <a:endParaRPr lang="en-US" altLang="zh-CN" dirty="0" smtClean="0"/>
          </a:p>
          <a:p>
            <a:r>
              <a:rPr lang="zh-CN" altLang="en-US" dirty="0" smtClean="0"/>
              <a:t>运算符的使用有优先顺序吗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中常用的条件结构有哪些</a:t>
            </a:r>
            <a:endParaRPr lang="en-US" altLang="zh-CN" dirty="0" smtClean="0"/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语句中不写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行不行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zh-CN" altLang="en-US" dirty="0" smtClean="0"/>
              <a:t>会使用嵌套循环解决问题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285992"/>
            <a:ext cx="7000924" cy="37147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2500306"/>
            <a:ext cx="6000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如果要求打印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  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我是最棒的！</a:t>
            </a:r>
            <a:r>
              <a:rPr lang="en-US" altLang="zh-CN" dirty="0" smtClean="0"/>
              <a:t>”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System,out.println(“</a:t>
            </a:r>
            <a:r>
              <a:rPr lang="zh-CN" altLang="en-US" dirty="0" smtClean="0"/>
              <a:t>我是最棒的！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smtClean="0"/>
              <a:t>System,out.println(“</a:t>
            </a:r>
            <a:r>
              <a:rPr lang="zh-CN" altLang="en-US" dirty="0" smtClean="0"/>
              <a:t>我是最棒的！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smtClean="0"/>
              <a:t>System,out.println(“</a:t>
            </a:r>
            <a:r>
              <a:rPr lang="zh-CN" altLang="en-US" dirty="0" smtClean="0"/>
              <a:t>我是最棒的！</a:t>
            </a:r>
            <a:r>
              <a:rPr lang="en-US" altLang="zh-CN" dirty="0" smtClean="0"/>
              <a:t>”);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那如果要求打印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遍呢？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或者更多要求打印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遍呢？</a:t>
            </a:r>
            <a:endParaRPr lang="en-US" altLang="zh-CN" dirty="0" smtClean="0"/>
          </a:p>
          <a:p>
            <a:r>
              <a:rPr lang="zh-CN" altLang="en-US" dirty="0" smtClean="0"/>
              <a:t>。。。。。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通过上面的问题我们发现不管打印多少遍，我们所做的内容其实每次都是一样的，那么在程序中有没有什么方法能简化这些重复的操作呢？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3429000"/>
            <a:ext cx="5715040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使用循环结构！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所谓循环就是重复地做某件事情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通过循环结构的使用能够大幅度简化重复的操作量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使用循环解决问题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3857628"/>
            <a:ext cx="6786610" cy="2214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36" y="4000504"/>
            <a:ext cx="442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 i=1;</a:t>
            </a:r>
          </a:p>
          <a:p>
            <a:r>
              <a:rPr lang="en-US" altLang="zh-CN" dirty="0" smtClean="0"/>
              <a:t>while(i&lt;=10000)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System.out.println(“</a:t>
            </a:r>
            <a:r>
              <a:rPr lang="zh-CN" altLang="en-US" dirty="0" smtClean="0"/>
              <a:t>我是最棒的！</a:t>
            </a:r>
            <a:r>
              <a:rPr lang="en-US" altLang="zh-CN" dirty="0" smtClean="0"/>
              <a:t>”);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循环来自生活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环形跑道进行长跑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每天上下班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音乐的</a:t>
            </a:r>
            <a:r>
              <a:rPr lang="en-US" altLang="zh-CN" dirty="0" smtClean="0"/>
              <a:t>A-B</a:t>
            </a:r>
            <a:r>
              <a:rPr lang="zh-CN" altLang="en-US" dirty="0" smtClean="0"/>
              <a:t>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还有什么其他的循环吗？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循环的要点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57356" y="2643182"/>
            <a:ext cx="5500726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dirty="0" smtClean="0">
                <a:solidFill>
                  <a:schemeClr val="tx1"/>
                </a:solidFill>
              </a:rPr>
              <a:t>开始或者是终止的条件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28794" y="4643446"/>
            <a:ext cx="5500726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dirty="0" smtClean="0">
                <a:solidFill>
                  <a:schemeClr val="tx1"/>
                </a:solidFill>
              </a:rPr>
              <a:t>循环操作的内容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428868"/>
            <a:ext cx="3857652" cy="3429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143248"/>
            <a:ext cx="35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while(</a:t>
            </a:r>
            <a:r>
              <a:rPr lang="zh-CN" altLang="en-US" dirty="0" smtClean="0"/>
              <a:t>循环的条件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循环操作的内容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143636" y="2428868"/>
            <a:ext cx="1643074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5786446" y="3500438"/>
            <a:ext cx="2357454" cy="92869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判断循环条件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5929322" y="5000636"/>
            <a:ext cx="2071702" cy="571504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循环操作内容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43702" y="6000768"/>
            <a:ext cx="107157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rot="5400000">
            <a:off x="6715140" y="325040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形状 17"/>
          <p:cNvCxnSpPr>
            <a:stCxn id="8" idx="1"/>
          </p:cNvCxnSpPr>
          <p:nvPr/>
        </p:nvCxnSpPr>
        <p:spPr>
          <a:xfrm rot="10800000" flipV="1">
            <a:off x="5214942" y="3964784"/>
            <a:ext cx="571504" cy="23217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2"/>
          </p:cNvCxnSpPr>
          <p:nvPr/>
        </p:nvCxnSpPr>
        <p:spPr>
          <a:xfrm flipV="1">
            <a:off x="5286380" y="6250801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0" idx="0"/>
          </p:cNvCxnSpPr>
          <p:nvPr/>
        </p:nvCxnSpPr>
        <p:spPr>
          <a:xfrm rot="5400000">
            <a:off x="6679421" y="47148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形状 27"/>
          <p:cNvCxnSpPr>
            <a:stCxn id="10" idx="2"/>
          </p:cNvCxnSpPr>
          <p:nvPr/>
        </p:nvCxnSpPr>
        <p:spPr>
          <a:xfrm flipV="1">
            <a:off x="7929586" y="4000504"/>
            <a:ext cx="928694" cy="1285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" idx="3"/>
          </p:cNvCxnSpPr>
          <p:nvPr/>
        </p:nvCxnSpPr>
        <p:spPr>
          <a:xfrm rot="10800000">
            <a:off x="8143900" y="3964786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86380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72330" y="450057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446</TotalTime>
  <Words>703</Words>
  <PresentationFormat>全屏显示(4:3)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JAVA 第四章</vt:lpstr>
      <vt:lpstr>回顾</vt:lpstr>
      <vt:lpstr>本章目标</vt:lpstr>
      <vt:lpstr>循环结构</vt:lpstr>
      <vt:lpstr>循环结构</vt:lpstr>
      <vt:lpstr>循环结构</vt:lpstr>
      <vt:lpstr>循环结构</vt:lpstr>
      <vt:lpstr>循环结构</vt:lpstr>
      <vt:lpstr>while循环</vt:lpstr>
      <vt:lpstr>while循环</vt:lpstr>
      <vt:lpstr>while循环</vt:lpstr>
      <vt:lpstr>do-while循环</vt:lpstr>
      <vt:lpstr>do-while</vt:lpstr>
      <vt:lpstr>do-while循环</vt:lpstr>
      <vt:lpstr>do-while循环</vt:lpstr>
      <vt:lpstr>for循环</vt:lpstr>
      <vt:lpstr>循环控制</vt:lpstr>
      <vt:lpstr>循环控制</vt:lpstr>
      <vt:lpstr>循环控制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17</cp:revision>
  <dcterms:modified xsi:type="dcterms:W3CDTF">2014-08-01T08:32:31Z</dcterms:modified>
</cp:coreProperties>
</file>