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  <p:sldId id="260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79" r:id="rId15"/>
    <p:sldId id="263" r:id="rId16"/>
    <p:sldId id="259" r:id="rId17"/>
    <p:sldId id="258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第五章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zh-CN" altLang="en-US" dirty="0" smtClean="0"/>
              <a:t>对象和类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如何编写类和属性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428868"/>
            <a:ext cx="6286544" cy="3016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3174" y="2786058"/>
            <a:ext cx="471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 class  </a:t>
            </a:r>
            <a:r>
              <a:rPr lang="zh-CN" altLang="en-US" dirty="0" smtClean="0"/>
              <a:t>类名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//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1       </a:t>
            </a:r>
            <a:r>
              <a:rPr lang="zh-CN" altLang="en-US" dirty="0" smtClean="0"/>
              <a:t>以定义变量的方式定义属性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dirty="0" smtClean="0"/>
              <a:t>       //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如何编写类的方法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28662" y="2285992"/>
            <a:ext cx="7215238" cy="330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564904"/>
            <a:ext cx="5286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 class  </a:t>
            </a:r>
            <a:r>
              <a:rPr lang="zh-CN" altLang="en-US" dirty="0" smtClean="0"/>
              <a:t>类名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访问修饰符  返回值类型  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   //</a:t>
            </a:r>
            <a:r>
              <a:rPr lang="zh-CN" altLang="en-US" dirty="0" smtClean="0"/>
              <a:t>方法体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</a:t>
            </a:r>
            <a:r>
              <a:rPr lang="zh-CN" altLang="en-US" dirty="0" smtClean="0"/>
              <a:t>考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如何</a:t>
            </a:r>
            <a:r>
              <a:rPr lang="zh-CN" altLang="en-US" dirty="0" smtClean="0"/>
              <a:t>使</a:t>
            </a:r>
            <a:r>
              <a:rPr lang="zh-CN" altLang="en-US" dirty="0" smtClean="0"/>
              <a:t>用面向对象的方式描述人类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如何使用类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创建类的实例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使用对象名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属性名访问属性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使用对象名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方法名访问方法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187624" y="2564904"/>
            <a:ext cx="671517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Human  tom=new Human();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2976" y="3857628"/>
            <a:ext cx="671517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tom.name=“Tom”;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42976" y="5286388"/>
            <a:ext cx="671517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tom.showInfo();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为什么要使用方法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方法的调用方式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在外部调用方法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在类内部调用方法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方法内的变量名可以和类属性名同名吗？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回顾方法的作用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0100" y="3143248"/>
            <a:ext cx="2500330" cy="7898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Tom</a:t>
            </a:r>
            <a:r>
              <a:rPr lang="zh-CN" altLang="en-US" dirty="0" smtClean="0">
                <a:solidFill>
                  <a:schemeClr val="tx1"/>
                </a:solidFill>
              </a:rPr>
              <a:t>去超市购物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427984" y="2204864"/>
            <a:ext cx="2571768" cy="7823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买了各种物品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500562" y="3929066"/>
            <a:ext cx="2571768" cy="7240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空手而回</a:t>
            </a:r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 flipV="1">
            <a:off x="3500430" y="2786058"/>
            <a:ext cx="928694" cy="752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3500430" y="3538152"/>
            <a:ext cx="1000132" cy="752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115616" y="5301208"/>
            <a:ext cx="664373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如果想知道</a:t>
            </a:r>
            <a:r>
              <a:rPr lang="en-US" altLang="zh-CN" dirty="0" smtClean="0">
                <a:solidFill>
                  <a:schemeClr val="tx1"/>
                </a:solidFill>
              </a:rPr>
              <a:t>Tom</a:t>
            </a:r>
            <a:r>
              <a:rPr lang="zh-CN" altLang="en-US" dirty="0" smtClean="0">
                <a:solidFill>
                  <a:schemeClr val="tx1"/>
                </a:solidFill>
              </a:rPr>
              <a:t>到底买了什么怎么办？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方法的返回值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有返回值    返回任意数据类型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没有返回值     返回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有返回值的情况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87624" y="2492896"/>
            <a:ext cx="7072362" cy="1071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定义方法时声明返回的具体类型（如：</a:t>
            </a:r>
            <a:r>
              <a:rPr lang="en-US" altLang="zh-CN" dirty="0" smtClean="0">
                <a:solidFill>
                  <a:schemeClr val="tx1"/>
                </a:solidFill>
              </a:rPr>
              <a:t>int   String  double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87624" y="4221088"/>
            <a:ext cx="7000924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在方法体中必须使用关键字</a:t>
            </a:r>
            <a:r>
              <a:rPr lang="en-US" altLang="zh-CN" dirty="0" smtClean="0">
                <a:solidFill>
                  <a:schemeClr val="tx1"/>
                </a:solidFill>
              </a:rPr>
              <a:t>return</a:t>
            </a:r>
            <a:r>
              <a:rPr lang="zh-CN" altLang="en-US" dirty="0" smtClean="0">
                <a:solidFill>
                  <a:schemeClr val="tx1"/>
                </a:solidFill>
              </a:rPr>
              <a:t>将要返回的值返回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带返回值方法的使用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注意要点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</a:t>
            </a:r>
            <a:r>
              <a:rPr lang="zh-CN" altLang="en-US" dirty="0" smtClean="0"/>
              <a:t>的数据类型必须和方法声明的返回值类型一致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只能返回单值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</a:t>
            </a:r>
            <a:r>
              <a:rPr lang="zh-CN" altLang="en-US" dirty="0" smtClean="0"/>
              <a:t>后不应出现其他语句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276872"/>
            <a:ext cx="6643734" cy="19379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492896"/>
            <a:ext cx="54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 String  shopping()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return “</a:t>
            </a:r>
            <a:r>
              <a:rPr lang="zh-CN" altLang="en-US" dirty="0" smtClean="0"/>
              <a:t>薯片</a:t>
            </a:r>
            <a:r>
              <a:rPr lang="en-US" altLang="zh-CN" dirty="0" smtClean="0"/>
              <a:t>”;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带参数的方法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2204864"/>
            <a:ext cx="6572296" cy="25814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2348880"/>
            <a:ext cx="550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 double  calc()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double  num1=15;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double num2=25;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return  num1+num2;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03648" y="5085184"/>
            <a:ext cx="6500858" cy="121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上述方法有什么弊端？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有哪些常用的循环</a:t>
            </a:r>
            <a:endParaRPr lang="en-US" altLang="zh-CN" dirty="0" smtClean="0"/>
          </a:p>
          <a:p>
            <a:r>
              <a:rPr lang="zh-CN" altLang="en-US" dirty="0" smtClean="0"/>
              <a:t>各种循环有什么特点</a:t>
            </a:r>
            <a:endParaRPr lang="en-US" altLang="zh-CN" dirty="0" smtClean="0"/>
          </a:p>
          <a:p>
            <a:r>
              <a:rPr lang="zh-CN" altLang="en-US" dirty="0" smtClean="0"/>
              <a:t>使用循环应该注意哪两点</a:t>
            </a:r>
            <a:endParaRPr lang="en-US" altLang="zh-CN" dirty="0" smtClean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分别是什么作用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2098"/>
          </a:xfrm>
        </p:spPr>
        <p:txBody>
          <a:bodyPr/>
          <a:lstStyle/>
          <a:p>
            <a:r>
              <a:rPr lang="zh-CN" altLang="en-US" dirty="0" smtClean="0"/>
              <a:t>带参数的方法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428992" y="2857496"/>
            <a:ext cx="2428892" cy="18573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方法体（逻辑不变）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929454" y="3000372"/>
            <a:ext cx="1643074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执行结果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14348" y="2928934"/>
            <a:ext cx="1714512" cy="16430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各种类型的多个参数</a:t>
            </a:r>
          </a:p>
        </p:txBody>
      </p:sp>
      <p:sp>
        <p:nvSpPr>
          <p:cNvPr id="8" name="上弧形箭头 7"/>
          <p:cNvSpPr/>
          <p:nvPr/>
        </p:nvSpPr>
        <p:spPr>
          <a:xfrm>
            <a:off x="1428728" y="2143116"/>
            <a:ext cx="2357454" cy="785818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上弧形箭头 8"/>
          <p:cNvSpPr/>
          <p:nvPr/>
        </p:nvSpPr>
        <p:spPr>
          <a:xfrm>
            <a:off x="5429256" y="2143116"/>
            <a:ext cx="2000264" cy="785818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1560" y="5157192"/>
            <a:ext cx="8001056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5517232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在方法逻辑不变的情况下由外部的参数影响最终方法的执行结果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使用带参数的方法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285992"/>
            <a:ext cx="6715172" cy="37147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2786058"/>
            <a:ext cx="5500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 double  calc(double  num1, double  num2)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return   num1+num2;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使用该方法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类的实例化</a:t>
            </a:r>
            <a:endParaRPr lang="en-US" altLang="zh-CN" dirty="0" smtClean="0"/>
          </a:p>
          <a:p>
            <a:r>
              <a:rPr lang="en-US" altLang="zh-CN" dirty="0" smtClean="0"/>
              <a:t>double result  =  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.calc(15,25);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500306"/>
            <a:ext cx="6357982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如何将刚才的方法变成更为通用的计算方法？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带参数的方法注意点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多个参数使用逗号分开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使用方法时传入的参数数量，类型应和定义时保持一致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了解对象的概念和构成</a:t>
            </a:r>
            <a:endParaRPr lang="en-US" altLang="zh-CN" dirty="0" smtClean="0"/>
          </a:p>
          <a:p>
            <a:r>
              <a:rPr lang="zh-CN" altLang="en-US" dirty="0" smtClean="0"/>
              <a:t>掌握类的概念和构成</a:t>
            </a:r>
            <a:endParaRPr lang="en-US" altLang="zh-CN" dirty="0" smtClean="0"/>
          </a:p>
          <a:p>
            <a:r>
              <a:rPr lang="zh-CN" altLang="en-US" dirty="0" smtClean="0"/>
              <a:t>掌握方法的使用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47664" y="2852936"/>
            <a:ext cx="5929354" cy="8618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编写程序的目的是为了什么？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71604" y="4509120"/>
            <a:ext cx="5929354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现实生活中的世界由什么来构成？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071538" y="3068960"/>
            <a:ext cx="6786610" cy="1008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zh-CN" altLang="en-US" dirty="0" smtClean="0">
                <a:solidFill>
                  <a:schemeClr val="tx1"/>
                </a:solidFill>
              </a:rPr>
              <a:t>象是构成现实世界的基本单位</a:t>
            </a: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对象又是由什么来构成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3356992"/>
            <a:ext cx="6072230" cy="929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对象具备的外观特征或其他特点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47664" y="5445224"/>
            <a:ext cx="6000792" cy="8407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对象具备的行为动作或者功能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举例说明现实生活中有哪些对象</a:t>
            </a:r>
            <a:endParaRPr lang="en-US" altLang="zh-CN" dirty="0" smtClean="0"/>
          </a:p>
          <a:p>
            <a:r>
              <a:rPr lang="zh-CN" altLang="en-US" dirty="0" smtClean="0"/>
              <a:t>并说明对象的属性有哪些</a:t>
            </a:r>
            <a:endParaRPr lang="en-US" altLang="zh-CN" dirty="0" smtClean="0"/>
          </a:p>
          <a:p>
            <a:r>
              <a:rPr lang="zh-CN" altLang="en-US" dirty="0" smtClean="0"/>
              <a:t>方法又有哪</a:t>
            </a:r>
            <a:r>
              <a:rPr lang="zh-CN" altLang="en-US" dirty="0" smtClean="0"/>
              <a:t>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什么是类？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492896"/>
            <a:ext cx="7000924" cy="1078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类是抽象的，是对象的类型，是将多个拥有相同属性和方法的对象所抽离出来的模板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71538" y="4214818"/>
            <a:ext cx="164307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出租车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643306" y="5715016"/>
            <a:ext cx="164307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汽车类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643306" y="4214818"/>
            <a:ext cx="164307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公交车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215074" y="4143380"/>
            <a:ext cx="164307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大卡车</a:t>
            </a:r>
          </a:p>
        </p:txBody>
      </p:sp>
      <p:cxnSp>
        <p:nvCxnSpPr>
          <p:cNvPr id="11" name="直接箭头连接符 10"/>
          <p:cNvCxnSpPr>
            <a:stCxn id="5" idx="2"/>
          </p:cNvCxnSpPr>
          <p:nvPr/>
        </p:nvCxnSpPr>
        <p:spPr>
          <a:xfrm rot="16200000" flipH="1">
            <a:off x="2732471" y="4089801"/>
            <a:ext cx="714380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0"/>
          </p:cNvCxnSpPr>
          <p:nvPr/>
        </p:nvCxnSpPr>
        <p:spPr>
          <a:xfrm rot="5400000">
            <a:off x="4071934" y="532210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 rot="5400000">
            <a:off x="5447116" y="4125521"/>
            <a:ext cx="857256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使用类来模拟对象，这就是面向对象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面向对象除了使用类来表现之外还有很多其他内容，将在后面课程中学习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100</TotalTime>
  <Words>935</Words>
  <Application>Microsoft Office PowerPoint</Application>
  <PresentationFormat>全屏显示(4:3)</PresentationFormat>
  <Paragraphs>166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主题1</vt:lpstr>
      <vt:lpstr>JAVA 第五章</vt:lpstr>
      <vt:lpstr>回顾</vt:lpstr>
      <vt:lpstr>本章目标</vt:lpstr>
      <vt:lpstr>面向对象</vt:lpstr>
      <vt:lpstr>面向对象</vt:lpstr>
      <vt:lpstr>面向对象</vt:lpstr>
      <vt:lpstr>面向对象</vt:lpstr>
      <vt:lpstr>面向对象</vt:lpstr>
      <vt:lpstr>面向对象</vt:lpstr>
      <vt:lpstr>类</vt:lpstr>
      <vt:lpstr>类</vt:lpstr>
      <vt:lpstr>类</vt:lpstr>
      <vt:lpstr>类</vt:lpstr>
      <vt:lpstr>类的方法</vt:lpstr>
      <vt:lpstr>类的方法</vt:lpstr>
      <vt:lpstr>类的方法</vt:lpstr>
      <vt:lpstr>类的方法</vt:lpstr>
      <vt:lpstr>类的方法</vt:lpstr>
      <vt:lpstr>类的方法</vt:lpstr>
      <vt:lpstr>类的方法</vt:lpstr>
      <vt:lpstr>类的方法</vt:lpstr>
      <vt:lpstr>类的方法</vt:lpstr>
      <vt:lpstr>类的方法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Administrator</cp:lastModifiedBy>
  <cp:revision>32</cp:revision>
  <dcterms:modified xsi:type="dcterms:W3CDTF">2014-08-04T11:36:54Z</dcterms:modified>
</cp:coreProperties>
</file>