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0" r:id="rId14"/>
    <p:sldId id="259" r:id="rId15"/>
    <p:sldId id="275" r:id="rId16"/>
    <p:sldId id="274" r:id="rId17"/>
    <p:sldId id="273" r:id="rId18"/>
    <p:sldId id="272" r:id="rId19"/>
    <p:sldId id="271" r:id="rId20"/>
    <p:sldId id="258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第六章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包和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428868"/>
            <a:ext cx="6715172" cy="25123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3000372"/>
            <a:ext cx="571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com.niit.employee</a:t>
            </a:r>
            <a:r>
              <a:rPr lang="zh-CN" altLang="en-US" dirty="0" smtClean="0"/>
              <a:t>包中有个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类中有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com.niit.deptment</a:t>
            </a:r>
            <a:r>
              <a:rPr lang="zh-CN" altLang="en-US" dirty="0" smtClean="0"/>
              <a:t>包中有个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类中也有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方</a:t>
            </a:r>
            <a:r>
              <a:rPr lang="zh-CN" altLang="en-US" dirty="0" smtClean="0"/>
              <a:t>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的这个方法需要调用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方</a:t>
            </a:r>
            <a:r>
              <a:rPr lang="zh-CN" altLang="en-US" dirty="0" smtClean="0"/>
              <a:t>法，该如何实现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来描述字符串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类在</a:t>
            </a:r>
            <a:r>
              <a:rPr lang="en-US" altLang="zh-CN" dirty="0" smtClean="0"/>
              <a:t>java.lang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r>
              <a:rPr lang="zh-CN" altLang="en-US" dirty="0" smtClean="0"/>
              <a:t>既然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是一个类，那么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的结构会有哪些呢？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357430"/>
            <a:ext cx="6858048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字符串就是一串字符，任何一句话我们都能理解成是一个字符串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字符串创建的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28794" y="2564904"/>
            <a:ext cx="4714908" cy="10069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String  str = “Hello  Niit”;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9712" y="4437112"/>
            <a:ext cx="4643470" cy="9898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String str=new String(“Hello Niit”);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字符串中有许多方法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length()</a:t>
            </a:r>
          </a:p>
          <a:p>
            <a:pPr lvl="1"/>
            <a:r>
              <a:rPr lang="en-US" altLang="zh-CN" dirty="0" smtClean="0"/>
              <a:t>equals()</a:t>
            </a:r>
          </a:p>
          <a:p>
            <a:pPr lvl="1"/>
            <a:r>
              <a:rPr lang="en-US" altLang="zh-CN" dirty="0" smtClean="0"/>
              <a:t>subString()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回顾下方法的类别有哪些？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如何获取字符串的长度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length()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475656" y="3429000"/>
            <a:ext cx="6357982" cy="1857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3571876"/>
            <a:ext cx="4786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 name=“Hello Niit”;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 length=name.length();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System.out.println(“name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:”+length);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通过刚才对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方法的观察你能发现什么吗？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无参方法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返回值为</a:t>
            </a:r>
            <a:r>
              <a:rPr lang="en-US" altLang="zh-CN" dirty="0" smtClean="0"/>
              <a:t>int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类的原形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4005064"/>
            <a:ext cx="6643734" cy="25672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4214818"/>
            <a:ext cx="51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String</a:t>
            </a:r>
          </a:p>
          <a:p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public int length()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如何将两个字符串进行比较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尽量避免使用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3357562"/>
            <a:ext cx="6429420" cy="2143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3714752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 course1 = “java”;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course2 = “”java;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boolean isTrue=course1.equals(course2);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字符串比较原理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785918" y="2000240"/>
          <a:ext cx="5286412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03"/>
                <a:gridCol w="1321603"/>
                <a:gridCol w="1321603"/>
                <a:gridCol w="1321603"/>
              </a:tblGrid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/>
        </p:nvGraphicFramePr>
        <p:xfrm>
          <a:off x="1785918" y="3786190"/>
          <a:ext cx="5286412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03"/>
                <a:gridCol w="1321603"/>
                <a:gridCol w="1321603"/>
                <a:gridCol w="1321603"/>
              </a:tblGrid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箭头 8"/>
          <p:cNvSpPr/>
          <p:nvPr/>
        </p:nvSpPr>
        <p:spPr>
          <a:xfrm>
            <a:off x="2357422" y="3071810"/>
            <a:ext cx="214314" cy="7143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643306" y="3071810"/>
            <a:ext cx="214314" cy="7143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000628" y="3071810"/>
            <a:ext cx="214314" cy="7143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286512" y="3071810"/>
            <a:ext cx="214314" cy="7143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00100" y="5286388"/>
            <a:ext cx="7072362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逐字符进行比较只要有一个不同就</a:t>
            </a:r>
            <a:r>
              <a:rPr lang="en-US" altLang="zh-CN" dirty="0" smtClean="0">
                <a:solidFill>
                  <a:schemeClr val="tx1"/>
                </a:solidFill>
              </a:rPr>
              <a:t>return false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643182"/>
            <a:ext cx="7143800" cy="1785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000372"/>
            <a:ext cx="6072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键盘输入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两个同学各自喜欢的课程名称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比较他们喜欢的课程是否相同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同学喜欢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同学也喜欢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，喜欢课程会显示不一样呢？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equalsignorecase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4071942"/>
            <a:ext cx="6786610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boolean isTrue=course1.equalsignorecase(course2);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类是怎样的概念</a:t>
            </a:r>
            <a:endParaRPr lang="en-US" altLang="zh-CN" dirty="0" smtClean="0"/>
          </a:p>
          <a:p>
            <a:r>
              <a:rPr lang="zh-CN" altLang="en-US" dirty="0" smtClean="0"/>
              <a:t>类和对象的区别是什么</a:t>
            </a:r>
            <a:endParaRPr lang="en-US" altLang="zh-CN" dirty="0" smtClean="0"/>
          </a:p>
          <a:p>
            <a:r>
              <a:rPr lang="zh-CN" altLang="en-US" dirty="0" smtClean="0"/>
              <a:t>类的结构有哪些？如何使用一个类</a:t>
            </a:r>
            <a:endParaRPr lang="en-US" altLang="zh-CN" dirty="0" smtClean="0"/>
          </a:p>
          <a:p>
            <a:r>
              <a:rPr lang="zh-CN" altLang="en-US" dirty="0" smtClean="0"/>
              <a:t>方法的返回值有哪些？类能作为返回值返回吗？</a:t>
            </a:r>
            <a:endParaRPr lang="en-US" altLang="zh-CN" dirty="0" smtClean="0"/>
          </a:p>
          <a:p>
            <a:r>
              <a:rPr lang="zh-CN" altLang="en-US" dirty="0" smtClean="0"/>
              <a:t>为什么要使用带参数的方法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获取字符串中字符的位置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2357430"/>
          <a:ext cx="8001057" cy="3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000132"/>
                <a:gridCol w="4857785"/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方法名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返回值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indexOf(String)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获取字符第一次出现在字符串中的位置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indexOf(String,int)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获取字符在指定位置起出现在字符串中的位置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lastIndexOf(String)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获取字符在字符串中最后一次出现的位置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charAt(int)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获取指定位置对应的字符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500306"/>
            <a:ext cx="6500858" cy="2143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2786058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输入一个邮箱地址，判断邮箱是否合法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：邮箱必须要有</a:t>
            </a:r>
            <a:r>
              <a:rPr lang="en-US" altLang="zh-CN" dirty="0" smtClean="0"/>
              <a:t>@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：邮箱必须要有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@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不能出现在首尾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截取字符串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500306"/>
          <a:ext cx="8001057" cy="199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000132"/>
                <a:gridCol w="4857785"/>
              </a:tblGrid>
              <a:tr h="424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方法名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返回值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subString(int)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从指定位置截取到字符串末尾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subString(int,int)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从指定位置截取到另一个指定位置的字符串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714620"/>
            <a:ext cx="6286544" cy="164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28612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输入一个邮箱，如何获取邮箱的用户名和邮箱名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500306"/>
          <a:ext cx="8001057" cy="199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000132"/>
                <a:gridCol w="4857785"/>
              </a:tblGrid>
              <a:tr h="424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方法名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返回值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concat(String)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连接另一个字符串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trim()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去除字符串首尾的空格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StringBuffer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2714620"/>
            <a:ext cx="7500990" cy="164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328612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中的值是没法更改的，</a:t>
            </a:r>
            <a:r>
              <a:rPr lang="en-US" altLang="zh-CN" dirty="0" smtClean="0"/>
              <a:t>StringBuffer</a:t>
            </a:r>
            <a:r>
              <a:rPr lang="zh-CN" altLang="en-US" dirty="0" smtClean="0"/>
              <a:t>的值是可扩充可修改的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StringBuffer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StringBuffer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的转换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357430"/>
            <a:ext cx="6072230" cy="16476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StringBuffer sb=new StringBuffer();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StringBuffer sb=new StringBuffer(“Hello Niit”);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47664" y="5013176"/>
            <a:ext cx="5715040" cy="936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String str=new StringBuffer(“hello”).toString();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StringBuffer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append()  </a:t>
            </a:r>
          </a:p>
          <a:p>
            <a:pPr lvl="1"/>
            <a:r>
              <a:rPr lang="en-US" altLang="zh-CN" dirty="0" smtClean="0"/>
              <a:t>chatAt()</a:t>
            </a:r>
          </a:p>
          <a:p>
            <a:pPr lvl="1"/>
            <a:r>
              <a:rPr lang="en-US" altLang="zh-CN" dirty="0" smtClean="0"/>
              <a:t>setCharAt()</a:t>
            </a:r>
          </a:p>
          <a:p>
            <a:pPr lvl="1"/>
            <a:r>
              <a:rPr lang="en-US" altLang="zh-CN" dirty="0" smtClean="0"/>
              <a:t>reverse()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了解包的作用</a:t>
            </a:r>
            <a:endParaRPr lang="en-US" altLang="zh-CN" dirty="0" smtClean="0"/>
          </a:p>
          <a:p>
            <a:r>
              <a:rPr lang="zh-CN" altLang="en-US" dirty="0" smtClean="0"/>
              <a:t>掌握包的创建和导入</a:t>
            </a:r>
            <a:endParaRPr lang="en-US" altLang="zh-CN" dirty="0" smtClean="0"/>
          </a:p>
          <a:p>
            <a:r>
              <a:rPr lang="zh-CN" altLang="en-US" dirty="0" smtClean="0"/>
              <a:t>掌握访问修饰符的作用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StringBuffer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为什么要使用包？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857496"/>
            <a:ext cx="6786610" cy="164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3214686"/>
            <a:ext cx="57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项目编写一般以团队进行，如果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在项目中写模块时需要管理业务用到了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在项目也用到了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>类，怎么办？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现实生活中如何解决这个问题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包的作用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00232" y="3643314"/>
            <a:ext cx="5214974" cy="2089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40" y="3929066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/>
              <a:t>解决命名冲突</a:t>
            </a:r>
            <a:endParaRPr lang="en-US" altLang="zh-CN" dirty="0" smtClean="0"/>
          </a:p>
          <a:p>
            <a:pPr marL="342900" indent="-342900">
              <a:buAutoNum type="arabicPlain"/>
            </a:pP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en-US" dirty="0" smtClean="0"/>
              <a:t>分类存储便于管理代码</a:t>
            </a:r>
            <a:endParaRPr lang="en-US" altLang="zh-CN" dirty="0" smtClean="0"/>
          </a:p>
          <a:p>
            <a:pPr marL="342900" indent="-342900">
              <a:buAutoNum type="arabicPlain"/>
            </a:pP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    </a:t>
            </a:r>
            <a:r>
              <a:rPr lang="zh-CN" altLang="en-US" dirty="0" smtClean="0"/>
              <a:t>提高代码的安全性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包的创建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包名创建注意点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包的创建应写在第一句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5852" y="2643182"/>
            <a:ext cx="6286544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package  </a:t>
            </a:r>
            <a:r>
              <a:rPr lang="zh-CN" altLang="en-US" dirty="0" smtClean="0">
                <a:solidFill>
                  <a:schemeClr val="tx1"/>
                </a:solidFill>
              </a:rPr>
              <a:t>包名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包的命名规范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所有字母应小写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对包名进行分割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zh-CN" altLang="en-US" dirty="0" smtClean="0"/>
              <a:t>不能出现在包的首尾位置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4143380"/>
            <a:ext cx="6143668" cy="1500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com.niit.chapter6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观察下定义包后在电脑中的存储结构是怎样的？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访问修饰符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default(</a:t>
            </a:r>
            <a:r>
              <a:rPr lang="zh-CN" altLang="en-US" dirty="0" smtClean="0"/>
              <a:t>默认级别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public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protected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private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如何使用包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什么时候使用包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492896"/>
            <a:ext cx="5786478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import </a:t>
            </a:r>
            <a:r>
              <a:rPr lang="zh-CN" altLang="en-US" dirty="0" smtClean="0">
                <a:solidFill>
                  <a:schemeClr val="tx1"/>
                </a:solidFill>
              </a:rPr>
              <a:t>包名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19672" y="5013176"/>
            <a:ext cx="5929354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当一个包中的类需要使用到其他包中的类就需要导入包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90</TotalTime>
  <Words>1134</Words>
  <Application>Microsoft Office PowerPoint</Application>
  <PresentationFormat>全屏显示(4:3)</PresentationFormat>
  <Paragraphs>225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主题1</vt:lpstr>
      <vt:lpstr>JAVA 第六章</vt:lpstr>
      <vt:lpstr>回顾</vt:lpstr>
      <vt:lpstr>本章目标</vt:lpstr>
      <vt:lpstr>JAVA包</vt:lpstr>
      <vt:lpstr>JAVA包</vt:lpstr>
      <vt:lpstr>JAVA包</vt:lpstr>
      <vt:lpstr>JAVA包</vt:lpstr>
      <vt:lpstr>JAVA包</vt:lpstr>
      <vt:lpstr>JAVA包</vt:lpstr>
      <vt:lpstr>JAVA包</vt:lpstr>
      <vt:lpstr>字符串</vt:lpstr>
      <vt:lpstr>字符串</vt:lpstr>
      <vt:lpstr>字符串</vt:lpstr>
      <vt:lpstr>字符串</vt:lpstr>
      <vt:lpstr>字符串</vt:lpstr>
      <vt:lpstr>字符串</vt:lpstr>
      <vt:lpstr>字符串比较原理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StringBuffer</vt:lpstr>
      <vt:lpstr>StringBuffer</vt:lpstr>
      <vt:lpstr>StringBuffer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Administrator</cp:lastModifiedBy>
  <cp:revision>32</cp:revision>
  <dcterms:modified xsi:type="dcterms:W3CDTF">2014-08-06T12:05:57Z</dcterms:modified>
</cp:coreProperties>
</file>