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69" r:id="rId7"/>
    <p:sldId id="270" r:id="rId8"/>
    <p:sldId id="271" r:id="rId9"/>
    <p:sldId id="268" r:id="rId10"/>
    <p:sldId id="267" r:id="rId11"/>
    <p:sldId id="266" r:id="rId12"/>
    <p:sldId id="265" r:id="rId13"/>
    <p:sldId id="264" r:id="rId14"/>
    <p:sldId id="263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第七章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数组的赋值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通过数组的下标使用元素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创建时赋值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59632" y="2780928"/>
            <a:ext cx="5857916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array[0]=468;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array[1]=500;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57290" y="4429132"/>
            <a:ext cx="5786478" cy="1571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4572008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int[]  array=new int[]{1,2,3,4,5,6};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int[] array={1,2,3,4,5,6};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643182"/>
            <a:ext cx="6786610" cy="1571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143248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通过键盘输入为班里每个同学设定成绩，使用数组改如何实现？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如果刚才的题目学生数量发生变化怎么办？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获取数组中元素的数量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28860" y="2643182"/>
            <a:ext cx="3857652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数组名</a:t>
            </a:r>
            <a:r>
              <a:rPr lang="en-US" altLang="zh-CN" dirty="0" smtClean="0">
                <a:solidFill>
                  <a:schemeClr val="tx1"/>
                </a:solidFill>
              </a:rPr>
              <a:t>.length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如果想知道班里成绩最高的是多少分怎么办？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回忆下擂台赛是怎么打的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93260" y="3573016"/>
            <a:ext cx="1143008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擂主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50978" y="3573016"/>
            <a:ext cx="1143008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挑战者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07904" y="3573016"/>
            <a:ext cx="1143008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挑战者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22614" y="3573016"/>
            <a:ext cx="1143008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挑战者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6" idx="1"/>
            <a:endCxn id="4" idx="3"/>
          </p:cNvCxnSpPr>
          <p:nvPr/>
        </p:nvCxnSpPr>
        <p:spPr>
          <a:xfrm flipH="1">
            <a:off x="2136268" y="4073082"/>
            <a:ext cx="1571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993260" y="4930338"/>
            <a:ext cx="7072362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挑战者轮番上场，赢的成为擂主，输的直接淘汰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857496"/>
            <a:ext cx="6786610" cy="1571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Tom</a:t>
            </a:r>
            <a:r>
              <a:rPr lang="zh-CN" altLang="en-US" dirty="0" smtClean="0">
                <a:solidFill>
                  <a:schemeClr val="tx1"/>
                </a:solidFill>
              </a:rPr>
              <a:t>去购买衣服，同一件衣服在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家店铺都有，但是价钱不一样，应该买哪件呢？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如果希望看下班中有序的成绩表怎么办？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对数组进行排序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</a:t>
            </a:r>
            <a:r>
              <a:rPr lang="zh-CN" altLang="en-US" dirty="0" smtClean="0"/>
              <a:t>入排序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47664" y="4509120"/>
            <a:ext cx="6048672" cy="8640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数组中的排序是将元素按照一定规律依次比较的过程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如何创建包导入包</a:t>
            </a:r>
            <a:endParaRPr lang="en-US" altLang="zh-CN" dirty="0" smtClean="0"/>
          </a:p>
          <a:p>
            <a:r>
              <a:rPr lang="zh-CN" altLang="en-US" dirty="0" smtClean="0"/>
              <a:t>如何判断一个文件是否是记事本文件</a:t>
            </a:r>
            <a:endParaRPr lang="en-US" altLang="zh-CN" dirty="0" smtClean="0"/>
          </a:p>
          <a:p>
            <a:r>
              <a:rPr lang="en-US" altLang="zh-CN" dirty="0" smtClean="0"/>
              <a:t>StringBuffer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的区别是什么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掌握数组的创建方式</a:t>
            </a:r>
            <a:endParaRPr lang="en-US" altLang="zh-CN" dirty="0" smtClean="0"/>
          </a:p>
          <a:p>
            <a:r>
              <a:rPr lang="zh-CN" altLang="en-US" dirty="0" smtClean="0"/>
              <a:t>使用数组解决问题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获取最大值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dirty="0" smtClean="0"/>
              <a:t>掌握二维数组的使用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为什么要使用数组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31640" y="3212976"/>
            <a:ext cx="6500858" cy="15121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3645024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如果一个班级有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个同学，需要使用变量存储每个同学的成绩，怎么办？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571744"/>
            <a:ext cx="6286544" cy="1785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996952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 smtClean="0"/>
              <a:t>如果每个同学的成绩都是键盘接收</a:t>
            </a:r>
            <a:endParaRPr lang="en-US" altLang="zh-CN" dirty="0" smtClean="0"/>
          </a:p>
          <a:p>
            <a:pPr marL="342900" indent="-342900">
              <a:buAutoNum type="arabicPlain"/>
            </a:pP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zh-CN" altLang="en-US" dirty="0" smtClean="0"/>
              <a:t>如果需要得到每个同学的具体成绩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生物标本室是如何整理标本的？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将生物分类存放在不同的柜架上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每件标本都会有一个标签标注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数组的概念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以下数据能构成数组吗？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7624" y="2276872"/>
            <a:ext cx="6572296" cy="10801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数组就是一组相同类型变量的集合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03648" y="4581128"/>
            <a:ext cx="6429420" cy="1714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4869160"/>
            <a:ext cx="528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“java”    “html”  “javascript”</a:t>
            </a:r>
          </a:p>
          <a:p>
            <a:r>
              <a:rPr lang="en-US" altLang="zh-CN" dirty="0" smtClean="0"/>
              <a:t>169  ‘A’  45.7   </a:t>
            </a:r>
          </a:p>
          <a:p>
            <a:pPr marL="342900" indent="-342900">
              <a:buAutoNum type="arabicPlain" startAt="98"/>
            </a:pPr>
            <a:r>
              <a:rPr lang="en-US" altLang="zh-CN" dirty="0" smtClean="0"/>
              <a:t>56   109.78</a:t>
            </a:r>
          </a:p>
          <a:p>
            <a:pPr marL="342900" indent="-342900"/>
            <a:r>
              <a:rPr lang="en-US" altLang="zh-CN" dirty="0" smtClean="0"/>
              <a:t>“</a:t>
            </a:r>
            <a:r>
              <a:rPr lang="zh-CN" altLang="en-US" dirty="0" smtClean="0"/>
              <a:t>春天</a:t>
            </a:r>
            <a:r>
              <a:rPr lang="en-US" altLang="zh-CN" dirty="0" smtClean="0"/>
              <a:t>”   “</a:t>
            </a:r>
            <a:r>
              <a:rPr lang="zh-CN" altLang="en-US" dirty="0" smtClean="0"/>
              <a:t>秋天</a:t>
            </a:r>
            <a:r>
              <a:rPr lang="en-US" altLang="zh-CN" dirty="0" smtClean="0"/>
              <a:t>”   2010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47477" cy="4213392"/>
          </a:xfrm>
        </p:spPr>
        <p:txBody>
          <a:bodyPr/>
          <a:lstStyle/>
          <a:p>
            <a:r>
              <a:rPr lang="zh-CN" altLang="en-US" dirty="0" smtClean="0"/>
              <a:t>数组在内存中的存储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071678"/>
            <a:ext cx="7572428" cy="4572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57554" y="2714620"/>
          <a:ext cx="1262050" cy="314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50"/>
              </a:tblGrid>
              <a:tr h="628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628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HTML</a:t>
                      </a:r>
                      <a:endParaRPr lang="zh-CN" altLang="en-US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628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ORACLE</a:t>
                      </a:r>
                      <a:endParaRPr lang="zh-CN" altLang="en-US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628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JS</a:t>
                      </a:r>
                      <a:endParaRPr lang="zh-CN" altLang="en-US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628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JDBC</a:t>
                      </a:r>
                      <a:endParaRPr lang="zh-CN" altLang="en-US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5852" y="27860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22145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9" name="左箭头标注 8"/>
          <p:cNvSpPr/>
          <p:nvPr/>
        </p:nvSpPr>
        <p:spPr>
          <a:xfrm>
            <a:off x="4714876" y="2643182"/>
            <a:ext cx="2357454" cy="714380"/>
          </a:xfrm>
          <a:prstGeom prst="lef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7422" y="2928934"/>
            <a:ext cx="571504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57422" y="3500438"/>
            <a:ext cx="571504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57422" y="4143380"/>
            <a:ext cx="571504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57422" y="4786322"/>
            <a:ext cx="571504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7422" y="5429264"/>
            <a:ext cx="571504" cy="357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左箭头标注 15"/>
          <p:cNvSpPr/>
          <p:nvPr/>
        </p:nvSpPr>
        <p:spPr>
          <a:xfrm>
            <a:off x="4500562" y="3857628"/>
            <a:ext cx="2357454" cy="714380"/>
          </a:xfrm>
          <a:prstGeom prst="lef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元素的值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357554" y="6000768"/>
            <a:ext cx="1285884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course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左箭头标注 17"/>
          <p:cNvSpPr/>
          <p:nvPr/>
        </p:nvSpPr>
        <p:spPr>
          <a:xfrm>
            <a:off x="4643438" y="5786454"/>
            <a:ext cx="2357454" cy="714380"/>
          </a:xfrm>
          <a:prstGeom prst="lef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数组名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数组的创建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注意点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[]</a:t>
            </a:r>
            <a:r>
              <a:rPr lang="zh-CN" altLang="en-US" dirty="0" smtClean="0"/>
              <a:t>可以放在数组名的后面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创建数组必须分配数组的长度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3500438"/>
            <a:ext cx="592935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int[]  array=new int[10];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47664" y="2276872"/>
            <a:ext cx="5929354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int[]  array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array=new int[10];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75</TotalTime>
  <Words>617</Words>
  <Application>Microsoft Office PowerPoint</Application>
  <PresentationFormat>全屏显示(4:3)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主题1</vt:lpstr>
      <vt:lpstr>JAVA 第七章</vt:lpstr>
      <vt:lpstr>回顾</vt:lpstr>
      <vt:lpstr>本章目标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Administrator</cp:lastModifiedBy>
  <cp:revision>23</cp:revision>
  <dcterms:modified xsi:type="dcterms:W3CDTF">2014-08-07T14:26:13Z</dcterms:modified>
</cp:coreProperties>
</file>