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3" r:id="rId17"/>
    <p:sldId id="272" r:id="rId18"/>
    <p:sldId id="271" r:id="rId19"/>
    <p:sldId id="269" r:id="rId20"/>
    <p:sldId id="270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E4494-94AB-47EE-9AD3-AFD453373272}" type="datetimeFigureOut">
              <a:rPr lang="zh-CN" altLang="en-US" smtClean="0"/>
              <a:t>2014-8-15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54BAA-CF01-4D0B-A883-2C56FF2370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第八章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面向对象设计（一）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类中属性很多，忘记给某些属性赋值了怎么办？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通过构造方法解决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构造方法是类进行</a:t>
            </a:r>
            <a:r>
              <a:rPr lang="zh-CN" altLang="en-US" dirty="0" smtClean="0"/>
              <a:t>初始化时调用的方法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3214686"/>
            <a:ext cx="6286544" cy="2214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3500438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访问修饰符  类名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//</a:t>
            </a:r>
            <a:r>
              <a:rPr lang="zh-CN" altLang="en-US" dirty="0" smtClean="0"/>
              <a:t>构造方法体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回顾下以前学过的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类的方法有哪些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indexOf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subString</a:t>
            </a:r>
            <a:r>
              <a:rPr lang="zh-CN" altLang="en-US" dirty="0" smtClean="0"/>
              <a:t>方法有什么特点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在一个类中，同一个方法实现不同的操作即方法的重载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2643174" y="2714620"/>
            <a:ext cx="3429024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驾驶员具备驾驶方法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7224" y="5429264"/>
            <a:ext cx="1357322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汽车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29454" y="5429264"/>
            <a:ext cx="1357322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宇宙飞船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57752" y="5429264"/>
            <a:ext cx="1357322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轮船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7488" y="5429264"/>
            <a:ext cx="1357322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飞机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5" idx="0"/>
            <a:endCxn id="4" idx="2"/>
          </p:cNvCxnSpPr>
          <p:nvPr/>
        </p:nvCxnSpPr>
        <p:spPr>
          <a:xfrm rot="5400000" flipH="1" flipV="1">
            <a:off x="2089529" y="3161108"/>
            <a:ext cx="1714512" cy="282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4" idx="2"/>
          </p:cNvCxnSpPr>
          <p:nvPr/>
        </p:nvCxnSpPr>
        <p:spPr>
          <a:xfrm rot="5400000" flipH="1" flipV="1">
            <a:off x="3089661" y="4161240"/>
            <a:ext cx="1714512" cy="82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4" idx="2"/>
          </p:cNvCxnSpPr>
          <p:nvPr/>
        </p:nvCxnSpPr>
        <p:spPr>
          <a:xfrm rot="16200000" flipV="1">
            <a:off x="4089794" y="3982644"/>
            <a:ext cx="1714512" cy="117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0"/>
            <a:endCxn id="4" idx="2"/>
          </p:cNvCxnSpPr>
          <p:nvPr/>
        </p:nvCxnSpPr>
        <p:spPr>
          <a:xfrm rot="16200000" flipV="1">
            <a:off x="5125645" y="2946793"/>
            <a:ext cx="1714512" cy="3250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重载的要求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在同一个类中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方法名必须相同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参数列表不同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643182"/>
            <a:ext cx="6357982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3000372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如何通过重载的定义，实现现金支付，信用卡支付和现金与信用卡同时支付的业务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什么是继承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泛指将前人的作风，文化，知识等接收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中的继承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继承是面向对象的重要机制，指一个对象可以直接调用另一个对象的属性和方法，以达到扩展原有的代码，而不必对源代码进行重新编写的目的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程序中的继承源自生活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继承的关系  </a:t>
            </a:r>
            <a:r>
              <a:rPr lang="en-US" altLang="zh-CN" dirty="0" smtClean="0"/>
              <a:t>is – a</a:t>
            </a:r>
          </a:p>
          <a:p>
            <a:pPr lvl="1"/>
            <a:r>
              <a:rPr lang="zh-CN" altLang="en-US" dirty="0" smtClean="0"/>
              <a:t>单继承模式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被继承的类称为父类，父类具备子类通有的特征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继承父类的类称为子类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</a:t>
            </a:r>
            <a:r>
              <a:rPr lang="zh-CN" altLang="en-US" dirty="0" smtClean="0"/>
              <a:t>类应该比父类更具体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中如何实现继承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43174" y="2714620"/>
            <a:ext cx="342902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关键字  </a:t>
            </a:r>
            <a:r>
              <a:rPr lang="en-US" altLang="zh-CN" dirty="0" smtClean="0">
                <a:solidFill>
                  <a:schemeClr val="tx1"/>
                </a:solidFill>
              </a:rPr>
              <a:t>extends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00232" y="3929066"/>
            <a:ext cx="4929222" cy="1214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public class </a:t>
            </a:r>
            <a:r>
              <a:rPr lang="zh-CN" altLang="en-US" dirty="0" smtClean="0">
                <a:solidFill>
                  <a:schemeClr val="tx1"/>
                </a:solidFill>
              </a:rPr>
              <a:t>子类 </a:t>
            </a:r>
            <a:r>
              <a:rPr lang="en-US" altLang="zh-CN" dirty="0" smtClean="0">
                <a:solidFill>
                  <a:schemeClr val="tx1"/>
                </a:solidFill>
              </a:rPr>
              <a:t>extends </a:t>
            </a:r>
            <a:r>
              <a:rPr lang="zh-CN" altLang="en-US" dirty="0" smtClean="0">
                <a:solidFill>
                  <a:schemeClr val="tx1"/>
                </a:solidFill>
              </a:rPr>
              <a:t>父类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继承的特点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子类具备父类所有的属性和方法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子类在进行初始化的时候先初始化父类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什么是数组，如何创建</a:t>
            </a:r>
            <a:endParaRPr lang="en-US" altLang="zh-CN" dirty="0" smtClean="0"/>
          </a:p>
          <a:p>
            <a:r>
              <a:rPr lang="zh-CN" altLang="en-US" dirty="0" smtClean="0"/>
              <a:t>如何使用数组求最小值</a:t>
            </a:r>
            <a:endParaRPr lang="en-US" altLang="zh-CN" dirty="0" smtClean="0"/>
          </a:p>
          <a:p>
            <a:r>
              <a:rPr lang="zh-CN" altLang="en-US" dirty="0" smtClean="0"/>
              <a:t>如何使用数组实现排序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子类比父类更具体的表现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子类比父类拥有更多的属性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子类比父类拥有更多的方法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子类重写父类的方法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方法的重写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重写即对父类方法的改进或改写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重写的要求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重写只发生于子类中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方法的访问级别不能低于父类的访问级别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方法名，返回值，参数列表必须相同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继承的优点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提高代码的复用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允许对原有的类进行扩展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实现面向对象的多态机制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掌握封装的概念和运用</a:t>
            </a:r>
            <a:endParaRPr lang="en-US" altLang="zh-CN" dirty="0" smtClean="0"/>
          </a:p>
          <a:p>
            <a:r>
              <a:rPr lang="zh-CN" altLang="en-US" dirty="0" smtClean="0"/>
              <a:t>掌握构造方法的使用</a:t>
            </a:r>
            <a:endParaRPr lang="en-US" altLang="zh-CN" dirty="0" smtClean="0"/>
          </a:p>
          <a:p>
            <a:r>
              <a:rPr lang="zh-CN" altLang="en-US" dirty="0" smtClean="0"/>
              <a:t>掌握方法的重载</a:t>
            </a:r>
            <a:endParaRPr lang="en-US" altLang="zh-CN" dirty="0" smtClean="0"/>
          </a:p>
          <a:p>
            <a:r>
              <a:rPr lang="zh-CN" altLang="en-US" dirty="0" smtClean="0"/>
              <a:t>掌握继承的使用和特点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中如何创建一个商品对象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14546" y="2428868"/>
            <a:ext cx="3500462" cy="31432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928934"/>
            <a:ext cx="271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proId int</a:t>
            </a:r>
          </a:p>
          <a:p>
            <a:r>
              <a:rPr lang="en-US" altLang="zh-CN" dirty="0" smtClean="0"/>
              <a:t>proName String</a:t>
            </a:r>
          </a:p>
          <a:p>
            <a:r>
              <a:rPr lang="en-US" altLang="zh-CN" dirty="0" smtClean="0"/>
              <a:t>price double</a:t>
            </a:r>
          </a:p>
          <a:p>
            <a:r>
              <a:rPr lang="en-US" altLang="zh-CN" dirty="0" smtClean="0"/>
              <a:t>producingArea String</a:t>
            </a:r>
          </a:p>
          <a:p>
            <a:r>
              <a:rPr lang="en-US" altLang="zh-CN" dirty="0" smtClean="0"/>
              <a:t>brand String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通过对象名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属性名修改属性值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如果输入的非法的值会怎么办？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2928934"/>
            <a:ext cx="6215106" cy="1785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3286124"/>
            <a:ext cx="4500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pro.price=-100;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pro.band=“       ”;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通过封装解决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封装即隐藏细节，我们在很多时候程序中的一些数据不希望外部访问或更改，就需要通过封装来解决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对属性进行封装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将属性私有化，使用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提供属性的</a:t>
            </a:r>
            <a:r>
              <a:rPr lang="en-US" altLang="zh-CN" dirty="0" smtClean="0"/>
              <a:t>getter,setter</a:t>
            </a:r>
            <a:r>
              <a:rPr lang="zh-CN" altLang="en-US" dirty="0" smtClean="0"/>
              <a:t>方法，限制外部的访问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编写类的过程是封装吗？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编写方法时封装吗？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64</TotalTime>
  <Words>554</Words>
  <PresentationFormat>全屏显示(4:3)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JAVA 第八章</vt:lpstr>
      <vt:lpstr>回顾</vt:lpstr>
      <vt:lpstr>本章目标</vt:lpstr>
      <vt:lpstr>封装</vt:lpstr>
      <vt:lpstr>封装</vt:lpstr>
      <vt:lpstr>封装</vt:lpstr>
      <vt:lpstr>封装</vt:lpstr>
      <vt:lpstr>封装</vt:lpstr>
      <vt:lpstr>封装</vt:lpstr>
      <vt:lpstr>构造方法</vt:lpstr>
      <vt:lpstr>构造方法</vt:lpstr>
      <vt:lpstr>重载</vt:lpstr>
      <vt:lpstr>重载</vt:lpstr>
      <vt:lpstr>重载</vt:lpstr>
      <vt:lpstr>重载</vt:lpstr>
      <vt:lpstr>继承</vt:lpstr>
      <vt:lpstr>继承</vt:lpstr>
      <vt:lpstr>继承</vt:lpstr>
      <vt:lpstr>继承</vt:lpstr>
      <vt:lpstr>继承</vt:lpstr>
      <vt:lpstr>继承</vt:lpstr>
      <vt:lpstr>继承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23</cp:revision>
  <dcterms:modified xsi:type="dcterms:W3CDTF">2014-08-15T06:58:45Z</dcterms:modified>
</cp:coreProperties>
</file>