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2" r:id="rId4"/>
    <p:sldId id="261" r:id="rId5"/>
    <p:sldId id="260" r:id="rId6"/>
    <p:sldId id="259" r:id="rId7"/>
    <p:sldId id="269" r:id="rId8"/>
    <p:sldId id="268" r:id="rId9"/>
    <p:sldId id="267" r:id="rId10"/>
    <p:sldId id="266" r:id="rId11"/>
    <p:sldId id="265" r:id="rId12"/>
    <p:sldId id="264" r:id="rId13"/>
    <p:sldId id="263" r:id="rId14"/>
    <p:sldId id="276" r:id="rId15"/>
    <p:sldId id="275" r:id="rId16"/>
    <p:sldId id="277" r:id="rId17"/>
    <p:sldId id="278" r:id="rId18"/>
    <p:sldId id="274" r:id="rId19"/>
    <p:sldId id="272" r:id="rId20"/>
    <p:sldId id="271" r:id="rId21"/>
    <p:sldId id="258" r:id="rId22"/>
    <p:sldId id="279" r:id="rId23"/>
    <p:sldId id="281" r:id="rId24"/>
    <p:sldId id="282"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1" d="100"/>
          <a:sy n="71" d="100"/>
        </p:scale>
        <p:origin x="-5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1">
        <a:schemeClr val="bg1"/>
      </p:bgRef>
    </p:bg>
    <p:spTree>
      <p:nvGrpSpPr>
        <p:cNvPr id="1" name=""/>
        <p:cNvGrpSpPr/>
        <p:nvPr/>
      </p:nvGrpSpPr>
      <p:grpSpPr>
        <a:xfrm>
          <a:off x="0" y="0"/>
          <a:ext cx="0" cy="0"/>
          <a:chOff x="0" y="0"/>
          <a:chExt cx="0" cy="0"/>
        </a:xfrm>
      </p:grpSpPr>
      <p:grpSp>
        <p:nvGrpSpPr>
          <p:cNvPr id="4" name="Group 43"/>
          <p:cNvGrpSpPr/>
          <p:nvPr/>
        </p:nvGrpSpPr>
        <p:grpSpPr>
          <a:xfrm>
            <a:off x="0" y="3296872"/>
            <a:ext cx="3741490" cy="3561129"/>
            <a:chOff x="-1" y="1600199"/>
            <a:chExt cx="4501019" cy="5257801"/>
          </a:xfrm>
        </p:grpSpPr>
        <p:sp>
          <p:nvSpPr>
            <p:cNvPr id="39" name="Freeform 7"/>
            <p:cNvSpPr>
              <a:spLocks/>
            </p:cNvSpPr>
            <p:nvPr/>
          </p:nvSpPr>
          <p:spPr bwMode="auto">
            <a:xfrm>
              <a:off x="-1" y="1600199"/>
              <a:ext cx="4127498" cy="2514600"/>
            </a:xfrm>
            <a:custGeom>
              <a:avLst/>
              <a:gdLst/>
              <a:ahLst/>
              <a:cxnLst>
                <a:cxn ang="0">
                  <a:pos x="0" y="0"/>
                </a:cxn>
                <a:cxn ang="0">
                  <a:pos x="124" y="18"/>
                </a:cxn>
                <a:cxn ang="0">
                  <a:pos x="246" y="40"/>
                </a:cxn>
                <a:cxn ang="0">
                  <a:pos x="365" y="64"/>
                </a:cxn>
                <a:cxn ang="0">
                  <a:pos x="596" y="127"/>
                </a:cxn>
                <a:cxn ang="0">
                  <a:pos x="815" y="200"/>
                </a:cxn>
                <a:cxn ang="0">
                  <a:pos x="1025" y="286"/>
                </a:cxn>
                <a:cxn ang="0">
                  <a:pos x="1223" y="380"/>
                </a:cxn>
                <a:cxn ang="0">
                  <a:pos x="1411" y="482"/>
                </a:cxn>
                <a:cxn ang="0">
                  <a:pos x="1588" y="591"/>
                </a:cxn>
                <a:cxn ang="0">
                  <a:pos x="1753" y="707"/>
                </a:cxn>
                <a:cxn ang="0">
                  <a:pos x="1907" y="824"/>
                </a:cxn>
                <a:cxn ang="0">
                  <a:pos x="2047" y="946"/>
                </a:cxn>
                <a:cxn ang="0">
                  <a:pos x="2177" y="1066"/>
                </a:cxn>
                <a:cxn ang="0">
                  <a:pos x="2293" y="1189"/>
                </a:cxn>
                <a:cxn ang="0">
                  <a:pos x="2397" y="1308"/>
                </a:cxn>
                <a:cxn ang="0">
                  <a:pos x="2488" y="1423"/>
                </a:cxn>
                <a:cxn ang="0">
                  <a:pos x="2565" y="1534"/>
                </a:cxn>
                <a:cxn ang="0">
                  <a:pos x="2600" y="1587"/>
                </a:cxn>
                <a:cxn ang="0">
                  <a:pos x="2535" y="1522"/>
                </a:cxn>
                <a:cxn ang="0">
                  <a:pos x="2455" y="1451"/>
                </a:cxn>
                <a:cxn ang="0">
                  <a:pos x="2359" y="1375"/>
                </a:cxn>
                <a:cxn ang="0">
                  <a:pos x="2247" y="1294"/>
                </a:cxn>
                <a:cxn ang="0">
                  <a:pos x="2119" y="1215"/>
                </a:cxn>
                <a:cxn ang="0">
                  <a:pos x="1981" y="1134"/>
                </a:cxn>
                <a:cxn ang="0">
                  <a:pos x="1827" y="1058"/>
                </a:cxn>
                <a:cxn ang="0">
                  <a:pos x="1662" y="986"/>
                </a:cxn>
                <a:cxn ang="0">
                  <a:pos x="1486" y="921"/>
                </a:cxn>
                <a:cxn ang="0">
                  <a:pos x="1299" y="865"/>
                </a:cxn>
                <a:cxn ang="0">
                  <a:pos x="1103" y="819"/>
                </a:cxn>
                <a:cxn ang="0">
                  <a:pos x="896" y="787"/>
                </a:cxn>
                <a:cxn ang="0">
                  <a:pos x="791" y="776"/>
                </a:cxn>
                <a:cxn ang="0">
                  <a:pos x="683" y="769"/>
                </a:cxn>
                <a:cxn ang="0">
                  <a:pos x="573" y="768"/>
                </a:cxn>
                <a:cxn ang="0">
                  <a:pos x="462" y="769"/>
                </a:cxn>
                <a:cxn ang="0">
                  <a:pos x="348" y="776"/>
                </a:cxn>
                <a:cxn ang="0">
                  <a:pos x="234" y="787"/>
                </a:cxn>
                <a:cxn ang="0">
                  <a:pos x="117" y="806"/>
                </a:cxn>
                <a:cxn ang="0">
                  <a:pos x="0" y="827"/>
                </a:cxn>
                <a:cxn ang="0">
                  <a:pos x="0" y="0"/>
                </a:cxn>
              </a:cxnLst>
              <a:rect l="0" t="0" r="r" b="b"/>
              <a:pathLst>
                <a:path w="2600" h="1587">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chemeClr val="accent2">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8"/>
            <p:cNvSpPr>
              <a:spLocks/>
            </p:cNvSpPr>
            <p:nvPr/>
          </p:nvSpPr>
          <p:spPr bwMode="auto">
            <a:xfrm>
              <a:off x="-1" y="3581398"/>
              <a:ext cx="1600200" cy="3276599"/>
            </a:xfrm>
            <a:custGeom>
              <a:avLst/>
              <a:gdLst/>
              <a:ahLst/>
              <a:cxnLst>
                <a:cxn ang="0">
                  <a:pos x="0" y="776"/>
                </a:cxn>
                <a:cxn ang="0">
                  <a:pos x="0" y="776"/>
                </a:cxn>
                <a:cxn ang="0">
                  <a:pos x="38" y="703"/>
                </a:cxn>
                <a:cxn ang="0">
                  <a:pos x="78" y="634"/>
                </a:cxn>
                <a:cxn ang="0">
                  <a:pos x="119" y="566"/>
                </a:cxn>
                <a:cxn ang="0">
                  <a:pos x="162" y="502"/>
                </a:cxn>
                <a:cxn ang="0">
                  <a:pos x="208" y="441"/>
                </a:cxn>
                <a:cxn ang="0">
                  <a:pos x="256" y="381"/>
                </a:cxn>
                <a:cxn ang="0">
                  <a:pos x="305" y="327"/>
                </a:cxn>
                <a:cxn ang="0">
                  <a:pos x="330" y="300"/>
                </a:cxn>
                <a:cxn ang="0">
                  <a:pos x="357" y="274"/>
                </a:cxn>
                <a:cxn ang="0">
                  <a:pos x="385" y="249"/>
                </a:cxn>
                <a:cxn ang="0">
                  <a:pos x="411" y="226"/>
                </a:cxn>
                <a:cxn ang="0">
                  <a:pos x="439" y="203"/>
                </a:cxn>
                <a:cxn ang="0">
                  <a:pos x="469" y="182"/>
                </a:cxn>
                <a:cxn ang="0">
                  <a:pos x="497" y="160"/>
                </a:cxn>
                <a:cxn ang="0">
                  <a:pos x="527" y="140"/>
                </a:cxn>
                <a:cxn ang="0">
                  <a:pos x="558" y="122"/>
                </a:cxn>
                <a:cxn ang="0">
                  <a:pos x="588" y="104"/>
                </a:cxn>
                <a:cxn ang="0">
                  <a:pos x="619" y="87"/>
                </a:cxn>
                <a:cxn ang="0">
                  <a:pos x="652" y="71"/>
                </a:cxn>
                <a:cxn ang="0">
                  <a:pos x="685" y="56"/>
                </a:cxn>
                <a:cxn ang="0">
                  <a:pos x="718" y="43"/>
                </a:cxn>
                <a:cxn ang="0">
                  <a:pos x="751" y="31"/>
                </a:cxn>
                <a:cxn ang="0">
                  <a:pos x="786" y="20"/>
                </a:cxn>
                <a:cxn ang="0">
                  <a:pos x="822" y="10"/>
                </a:cxn>
                <a:cxn ang="0">
                  <a:pos x="857" y="0"/>
                </a:cxn>
                <a:cxn ang="0">
                  <a:pos x="857" y="0"/>
                </a:cxn>
                <a:cxn ang="0">
                  <a:pos x="806" y="46"/>
                </a:cxn>
                <a:cxn ang="0">
                  <a:pos x="754" y="94"/>
                </a:cxn>
                <a:cxn ang="0">
                  <a:pos x="706" y="144"/>
                </a:cxn>
                <a:cxn ang="0">
                  <a:pos x="660" y="196"/>
                </a:cxn>
                <a:cxn ang="0">
                  <a:pos x="617" y="249"/>
                </a:cxn>
                <a:cxn ang="0">
                  <a:pos x="576" y="304"/>
                </a:cxn>
                <a:cxn ang="0">
                  <a:pos x="536" y="362"/>
                </a:cxn>
                <a:cxn ang="0">
                  <a:pos x="498" y="419"/>
                </a:cxn>
                <a:cxn ang="0">
                  <a:pos x="462" y="479"/>
                </a:cxn>
                <a:cxn ang="0">
                  <a:pos x="429" y="538"/>
                </a:cxn>
                <a:cxn ang="0">
                  <a:pos x="398" y="601"/>
                </a:cxn>
                <a:cxn ang="0">
                  <a:pos x="368" y="664"/>
                </a:cxn>
                <a:cxn ang="0">
                  <a:pos x="340" y="728"/>
                </a:cxn>
                <a:cxn ang="0">
                  <a:pos x="315" y="792"/>
                </a:cxn>
                <a:cxn ang="0">
                  <a:pos x="291" y="858"/>
                </a:cxn>
                <a:cxn ang="0">
                  <a:pos x="269" y="925"/>
                </a:cxn>
                <a:cxn ang="0">
                  <a:pos x="249" y="992"/>
                </a:cxn>
                <a:cxn ang="0">
                  <a:pos x="229" y="1060"/>
                </a:cxn>
                <a:cxn ang="0">
                  <a:pos x="213" y="1128"/>
                </a:cxn>
                <a:cxn ang="0">
                  <a:pos x="198" y="1197"/>
                </a:cxn>
                <a:cxn ang="0">
                  <a:pos x="185" y="1266"/>
                </a:cxn>
                <a:cxn ang="0">
                  <a:pos x="173" y="1336"/>
                </a:cxn>
                <a:cxn ang="0">
                  <a:pos x="162" y="1405"/>
                </a:cxn>
                <a:cxn ang="0">
                  <a:pos x="154" y="1474"/>
                </a:cxn>
                <a:cxn ang="0">
                  <a:pos x="147" y="1544"/>
                </a:cxn>
                <a:cxn ang="0">
                  <a:pos x="140" y="1613"/>
                </a:cxn>
                <a:cxn ang="0">
                  <a:pos x="137" y="1682"/>
                </a:cxn>
                <a:cxn ang="0">
                  <a:pos x="134" y="1752"/>
                </a:cxn>
                <a:cxn ang="0">
                  <a:pos x="132" y="1821"/>
                </a:cxn>
                <a:cxn ang="0">
                  <a:pos x="132" y="1889"/>
                </a:cxn>
                <a:cxn ang="0">
                  <a:pos x="134" y="1956"/>
                </a:cxn>
                <a:cxn ang="0">
                  <a:pos x="135" y="2024"/>
                </a:cxn>
                <a:cxn ang="0">
                  <a:pos x="0" y="2024"/>
                </a:cxn>
                <a:cxn ang="0">
                  <a:pos x="0" y="776"/>
                </a:cxn>
                <a:cxn ang="0">
                  <a:pos x="0" y="776"/>
                </a:cxn>
              </a:cxnLst>
              <a:rect l="0" t="0" r="r" b="b"/>
              <a:pathLst>
                <a:path w="857" h="2024">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chemeClr val="accent2">
                <a:lumMod val="40000"/>
                <a:lumOff val="60000"/>
                <a:alpha val="44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9"/>
            <p:cNvSpPr>
              <a:spLocks/>
            </p:cNvSpPr>
            <p:nvPr/>
          </p:nvSpPr>
          <p:spPr bwMode="auto">
            <a:xfrm>
              <a:off x="0" y="2438399"/>
              <a:ext cx="2895599" cy="2154237"/>
            </a:xfrm>
            <a:custGeom>
              <a:avLst/>
              <a:gdLst/>
              <a:ahLst/>
              <a:cxnLst>
                <a:cxn ang="0">
                  <a:pos x="0" y="118"/>
                </a:cxn>
                <a:cxn ang="0">
                  <a:pos x="165" y="69"/>
                </a:cxn>
                <a:cxn ang="0">
                  <a:pos x="327" y="33"/>
                </a:cxn>
                <a:cxn ang="0">
                  <a:pos x="487" y="11"/>
                </a:cxn>
                <a:cxn ang="0">
                  <a:pos x="645" y="1"/>
                </a:cxn>
                <a:cxn ang="0">
                  <a:pos x="797" y="1"/>
                </a:cxn>
                <a:cxn ang="0">
                  <a:pos x="946" y="13"/>
                </a:cxn>
                <a:cxn ang="0">
                  <a:pos x="1088" y="33"/>
                </a:cxn>
                <a:cxn ang="0">
                  <a:pos x="1225" y="62"/>
                </a:cxn>
                <a:cxn ang="0">
                  <a:pos x="1352" y="97"/>
                </a:cxn>
                <a:cxn ang="0">
                  <a:pos x="1472" y="138"/>
                </a:cxn>
                <a:cxn ang="0">
                  <a:pos x="1585" y="184"/>
                </a:cxn>
                <a:cxn ang="0">
                  <a:pos x="1685" y="236"/>
                </a:cxn>
                <a:cxn ang="0">
                  <a:pos x="1776" y="288"/>
                </a:cxn>
                <a:cxn ang="0">
                  <a:pos x="1854" y="343"/>
                </a:cxn>
                <a:cxn ang="0">
                  <a:pos x="1921" y="399"/>
                </a:cxn>
                <a:cxn ang="0">
                  <a:pos x="1974" y="455"/>
                </a:cxn>
                <a:cxn ang="0">
                  <a:pos x="1920" y="434"/>
                </a:cxn>
                <a:cxn ang="0">
                  <a:pos x="1804" y="394"/>
                </a:cxn>
                <a:cxn ang="0">
                  <a:pos x="1680" y="361"/>
                </a:cxn>
                <a:cxn ang="0">
                  <a:pos x="1548" y="338"/>
                </a:cxn>
                <a:cxn ang="0">
                  <a:pos x="1413" y="323"/>
                </a:cxn>
                <a:cxn ang="0">
                  <a:pos x="1273" y="321"/>
                </a:cxn>
                <a:cxn ang="0">
                  <a:pos x="1132" y="331"/>
                </a:cxn>
                <a:cxn ang="0">
                  <a:pos x="990" y="356"/>
                </a:cxn>
                <a:cxn ang="0">
                  <a:pos x="919" y="374"/>
                </a:cxn>
                <a:cxn ang="0">
                  <a:pos x="850" y="396"/>
                </a:cxn>
                <a:cxn ang="0">
                  <a:pos x="781" y="424"/>
                </a:cxn>
                <a:cxn ang="0">
                  <a:pos x="711" y="455"/>
                </a:cxn>
                <a:cxn ang="0">
                  <a:pos x="645" y="490"/>
                </a:cxn>
                <a:cxn ang="0">
                  <a:pos x="579" y="531"/>
                </a:cxn>
                <a:cxn ang="0">
                  <a:pos x="515" y="577"/>
                </a:cxn>
                <a:cxn ang="0">
                  <a:pos x="452" y="629"/>
                </a:cxn>
                <a:cxn ang="0">
                  <a:pos x="391" y="685"/>
                </a:cxn>
                <a:cxn ang="0">
                  <a:pos x="333" y="747"/>
                </a:cxn>
                <a:cxn ang="0">
                  <a:pos x="277" y="815"/>
                </a:cxn>
                <a:cxn ang="0">
                  <a:pos x="223" y="889"/>
                </a:cxn>
                <a:cxn ang="0">
                  <a:pos x="172" y="970"/>
                </a:cxn>
                <a:cxn ang="0">
                  <a:pos x="124" y="1056"/>
                </a:cxn>
                <a:cxn ang="0">
                  <a:pos x="79" y="1150"/>
                </a:cxn>
                <a:cxn ang="0">
                  <a:pos x="38" y="1249"/>
                </a:cxn>
                <a:cxn ang="0">
                  <a:pos x="0" y="1357"/>
                </a:cxn>
                <a:cxn ang="0">
                  <a:pos x="0" y="118"/>
                </a:cxn>
              </a:cxnLst>
              <a:rect l="0" t="0" r="r" b="b"/>
              <a:pathLst>
                <a:path w="1974" h="1357">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chemeClr val="accent2">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0"/>
            <p:cNvSpPr>
              <a:spLocks/>
            </p:cNvSpPr>
            <p:nvPr/>
          </p:nvSpPr>
          <p:spPr bwMode="auto">
            <a:xfrm>
              <a:off x="1224419" y="3886199"/>
              <a:ext cx="3276599" cy="2971800"/>
            </a:xfrm>
            <a:custGeom>
              <a:avLst/>
              <a:gdLst/>
              <a:ahLst/>
              <a:cxnLst>
                <a:cxn ang="0">
                  <a:pos x="1377" y="130"/>
                </a:cxn>
                <a:cxn ang="0">
                  <a:pos x="1299" y="89"/>
                </a:cxn>
                <a:cxn ang="0">
                  <a:pos x="1220" y="56"/>
                </a:cxn>
                <a:cxn ang="0">
                  <a:pos x="1137" y="30"/>
                </a:cxn>
                <a:cxn ang="0">
                  <a:pos x="1052" y="11"/>
                </a:cxn>
                <a:cxn ang="0">
                  <a:pos x="966" y="2"/>
                </a:cxn>
                <a:cxn ang="0">
                  <a:pos x="880" y="0"/>
                </a:cxn>
                <a:cxn ang="0">
                  <a:pos x="794" y="5"/>
                </a:cxn>
                <a:cxn ang="0">
                  <a:pos x="708" y="18"/>
                </a:cxn>
                <a:cxn ang="0">
                  <a:pos x="624" y="40"/>
                </a:cxn>
                <a:cxn ang="0">
                  <a:pos x="543" y="69"/>
                </a:cxn>
                <a:cxn ang="0">
                  <a:pos x="466" y="107"/>
                </a:cxn>
                <a:cxn ang="0">
                  <a:pos x="391" y="155"/>
                </a:cxn>
                <a:cxn ang="0">
                  <a:pos x="322" y="210"/>
                </a:cxn>
                <a:cxn ang="0">
                  <a:pos x="258" y="272"/>
                </a:cxn>
                <a:cxn ang="0">
                  <a:pos x="200" y="345"/>
                </a:cxn>
                <a:cxn ang="0">
                  <a:pos x="149" y="426"/>
                </a:cxn>
                <a:cxn ang="0">
                  <a:pos x="124" y="472"/>
                </a:cxn>
                <a:cxn ang="0">
                  <a:pos x="83" y="568"/>
                </a:cxn>
                <a:cxn ang="0">
                  <a:pos x="48" y="667"/>
                </a:cxn>
                <a:cxn ang="0">
                  <a:pos x="23" y="769"/>
                </a:cxn>
                <a:cxn ang="0">
                  <a:pos x="7" y="875"/>
                </a:cxn>
                <a:cxn ang="0">
                  <a:pos x="0" y="982"/>
                </a:cxn>
                <a:cxn ang="0">
                  <a:pos x="2" y="1090"/>
                </a:cxn>
                <a:cxn ang="0">
                  <a:pos x="12" y="1200"/>
                </a:cxn>
                <a:cxn ang="0">
                  <a:pos x="31" y="1311"/>
                </a:cxn>
                <a:cxn ang="0">
                  <a:pos x="61" y="1420"/>
                </a:cxn>
                <a:cxn ang="0">
                  <a:pos x="101" y="1529"/>
                </a:cxn>
                <a:cxn ang="0">
                  <a:pos x="149" y="1636"/>
                </a:cxn>
                <a:cxn ang="0">
                  <a:pos x="206" y="1742"/>
                </a:cxn>
                <a:cxn ang="0">
                  <a:pos x="274" y="1844"/>
                </a:cxn>
                <a:cxn ang="0">
                  <a:pos x="353" y="1943"/>
                </a:cxn>
                <a:cxn ang="0">
                  <a:pos x="441" y="2039"/>
                </a:cxn>
                <a:cxn ang="0">
                  <a:pos x="2552" y="2085"/>
                </a:cxn>
                <a:cxn ang="0">
                  <a:pos x="2526" y="2070"/>
                </a:cxn>
                <a:cxn ang="0">
                  <a:pos x="2336" y="1955"/>
                </a:cxn>
                <a:cxn ang="0">
                  <a:pos x="2192" y="1860"/>
                </a:cxn>
                <a:cxn ang="0">
                  <a:pos x="2025" y="1748"/>
                </a:cxn>
                <a:cxn ang="0">
                  <a:pos x="1849" y="1619"/>
                </a:cxn>
                <a:cxn ang="0">
                  <a:pos x="1667" y="1477"/>
                </a:cxn>
                <a:cxn ang="0">
                  <a:pos x="1492" y="1326"/>
                </a:cxn>
                <a:cxn ang="0">
                  <a:pos x="1410" y="1246"/>
                </a:cxn>
                <a:cxn ang="0">
                  <a:pos x="1332" y="1167"/>
                </a:cxn>
                <a:cxn ang="0">
                  <a:pos x="1261" y="1086"/>
                </a:cxn>
                <a:cxn ang="0">
                  <a:pos x="1195" y="1004"/>
                </a:cxn>
                <a:cxn ang="0">
                  <a:pos x="1139" y="923"/>
                </a:cxn>
                <a:cxn ang="0">
                  <a:pos x="1091" y="840"/>
                </a:cxn>
                <a:cxn ang="0">
                  <a:pos x="1055" y="761"/>
                </a:cxn>
                <a:cxn ang="0">
                  <a:pos x="1030" y="680"/>
                </a:cxn>
                <a:cxn ang="0">
                  <a:pos x="1017" y="602"/>
                </a:cxn>
                <a:cxn ang="0">
                  <a:pos x="1019" y="527"/>
                </a:cxn>
                <a:cxn ang="0">
                  <a:pos x="1028" y="470"/>
                </a:cxn>
                <a:cxn ang="0">
                  <a:pos x="1040" y="434"/>
                </a:cxn>
                <a:cxn ang="0">
                  <a:pos x="1057" y="398"/>
                </a:cxn>
                <a:cxn ang="0">
                  <a:pos x="1076" y="363"/>
                </a:cxn>
                <a:cxn ang="0">
                  <a:pos x="1101" y="330"/>
                </a:cxn>
                <a:cxn ang="0">
                  <a:pos x="1131" y="295"/>
                </a:cxn>
                <a:cxn ang="0">
                  <a:pos x="1182" y="248"/>
                </a:cxn>
                <a:cxn ang="0">
                  <a:pos x="1269" y="186"/>
                </a:cxn>
                <a:cxn ang="0">
                  <a:pos x="1377" y="130"/>
                </a:cxn>
              </a:cxnLst>
              <a:rect l="0" t="0" r="r" b="b"/>
              <a:pathLst>
                <a:path w="2552" h="2085">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chemeClr val="bg1">
                <a:lumMod val="95000"/>
                <a:alpha val="34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1"/>
            <p:cNvSpPr>
              <a:spLocks/>
            </p:cNvSpPr>
            <p:nvPr/>
          </p:nvSpPr>
          <p:spPr bwMode="auto">
            <a:xfrm>
              <a:off x="876758" y="3994150"/>
              <a:ext cx="1719262" cy="2863850"/>
            </a:xfrm>
            <a:custGeom>
              <a:avLst/>
              <a:gdLst/>
              <a:ahLst/>
              <a:cxnLst>
                <a:cxn ang="0">
                  <a:pos x="99" y="1804"/>
                </a:cxn>
                <a:cxn ang="0">
                  <a:pos x="57" y="1647"/>
                </a:cxn>
                <a:cxn ang="0">
                  <a:pos x="29" y="1492"/>
                </a:cxn>
                <a:cxn ang="0">
                  <a:pos x="10" y="1342"/>
                </a:cxn>
                <a:cxn ang="0">
                  <a:pos x="1" y="1195"/>
                </a:cxn>
                <a:cxn ang="0">
                  <a:pos x="1" y="1054"/>
                </a:cxn>
                <a:cxn ang="0">
                  <a:pos x="10" y="919"/>
                </a:cxn>
                <a:cxn ang="0">
                  <a:pos x="26" y="790"/>
                </a:cxn>
                <a:cxn ang="0">
                  <a:pos x="49" y="667"/>
                </a:cxn>
                <a:cxn ang="0">
                  <a:pos x="81" y="553"/>
                </a:cxn>
                <a:cxn ang="0">
                  <a:pos x="117" y="445"/>
                </a:cxn>
                <a:cxn ang="0">
                  <a:pos x="158" y="346"/>
                </a:cxn>
                <a:cxn ang="0">
                  <a:pos x="203" y="255"/>
                </a:cxn>
                <a:cxn ang="0">
                  <a:pos x="254" y="176"/>
                </a:cxn>
                <a:cxn ang="0">
                  <a:pos x="307" y="105"/>
                </a:cxn>
                <a:cxn ang="0">
                  <a:pos x="363" y="47"/>
                </a:cxn>
                <a:cxn ang="0">
                  <a:pos x="421" y="0"/>
                </a:cxn>
                <a:cxn ang="0">
                  <a:pos x="383" y="57"/>
                </a:cxn>
                <a:cxn ang="0">
                  <a:pos x="317" y="176"/>
                </a:cxn>
                <a:cxn ang="0">
                  <a:pos x="265" y="298"/>
                </a:cxn>
                <a:cxn ang="0">
                  <a:pos x="226" y="421"/>
                </a:cxn>
                <a:cxn ang="0">
                  <a:pos x="201" y="544"/>
                </a:cxn>
                <a:cxn ang="0">
                  <a:pos x="188" y="667"/>
                </a:cxn>
                <a:cxn ang="0">
                  <a:pos x="186" y="789"/>
                </a:cxn>
                <a:cxn ang="0">
                  <a:pos x="196" y="911"/>
                </a:cxn>
                <a:cxn ang="0">
                  <a:pos x="219" y="1030"/>
                </a:cxn>
                <a:cxn ang="0">
                  <a:pos x="252" y="1147"/>
                </a:cxn>
                <a:cxn ang="0">
                  <a:pos x="297" y="1261"/>
                </a:cxn>
                <a:cxn ang="0">
                  <a:pos x="351" y="1371"/>
                </a:cxn>
                <a:cxn ang="0">
                  <a:pos x="416" y="1477"/>
                </a:cxn>
                <a:cxn ang="0">
                  <a:pos x="492" y="1578"/>
                </a:cxn>
                <a:cxn ang="0">
                  <a:pos x="576" y="1674"/>
                </a:cxn>
                <a:cxn ang="0">
                  <a:pos x="668" y="1763"/>
                </a:cxn>
                <a:cxn ang="0">
                  <a:pos x="99" y="1804"/>
                </a:cxn>
              </a:cxnLst>
              <a:rect l="0" t="0" r="r" b="b"/>
              <a:pathLst>
                <a:path w="718" h="1804">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chemeClr val="accent2">
                <a:lumMod val="60000"/>
                <a:lumOff val="40000"/>
                <a:alpha val="37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5" name="Rectangle 44"/>
          <p:cNvSpPr/>
          <p:nvPr/>
        </p:nvSpPr>
        <p:spPr>
          <a:xfrm>
            <a:off x="0" y="0"/>
            <a:ext cx="9144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a:spLocks/>
          </p:cNvSpPr>
          <p:nvPr/>
        </p:nvSpPr>
        <p:spPr bwMode="auto">
          <a:xfrm>
            <a:off x="4840448" y="0"/>
            <a:ext cx="4303553" cy="3095538"/>
          </a:xfrm>
          <a:custGeom>
            <a:avLst/>
            <a:gdLst/>
            <a:ahLst/>
            <a:cxnLst>
              <a:cxn ang="0">
                <a:pos x="0" y="0"/>
              </a:cxn>
              <a:cxn ang="0">
                <a:pos x="1432" y="0"/>
              </a:cxn>
              <a:cxn ang="0">
                <a:pos x="1432" y="3492"/>
              </a:cxn>
              <a:cxn ang="0">
                <a:pos x="1419" y="3252"/>
              </a:cxn>
              <a:cxn ang="0">
                <a:pos x="1406" y="3024"/>
              </a:cxn>
              <a:cxn ang="0">
                <a:pos x="1393" y="2807"/>
              </a:cxn>
              <a:cxn ang="0">
                <a:pos x="1379" y="2601"/>
              </a:cxn>
              <a:cxn ang="0">
                <a:pos x="1364" y="2407"/>
              </a:cxn>
              <a:cxn ang="0">
                <a:pos x="1348" y="2222"/>
              </a:cxn>
              <a:cxn ang="0">
                <a:pos x="1330" y="2047"/>
              </a:cxn>
              <a:cxn ang="0">
                <a:pos x="1311" y="1881"/>
              </a:cxn>
              <a:cxn ang="0">
                <a:pos x="1291" y="1726"/>
              </a:cxn>
              <a:cxn ang="0">
                <a:pos x="1268" y="1580"/>
              </a:cxn>
              <a:cxn ang="0">
                <a:pos x="1245" y="1442"/>
              </a:cxn>
              <a:cxn ang="0">
                <a:pos x="1218" y="1313"/>
              </a:cxn>
              <a:cxn ang="0">
                <a:pos x="1190" y="1192"/>
              </a:cxn>
              <a:cxn ang="0">
                <a:pos x="1158" y="1078"/>
              </a:cxn>
              <a:cxn ang="0">
                <a:pos x="1125" y="973"/>
              </a:cxn>
              <a:cxn ang="0">
                <a:pos x="1089" y="873"/>
              </a:cxn>
              <a:cxn ang="0">
                <a:pos x="1049" y="781"/>
              </a:cxn>
              <a:cxn ang="0">
                <a:pos x="1007" y="696"/>
              </a:cxn>
              <a:cxn ang="0">
                <a:pos x="962" y="617"/>
              </a:cxn>
              <a:cxn ang="0">
                <a:pos x="913" y="544"/>
              </a:cxn>
              <a:cxn ang="0">
                <a:pos x="860" y="475"/>
              </a:cxn>
              <a:cxn ang="0">
                <a:pos x="804" y="413"/>
              </a:cxn>
              <a:cxn ang="0">
                <a:pos x="744" y="354"/>
              </a:cxn>
              <a:cxn ang="0">
                <a:pos x="680" y="301"/>
              </a:cxn>
              <a:cxn ang="0">
                <a:pos x="611" y="252"/>
              </a:cxn>
              <a:cxn ang="0">
                <a:pos x="539" y="206"/>
              </a:cxn>
              <a:cxn ang="0">
                <a:pos x="461" y="165"/>
              </a:cxn>
              <a:cxn ang="0">
                <a:pos x="379" y="128"/>
              </a:cxn>
              <a:cxn ang="0">
                <a:pos x="292" y="92"/>
              </a:cxn>
              <a:cxn ang="0">
                <a:pos x="200" y="59"/>
              </a:cxn>
              <a:cxn ang="0">
                <a:pos x="103" y="28"/>
              </a:cxn>
              <a:cxn ang="0">
                <a:pos x="0" y="0"/>
              </a:cxn>
            </a:cxnLst>
            <a:rect l="0" t="0" r="r" b="b"/>
            <a:pathLst>
              <a:path w="1432" h="3492">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955884" y="1504643"/>
            <a:ext cx="6858000" cy="1446550"/>
          </a:xfrm>
        </p:spPr>
        <p:txBody>
          <a:bodyPr wrap="square">
            <a:spAutoFit/>
          </a:bodyPr>
          <a:lstStyle>
            <a:lvl1pPr algn="r">
              <a:defRPr sz="4400" b="1">
                <a:solidFill>
                  <a:schemeClr val="accent2">
                    <a:lumMod val="75000"/>
                  </a:schemeClr>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955884" y="2967335"/>
            <a:ext cx="6858000" cy="461665"/>
          </a:xfrm>
        </p:spPr>
        <p:txBody>
          <a:bodyPr wrap="square">
            <a:spAutoFit/>
          </a:bodyPr>
          <a:lstStyle>
            <a:lvl1pPr marL="0" indent="0" algn="r">
              <a:buNone/>
              <a:defRPr sz="2400">
                <a:solidFill>
                  <a:schemeClr val="accent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2014-8-15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92696"/>
            <a:ext cx="2057400" cy="5433467"/>
          </a:xfrm>
        </p:spPr>
        <p:txBody>
          <a:bodyPr vert="eaVert"/>
          <a:lstStyle>
            <a:lvl1pPr>
              <a:defRPr>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980728"/>
            <a:ext cx="6019800" cy="5145435"/>
          </a:xfrm>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2014-8-15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33363" y="800552"/>
            <a:ext cx="8229600" cy="723448"/>
          </a:xfrm>
        </p:spPr>
        <p:txBody>
          <a:bodyPr>
            <a:normAutofit/>
          </a:bodyPr>
          <a:lstStyle>
            <a:lvl1pPr>
              <a:defRPr sz="2400" b="1">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39323" y="1776249"/>
            <a:ext cx="8247477" cy="4213392"/>
          </a:xfrm>
        </p:spPr>
        <p:txBody>
          <a:bodyPr/>
          <a:lstStyle>
            <a:lvl1pPr algn="l">
              <a:buFont typeface="Wingdings" pitchFamily="2" charset="2"/>
              <a:buChar char="u"/>
              <a:defRPr b="1">
                <a:latin typeface="微软雅黑" panose="020B0503020204020204" pitchFamily="34" charset="-122"/>
                <a:ea typeface="微软雅黑" panose="020B0503020204020204" pitchFamily="34" charset="-122"/>
              </a:defRPr>
            </a:lvl1pPr>
            <a:lvl2pPr>
              <a:lnSpc>
                <a:spcPct val="150000"/>
              </a:lnSpc>
              <a:buFont typeface="Wingdings" pitchFamily="2" charset="2"/>
              <a:buChar char="Ø"/>
              <a:defRPr>
                <a:solidFill>
                  <a:schemeClr val="tx1"/>
                </a:solidFill>
                <a:latin typeface="微软雅黑" panose="020B0503020204020204" pitchFamily="34" charset="-122"/>
                <a:ea typeface="微软雅黑" panose="020B0503020204020204" pitchFamily="34" charset="-122"/>
              </a:defRPr>
            </a:lvl2pPr>
            <a:lvl3pPr>
              <a:lnSpc>
                <a:spcPct val="150000"/>
              </a:lnSpc>
              <a:defRPr>
                <a:solidFill>
                  <a:schemeClr val="tx1"/>
                </a:solidFill>
                <a:latin typeface="微软雅黑" panose="020B0503020204020204" pitchFamily="34" charset="-122"/>
                <a:ea typeface="微软雅黑" panose="020B0503020204020204" pitchFamily="34" charset="-122"/>
              </a:defRPr>
            </a:lvl3pPr>
            <a:lvl4pPr>
              <a:lnSpc>
                <a:spcPct val="150000"/>
              </a:lnSpc>
              <a:defRPr>
                <a:solidFill>
                  <a:schemeClr val="tx1"/>
                </a:solidFill>
                <a:latin typeface="微软雅黑" panose="020B0503020204020204" pitchFamily="34" charset="-122"/>
                <a:ea typeface="微软雅黑" panose="020B0503020204020204" pitchFamily="34" charset="-122"/>
              </a:defRPr>
            </a:lvl4pPr>
            <a:lvl5pPr>
              <a:lnSpc>
                <a:spcPct val="150000"/>
              </a:lnSpc>
              <a:defRPr>
                <a:solidFill>
                  <a:schemeClr val="tx1"/>
                </a:solidFill>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2313190"/>
            <a:ext cx="4038600" cy="3812973"/>
          </a:xfrm>
        </p:spPr>
        <p:txBody>
          <a:bodyPr/>
          <a:lstStyle>
            <a:lvl1pPr>
              <a:defRPr sz="2800">
                <a:latin typeface="微软雅黑" panose="020B0503020204020204" pitchFamily="34" charset="-122"/>
                <a:ea typeface="微软雅黑" panose="020B0503020204020204" pitchFamily="34" charset="-122"/>
              </a:defRPr>
            </a:lvl1pPr>
            <a:lvl2pPr>
              <a:defRPr sz="2400">
                <a:latin typeface="微软雅黑" panose="020B0503020204020204" pitchFamily="34" charset="-122"/>
                <a:ea typeface="微软雅黑" panose="020B0503020204020204" pitchFamily="34" charset="-122"/>
              </a:defRPr>
            </a:lvl2pPr>
            <a:lvl3pPr>
              <a:defRPr sz="2000">
                <a:latin typeface="微软雅黑" panose="020B0503020204020204" pitchFamily="34" charset="-122"/>
                <a:ea typeface="微软雅黑" panose="020B0503020204020204" pitchFamily="34" charset="-122"/>
              </a:defRPr>
            </a:lvl3pPr>
            <a:lvl4pPr>
              <a:defRPr sz="18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2313190"/>
            <a:ext cx="4038600" cy="3812973"/>
          </a:xfrm>
        </p:spPr>
        <p:txBody>
          <a:bodyPr/>
          <a:lstStyle>
            <a:lvl1pPr>
              <a:defRPr sz="2800">
                <a:latin typeface="微软雅黑" panose="020B0503020204020204" pitchFamily="34" charset="-122"/>
                <a:ea typeface="微软雅黑" panose="020B0503020204020204" pitchFamily="34" charset="-122"/>
              </a:defRPr>
            </a:lvl1pPr>
            <a:lvl2pPr>
              <a:defRPr sz="2400">
                <a:latin typeface="微软雅黑" panose="020B0503020204020204" pitchFamily="34" charset="-122"/>
                <a:ea typeface="微软雅黑" panose="020B0503020204020204" pitchFamily="34" charset="-122"/>
              </a:defRPr>
            </a:lvl2pPr>
            <a:lvl3pPr>
              <a:defRPr sz="2000">
                <a:latin typeface="微软雅黑" panose="020B0503020204020204" pitchFamily="34" charset="-122"/>
                <a:ea typeface="微软雅黑" panose="020B0503020204020204" pitchFamily="34" charset="-122"/>
              </a:defRPr>
            </a:lvl3pPr>
            <a:lvl4pPr>
              <a:defRPr sz="18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993309"/>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633071"/>
            <a:ext cx="4040188" cy="349309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5024" y="1993309"/>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633071"/>
            <a:ext cx="4041775" cy="349309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pPr/>
              <a:t>2014-8-15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pPr/>
              <a:t>2014-8-15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pPr/>
              <a:t>2014-8-15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199" y="970806"/>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836712"/>
            <a:ext cx="5111750" cy="52894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132856"/>
            <a:ext cx="3008313" cy="39933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2014-8-15</a:t>
            </a:fld>
            <a:endParaRPr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grpSp>
        <p:nvGrpSpPr>
          <p:cNvPr id="6" name="Group 32"/>
          <p:cNvGrpSpPr/>
          <p:nvPr/>
        </p:nvGrpSpPr>
        <p:grpSpPr>
          <a:xfrm>
            <a:off x="-23838" y="0"/>
            <a:ext cx="9167838" cy="6858000"/>
            <a:chOff x="0" y="0"/>
            <a:chExt cx="9167838" cy="6858000"/>
          </a:xfrm>
        </p:grpSpPr>
        <p:sp>
          <p:nvSpPr>
            <p:cNvPr id="8" name="Rectangle 7"/>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a:spLocks/>
            </p:cNvSpPr>
            <p:nvPr/>
          </p:nvSpPr>
          <p:spPr bwMode="auto">
            <a:xfrm>
              <a:off x="6944754" y="0"/>
              <a:ext cx="2223084" cy="2209800"/>
            </a:xfrm>
            <a:custGeom>
              <a:avLst/>
              <a:gdLst/>
              <a:ahLst/>
              <a:cxnLst>
                <a:cxn ang="0">
                  <a:pos x="0" y="0"/>
                </a:cxn>
                <a:cxn ang="0">
                  <a:pos x="1432" y="0"/>
                </a:cxn>
                <a:cxn ang="0">
                  <a:pos x="1432" y="3492"/>
                </a:cxn>
                <a:cxn ang="0">
                  <a:pos x="1419" y="3252"/>
                </a:cxn>
                <a:cxn ang="0">
                  <a:pos x="1406" y="3024"/>
                </a:cxn>
                <a:cxn ang="0">
                  <a:pos x="1393" y="2807"/>
                </a:cxn>
                <a:cxn ang="0">
                  <a:pos x="1379" y="2601"/>
                </a:cxn>
                <a:cxn ang="0">
                  <a:pos x="1364" y="2407"/>
                </a:cxn>
                <a:cxn ang="0">
                  <a:pos x="1348" y="2222"/>
                </a:cxn>
                <a:cxn ang="0">
                  <a:pos x="1330" y="2047"/>
                </a:cxn>
                <a:cxn ang="0">
                  <a:pos x="1311" y="1881"/>
                </a:cxn>
                <a:cxn ang="0">
                  <a:pos x="1291" y="1726"/>
                </a:cxn>
                <a:cxn ang="0">
                  <a:pos x="1268" y="1580"/>
                </a:cxn>
                <a:cxn ang="0">
                  <a:pos x="1245" y="1442"/>
                </a:cxn>
                <a:cxn ang="0">
                  <a:pos x="1218" y="1313"/>
                </a:cxn>
                <a:cxn ang="0">
                  <a:pos x="1190" y="1192"/>
                </a:cxn>
                <a:cxn ang="0">
                  <a:pos x="1158" y="1078"/>
                </a:cxn>
                <a:cxn ang="0">
                  <a:pos x="1125" y="973"/>
                </a:cxn>
                <a:cxn ang="0">
                  <a:pos x="1089" y="873"/>
                </a:cxn>
                <a:cxn ang="0">
                  <a:pos x="1049" y="781"/>
                </a:cxn>
                <a:cxn ang="0">
                  <a:pos x="1007" y="696"/>
                </a:cxn>
                <a:cxn ang="0">
                  <a:pos x="962" y="617"/>
                </a:cxn>
                <a:cxn ang="0">
                  <a:pos x="913" y="544"/>
                </a:cxn>
                <a:cxn ang="0">
                  <a:pos x="860" y="475"/>
                </a:cxn>
                <a:cxn ang="0">
                  <a:pos x="804" y="413"/>
                </a:cxn>
                <a:cxn ang="0">
                  <a:pos x="744" y="354"/>
                </a:cxn>
                <a:cxn ang="0">
                  <a:pos x="680" y="301"/>
                </a:cxn>
                <a:cxn ang="0">
                  <a:pos x="611" y="252"/>
                </a:cxn>
                <a:cxn ang="0">
                  <a:pos x="539" y="206"/>
                </a:cxn>
                <a:cxn ang="0">
                  <a:pos x="461" y="165"/>
                </a:cxn>
                <a:cxn ang="0">
                  <a:pos x="379" y="128"/>
                </a:cxn>
                <a:cxn ang="0">
                  <a:pos x="292" y="92"/>
                </a:cxn>
                <a:cxn ang="0">
                  <a:pos x="200" y="59"/>
                </a:cxn>
                <a:cxn ang="0">
                  <a:pos x="103" y="28"/>
                </a:cxn>
                <a:cxn ang="0">
                  <a:pos x="0" y="0"/>
                </a:cxn>
              </a:cxnLst>
              <a:rect l="0" t="0" r="r" b="b"/>
              <a:pathLst>
                <a:path w="1432" h="3492">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3971191" y="5313144"/>
              <a:ext cx="5029200" cy="762000"/>
            </a:xfrm>
            <a:custGeom>
              <a:avLst/>
              <a:gdLst/>
              <a:ahLst/>
              <a:cxnLst>
                <a:cxn ang="0">
                  <a:pos x="17264" y="180"/>
                </a:cxn>
                <a:cxn ang="0">
                  <a:pos x="16706" y="689"/>
                </a:cxn>
                <a:cxn ang="0">
                  <a:pos x="15959" y="1141"/>
                </a:cxn>
                <a:cxn ang="0">
                  <a:pos x="15050" y="1535"/>
                </a:cxn>
                <a:cxn ang="0">
                  <a:pos x="14003" y="1871"/>
                </a:cxn>
                <a:cxn ang="0">
                  <a:pos x="12844" y="2151"/>
                </a:cxn>
                <a:cxn ang="0">
                  <a:pos x="11599" y="2374"/>
                </a:cxn>
                <a:cxn ang="0">
                  <a:pos x="10294" y="2540"/>
                </a:cxn>
                <a:cxn ang="0">
                  <a:pos x="8951" y="2649"/>
                </a:cxn>
                <a:cxn ang="0">
                  <a:pos x="7599" y="2704"/>
                </a:cxn>
                <a:cxn ang="0">
                  <a:pos x="6264" y="2702"/>
                </a:cxn>
                <a:cxn ang="0">
                  <a:pos x="4968" y="2645"/>
                </a:cxn>
                <a:cxn ang="0">
                  <a:pos x="3740" y="2534"/>
                </a:cxn>
                <a:cxn ang="0">
                  <a:pos x="2603" y="2367"/>
                </a:cxn>
                <a:cxn ang="0">
                  <a:pos x="1584" y="2147"/>
                </a:cxn>
                <a:cxn ang="0">
                  <a:pos x="708" y="1871"/>
                </a:cxn>
                <a:cxn ang="0">
                  <a:pos x="0" y="1543"/>
                </a:cxn>
                <a:cxn ang="0">
                  <a:pos x="341" y="1635"/>
                </a:cxn>
                <a:cxn ang="0">
                  <a:pos x="1155" y="1920"/>
                </a:cxn>
                <a:cxn ang="0">
                  <a:pos x="2121" y="2151"/>
                </a:cxn>
                <a:cxn ang="0">
                  <a:pos x="3215" y="2331"/>
                </a:cxn>
                <a:cxn ang="0">
                  <a:pos x="4413" y="2457"/>
                </a:cxn>
                <a:cxn ang="0">
                  <a:pos x="5686" y="2531"/>
                </a:cxn>
                <a:cxn ang="0">
                  <a:pos x="7011" y="2550"/>
                </a:cxn>
                <a:cxn ang="0">
                  <a:pos x="8361" y="2515"/>
                </a:cxn>
                <a:cxn ang="0">
                  <a:pos x="9712" y="2426"/>
                </a:cxn>
                <a:cxn ang="0">
                  <a:pos x="11037" y="2283"/>
                </a:cxn>
                <a:cxn ang="0">
                  <a:pos x="12311" y="2084"/>
                </a:cxn>
                <a:cxn ang="0">
                  <a:pos x="13509" y="1831"/>
                </a:cxn>
                <a:cxn ang="0">
                  <a:pos x="14604" y="1522"/>
                </a:cxn>
                <a:cxn ang="0">
                  <a:pos x="15571" y="1158"/>
                </a:cxn>
                <a:cxn ang="0">
                  <a:pos x="16386" y="737"/>
                </a:cxn>
                <a:cxn ang="0">
                  <a:pos x="17021" y="260"/>
                </a:cxn>
              </a:cxnLst>
              <a:rect l="0" t="0" r="r" b="b"/>
              <a:pathLst>
                <a:path w="17264" h="271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gradFill flip="none" rotWithShape="1">
              <a:gsLst>
                <a:gs pos="0">
                  <a:schemeClr val="bg1">
                    <a:alpha val="0"/>
                  </a:schemeClr>
                </a:gs>
                <a:gs pos="50000">
                  <a:schemeClr val="accent2"/>
                </a:gs>
                <a:gs pos="100000">
                  <a:schemeClr val="bg1">
                    <a:alpha val="0"/>
                  </a:schemeClr>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33363" y="1031780"/>
            <a:ext cx="8229600" cy="1281410"/>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39323" y="2325523"/>
            <a:ext cx="8247477" cy="3664117"/>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grpSp>
        <p:nvGrpSpPr>
          <p:cNvPr id="9" name="Group 11"/>
          <p:cNvGrpSpPr/>
          <p:nvPr/>
        </p:nvGrpSpPr>
        <p:grpSpPr>
          <a:xfrm>
            <a:off x="0" y="5041783"/>
            <a:ext cx="2874507" cy="1816217"/>
            <a:chOff x="0" y="2533588"/>
            <a:chExt cx="8022336" cy="8966516"/>
          </a:xfrm>
        </p:grpSpPr>
        <p:sp>
          <p:nvSpPr>
            <p:cNvPr id="13" name="Freeform 7"/>
            <p:cNvSpPr>
              <a:spLocks/>
            </p:cNvSpPr>
            <p:nvPr/>
          </p:nvSpPr>
          <p:spPr bwMode="auto">
            <a:xfrm>
              <a:off x="0" y="2533588"/>
              <a:ext cx="4127500" cy="2514599"/>
            </a:xfrm>
            <a:custGeom>
              <a:avLst/>
              <a:gdLst/>
              <a:ahLst/>
              <a:cxnLst>
                <a:cxn ang="0">
                  <a:pos x="0" y="0"/>
                </a:cxn>
                <a:cxn ang="0">
                  <a:pos x="124" y="18"/>
                </a:cxn>
                <a:cxn ang="0">
                  <a:pos x="246" y="40"/>
                </a:cxn>
                <a:cxn ang="0">
                  <a:pos x="365" y="64"/>
                </a:cxn>
                <a:cxn ang="0">
                  <a:pos x="596" y="127"/>
                </a:cxn>
                <a:cxn ang="0">
                  <a:pos x="815" y="200"/>
                </a:cxn>
                <a:cxn ang="0">
                  <a:pos x="1025" y="286"/>
                </a:cxn>
                <a:cxn ang="0">
                  <a:pos x="1223" y="380"/>
                </a:cxn>
                <a:cxn ang="0">
                  <a:pos x="1411" y="482"/>
                </a:cxn>
                <a:cxn ang="0">
                  <a:pos x="1588" y="591"/>
                </a:cxn>
                <a:cxn ang="0">
                  <a:pos x="1753" y="707"/>
                </a:cxn>
                <a:cxn ang="0">
                  <a:pos x="1907" y="824"/>
                </a:cxn>
                <a:cxn ang="0">
                  <a:pos x="2047" y="946"/>
                </a:cxn>
                <a:cxn ang="0">
                  <a:pos x="2177" y="1066"/>
                </a:cxn>
                <a:cxn ang="0">
                  <a:pos x="2293" y="1189"/>
                </a:cxn>
                <a:cxn ang="0">
                  <a:pos x="2397" y="1308"/>
                </a:cxn>
                <a:cxn ang="0">
                  <a:pos x="2488" y="1423"/>
                </a:cxn>
                <a:cxn ang="0">
                  <a:pos x="2565" y="1534"/>
                </a:cxn>
                <a:cxn ang="0">
                  <a:pos x="2600" y="1587"/>
                </a:cxn>
                <a:cxn ang="0">
                  <a:pos x="2535" y="1522"/>
                </a:cxn>
                <a:cxn ang="0">
                  <a:pos x="2455" y="1451"/>
                </a:cxn>
                <a:cxn ang="0">
                  <a:pos x="2359" y="1375"/>
                </a:cxn>
                <a:cxn ang="0">
                  <a:pos x="2247" y="1294"/>
                </a:cxn>
                <a:cxn ang="0">
                  <a:pos x="2119" y="1215"/>
                </a:cxn>
                <a:cxn ang="0">
                  <a:pos x="1981" y="1134"/>
                </a:cxn>
                <a:cxn ang="0">
                  <a:pos x="1827" y="1058"/>
                </a:cxn>
                <a:cxn ang="0">
                  <a:pos x="1662" y="986"/>
                </a:cxn>
                <a:cxn ang="0">
                  <a:pos x="1486" y="921"/>
                </a:cxn>
                <a:cxn ang="0">
                  <a:pos x="1299" y="865"/>
                </a:cxn>
                <a:cxn ang="0">
                  <a:pos x="1103" y="819"/>
                </a:cxn>
                <a:cxn ang="0">
                  <a:pos x="896" y="787"/>
                </a:cxn>
                <a:cxn ang="0">
                  <a:pos x="791" y="776"/>
                </a:cxn>
                <a:cxn ang="0">
                  <a:pos x="683" y="769"/>
                </a:cxn>
                <a:cxn ang="0">
                  <a:pos x="573" y="768"/>
                </a:cxn>
                <a:cxn ang="0">
                  <a:pos x="462" y="769"/>
                </a:cxn>
                <a:cxn ang="0">
                  <a:pos x="348" y="776"/>
                </a:cxn>
                <a:cxn ang="0">
                  <a:pos x="234" y="787"/>
                </a:cxn>
                <a:cxn ang="0">
                  <a:pos x="117" y="806"/>
                </a:cxn>
                <a:cxn ang="0">
                  <a:pos x="0" y="827"/>
                </a:cxn>
                <a:cxn ang="0">
                  <a:pos x="0" y="0"/>
                </a:cxn>
              </a:cxnLst>
              <a:rect l="0" t="0" r="r" b="b"/>
              <a:pathLst>
                <a:path w="2600" h="1587">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chemeClr val="accent2">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p:nvSpPr>
          <p:spPr bwMode="auto">
            <a:xfrm>
              <a:off x="0" y="4980432"/>
              <a:ext cx="3184026" cy="6519672"/>
            </a:xfrm>
            <a:custGeom>
              <a:avLst/>
              <a:gdLst/>
              <a:ahLst/>
              <a:cxnLst>
                <a:cxn ang="0">
                  <a:pos x="0" y="776"/>
                </a:cxn>
                <a:cxn ang="0">
                  <a:pos x="0" y="776"/>
                </a:cxn>
                <a:cxn ang="0">
                  <a:pos x="38" y="703"/>
                </a:cxn>
                <a:cxn ang="0">
                  <a:pos x="78" y="634"/>
                </a:cxn>
                <a:cxn ang="0">
                  <a:pos x="119" y="566"/>
                </a:cxn>
                <a:cxn ang="0">
                  <a:pos x="162" y="502"/>
                </a:cxn>
                <a:cxn ang="0">
                  <a:pos x="208" y="441"/>
                </a:cxn>
                <a:cxn ang="0">
                  <a:pos x="256" y="381"/>
                </a:cxn>
                <a:cxn ang="0">
                  <a:pos x="305" y="327"/>
                </a:cxn>
                <a:cxn ang="0">
                  <a:pos x="330" y="300"/>
                </a:cxn>
                <a:cxn ang="0">
                  <a:pos x="357" y="274"/>
                </a:cxn>
                <a:cxn ang="0">
                  <a:pos x="385" y="249"/>
                </a:cxn>
                <a:cxn ang="0">
                  <a:pos x="411" y="226"/>
                </a:cxn>
                <a:cxn ang="0">
                  <a:pos x="439" y="203"/>
                </a:cxn>
                <a:cxn ang="0">
                  <a:pos x="469" y="182"/>
                </a:cxn>
                <a:cxn ang="0">
                  <a:pos x="497" y="160"/>
                </a:cxn>
                <a:cxn ang="0">
                  <a:pos x="527" y="140"/>
                </a:cxn>
                <a:cxn ang="0">
                  <a:pos x="558" y="122"/>
                </a:cxn>
                <a:cxn ang="0">
                  <a:pos x="588" y="104"/>
                </a:cxn>
                <a:cxn ang="0">
                  <a:pos x="619" y="87"/>
                </a:cxn>
                <a:cxn ang="0">
                  <a:pos x="652" y="71"/>
                </a:cxn>
                <a:cxn ang="0">
                  <a:pos x="685" y="56"/>
                </a:cxn>
                <a:cxn ang="0">
                  <a:pos x="718" y="43"/>
                </a:cxn>
                <a:cxn ang="0">
                  <a:pos x="751" y="31"/>
                </a:cxn>
                <a:cxn ang="0">
                  <a:pos x="786" y="20"/>
                </a:cxn>
                <a:cxn ang="0">
                  <a:pos x="822" y="10"/>
                </a:cxn>
                <a:cxn ang="0">
                  <a:pos x="857" y="0"/>
                </a:cxn>
                <a:cxn ang="0">
                  <a:pos x="857" y="0"/>
                </a:cxn>
                <a:cxn ang="0">
                  <a:pos x="806" y="46"/>
                </a:cxn>
                <a:cxn ang="0">
                  <a:pos x="754" y="94"/>
                </a:cxn>
                <a:cxn ang="0">
                  <a:pos x="706" y="144"/>
                </a:cxn>
                <a:cxn ang="0">
                  <a:pos x="660" y="196"/>
                </a:cxn>
                <a:cxn ang="0">
                  <a:pos x="617" y="249"/>
                </a:cxn>
                <a:cxn ang="0">
                  <a:pos x="576" y="304"/>
                </a:cxn>
                <a:cxn ang="0">
                  <a:pos x="536" y="362"/>
                </a:cxn>
                <a:cxn ang="0">
                  <a:pos x="498" y="419"/>
                </a:cxn>
                <a:cxn ang="0">
                  <a:pos x="462" y="479"/>
                </a:cxn>
                <a:cxn ang="0">
                  <a:pos x="429" y="538"/>
                </a:cxn>
                <a:cxn ang="0">
                  <a:pos x="398" y="601"/>
                </a:cxn>
                <a:cxn ang="0">
                  <a:pos x="368" y="664"/>
                </a:cxn>
                <a:cxn ang="0">
                  <a:pos x="340" y="728"/>
                </a:cxn>
                <a:cxn ang="0">
                  <a:pos x="315" y="792"/>
                </a:cxn>
                <a:cxn ang="0">
                  <a:pos x="291" y="858"/>
                </a:cxn>
                <a:cxn ang="0">
                  <a:pos x="269" y="925"/>
                </a:cxn>
                <a:cxn ang="0">
                  <a:pos x="249" y="992"/>
                </a:cxn>
                <a:cxn ang="0">
                  <a:pos x="229" y="1060"/>
                </a:cxn>
                <a:cxn ang="0">
                  <a:pos x="213" y="1128"/>
                </a:cxn>
                <a:cxn ang="0">
                  <a:pos x="198" y="1197"/>
                </a:cxn>
                <a:cxn ang="0">
                  <a:pos x="185" y="1266"/>
                </a:cxn>
                <a:cxn ang="0">
                  <a:pos x="173" y="1336"/>
                </a:cxn>
                <a:cxn ang="0">
                  <a:pos x="162" y="1405"/>
                </a:cxn>
                <a:cxn ang="0">
                  <a:pos x="154" y="1474"/>
                </a:cxn>
                <a:cxn ang="0">
                  <a:pos x="147" y="1544"/>
                </a:cxn>
                <a:cxn ang="0">
                  <a:pos x="140" y="1613"/>
                </a:cxn>
                <a:cxn ang="0">
                  <a:pos x="137" y="1682"/>
                </a:cxn>
                <a:cxn ang="0">
                  <a:pos x="134" y="1752"/>
                </a:cxn>
                <a:cxn ang="0">
                  <a:pos x="132" y="1821"/>
                </a:cxn>
                <a:cxn ang="0">
                  <a:pos x="132" y="1889"/>
                </a:cxn>
                <a:cxn ang="0">
                  <a:pos x="134" y="1956"/>
                </a:cxn>
                <a:cxn ang="0">
                  <a:pos x="135" y="2024"/>
                </a:cxn>
                <a:cxn ang="0">
                  <a:pos x="0" y="2024"/>
                </a:cxn>
                <a:cxn ang="0">
                  <a:pos x="0" y="776"/>
                </a:cxn>
                <a:cxn ang="0">
                  <a:pos x="0" y="776"/>
                </a:cxn>
              </a:cxnLst>
              <a:rect l="0" t="0" r="r" b="b"/>
              <a:pathLst>
                <a:path w="857" h="2024">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chemeClr val="accent2">
                <a:lumMod val="40000"/>
                <a:lumOff val="60000"/>
                <a:alpha val="44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p:nvSpPr>
          <p:spPr bwMode="auto">
            <a:xfrm>
              <a:off x="0" y="3371787"/>
              <a:ext cx="2895599" cy="2154237"/>
            </a:xfrm>
            <a:custGeom>
              <a:avLst/>
              <a:gdLst/>
              <a:ahLst/>
              <a:cxnLst>
                <a:cxn ang="0">
                  <a:pos x="0" y="118"/>
                </a:cxn>
                <a:cxn ang="0">
                  <a:pos x="165" y="69"/>
                </a:cxn>
                <a:cxn ang="0">
                  <a:pos x="327" y="33"/>
                </a:cxn>
                <a:cxn ang="0">
                  <a:pos x="487" y="11"/>
                </a:cxn>
                <a:cxn ang="0">
                  <a:pos x="645" y="1"/>
                </a:cxn>
                <a:cxn ang="0">
                  <a:pos x="797" y="1"/>
                </a:cxn>
                <a:cxn ang="0">
                  <a:pos x="946" y="13"/>
                </a:cxn>
                <a:cxn ang="0">
                  <a:pos x="1088" y="33"/>
                </a:cxn>
                <a:cxn ang="0">
                  <a:pos x="1225" y="62"/>
                </a:cxn>
                <a:cxn ang="0">
                  <a:pos x="1352" y="97"/>
                </a:cxn>
                <a:cxn ang="0">
                  <a:pos x="1472" y="138"/>
                </a:cxn>
                <a:cxn ang="0">
                  <a:pos x="1585" y="184"/>
                </a:cxn>
                <a:cxn ang="0">
                  <a:pos x="1685" y="236"/>
                </a:cxn>
                <a:cxn ang="0">
                  <a:pos x="1776" y="288"/>
                </a:cxn>
                <a:cxn ang="0">
                  <a:pos x="1854" y="343"/>
                </a:cxn>
                <a:cxn ang="0">
                  <a:pos x="1921" y="399"/>
                </a:cxn>
                <a:cxn ang="0">
                  <a:pos x="1974" y="455"/>
                </a:cxn>
                <a:cxn ang="0">
                  <a:pos x="1920" y="434"/>
                </a:cxn>
                <a:cxn ang="0">
                  <a:pos x="1804" y="394"/>
                </a:cxn>
                <a:cxn ang="0">
                  <a:pos x="1680" y="361"/>
                </a:cxn>
                <a:cxn ang="0">
                  <a:pos x="1548" y="338"/>
                </a:cxn>
                <a:cxn ang="0">
                  <a:pos x="1413" y="323"/>
                </a:cxn>
                <a:cxn ang="0">
                  <a:pos x="1273" y="321"/>
                </a:cxn>
                <a:cxn ang="0">
                  <a:pos x="1132" y="331"/>
                </a:cxn>
                <a:cxn ang="0">
                  <a:pos x="990" y="356"/>
                </a:cxn>
                <a:cxn ang="0">
                  <a:pos x="919" y="374"/>
                </a:cxn>
                <a:cxn ang="0">
                  <a:pos x="850" y="396"/>
                </a:cxn>
                <a:cxn ang="0">
                  <a:pos x="781" y="424"/>
                </a:cxn>
                <a:cxn ang="0">
                  <a:pos x="711" y="455"/>
                </a:cxn>
                <a:cxn ang="0">
                  <a:pos x="645" y="490"/>
                </a:cxn>
                <a:cxn ang="0">
                  <a:pos x="579" y="531"/>
                </a:cxn>
                <a:cxn ang="0">
                  <a:pos x="515" y="577"/>
                </a:cxn>
                <a:cxn ang="0">
                  <a:pos x="452" y="629"/>
                </a:cxn>
                <a:cxn ang="0">
                  <a:pos x="391" y="685"/>
                </a:cxn>
                <a:cxn ang="0">
                  <a:pos x="333" y="747"/>
                </a:cxn>
                <a:cxn ang="0">
                  <a:pos x="277" y="815"/>
                </a:cxn>
                <a:cxn ang="0">
                  <a:pos x="223" y="889"/>
                </a:cxn>
                <a:cxn ang="0">
                  <a:pos x="172" y="970"/>
                </a:cxn>
                <a:cxn ang="0">
                  <a:pos x="124" y="1056"/>
                </a:cxn>
                <a:cxn ang="0">
                  <a:pos x="79" y="1150"/>
                </a:cxn>
                <a:cxn ang="0">
                  <a:pos x="38" y="1249"/>
                </a:cxn>
                <a:cxn ang="0">
                  <a:pos x="0" y="1357"/>
                </a:cxn>
                <a:cxn ang="0">
                  <a:pos x="0" y="118"/>
                </a:cxn>
              </a:cxnLst>
              <a:rect l="0" t="0" r="r" b="b"/>
              <a:pathLst>
                <a:path w="1974" h="1357">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chemeClr val="accent2">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p:nvSpPr>
          <p:spPr bwMode="auto">
            <a:xfrm>
              <a:off x="1502664" y="5586916"/>
              <a:ext cx="6519672" cy="5913188"/>
            </a:xfrm>
            <a:custGeom>
              <a:avLst/>
              <a:gdLst/>
              <a:ahLst/>
              <a:cxnLst>
                <a:cxn ang="0">
                  <a:pos x="1377" y="130"/>
                </a:cxn>
                <a:cxn ang="0">
                  <a:pos x="1299" y="89"/>
                </a:cxn>
                <a:cxn ang="0">
                  <a:pos x="1220" y="56"/>
                </a:cxn>
                <a:cxn ang="0">
                  <a:pos x="1137" y="30"/>
                </a:cxn>
                <a:cxn ang="0">
                  <a:pos x="1052" y="11"/>
                </a:cxn>
                <a:cxn ang="0">
                  <a:pos x="966" y="2"/>
                </a:cxn>
                <a:cxn ang="0">
                  <a:pos x="880" y="0"/>
                </a:cxn>
                <a:cxn ang="0">
                  <a:pos x="794" y="5"/>
                </a:cxn>
                <a:cxn ang="0">
                  <a:pos x="708" y="18"/>
                </a:cxn>
                <a:cxn ang="0">
                  <a:pos x="624" y="40"/>
                </a:cxn>
                <a:cxn ang="0">
                  <a:pos x="543" y="69"/>
                </a:cxn>
                <a:cxn ang="0">
                  <a:pos x="466" y="107"/>
                </a:cxn>
                <a:cxn ang="0">
                  <a:pos x="391" y="155"/>
                </a:cxn>
                <a:cxn ang="0">
                  <a:pos x="322" y="210"/>
                </a:cxn>
                <a:cxn ang="0">
                  <a:pos x="258" y="272"/>
                </a:cxn>
                <a:cxn ang="0">
                  <a:pos x="200" y="345"/>
                </a:cxn>
                <a:cxn ang="0">
                  <a:pos x="149" y="426"/>
                </a:cxn>
                <a:cxn ang="0">
                  <a:pos x="124" y="472"/>
                </a:cxn>
                <a:cxn ang="0">
                  <a:pos x="83" y="568"/>
                </a:cxn>
                <a:cxn ang="0">
                  <a:pos x="48" y="667"/>
                </a:cxn>
                <a:cxn ang="0">
                  <a:pos x="23" y="769"/>
                </a:cxn>
                <a:cxn ang="0">
                  <a:pos x="7" y="875"/>
                </a:cxn>
                <a:cxn ang="0">
                  <a:pos x="0" y="982"/>
                </a:cxn>
                <a:cxn ang="0">
                  <a:pos x="2" y="1090"/>
                </a:cxn>
                <a:cxn ang="0">
                  <a:pos x="12" y="1200"/>
                </a:cxn>
                <a:cxn ang="0">
                  <a:pos x="31" y="1311"/>
                </a:cxn>
                <a:cxn ang="0">
                  <a:pos x="61" y="1420"/>
                </a:cxn>
                <a:cxn ang="0">
                  <a:pos x="101" y="1529"/>
                </a:cxn>
                <a:cxn ang="0">
                  <a:pos x="149" y="1636"/>
                </a:cxn>
                <a:cxn ang="0">
                  <a:pos x="206" y="1742"/>
                </a:cxn>
                <a:cxn ang="0">
                  <a:pos x="274" y="1844"/>
                </a:cxn>
                <a:cxn ang="0">
                  <a:pos x="353" y="1943"/>
                </a:cxn>
                <a:cxn ang="0">
                  <a:pos x="441" y="2039"/>
                </a:cxn>
                <a:cxn ang="0">
                  <a:pos x="2552" y="2085"/>
                </a:cxn>
                <a:cxn ang="0">
                  <a:pos x="2526" y="2070"/>
                </a:cxn>
                <a:cxn ang="0">
                  <a:pos x="2336" y="1955"/>
                </a:cxn>
                <a:cxn ang="0">
                  <a:pos x="2192" y="1860"/>
                </a:cxn>
                <a:cxn ang="0">
                  <a:pos x="2025" y="1748"/>
                </a:cxn>
                <a:cxn ang="0">
                  <a:pos x="1849" y="1619"/>
                </a:cxn>
                <a:cxn ang="0">
                  <a:pos x="1667" y="1477"/>
                </a:cxn>
                <a:cxn ang="0">
                  <a:pos x="1492" y="1326"/>
                </a:cxn>
                <a:cxn ang="0">
                  <a:pos x="1410" y="1246"/>
                </a:cxn>
                <a:cxn ang="0">
                  <a:pos x="1332" y="1167"/>
                </a:cxn>
                <a:cxn ang="0">
                  <a:pos x="1261" y="1086"/>
                </a:cxn>
                <a:cxn ang="0">
                  <a:pos x="1195" y="1004"/>
                </a:cxn>
                <a:cxn ang="0">
                  <a:pos x="1139" y="923"/>
                </a:cxn>
                <a:cxn ang="0">
                  <a:pos x="1091" y="840"/>
                </a:cxn>
                <a:cxn ang="0">
                  <a:pos x="1055" y="761"/>
                </a:cxn>
                <a:cxn ang="0">
                  <a:pos x="1030" y="680"/>
                </a:cxn>
                <a:cxn ang="0">
                  <a:pos x="1017" y="602"/>
                </a:cxn>
                <a:cxn ang="0">
                  <a:pos x="1019" y="527"/>
                </a:cxn>
                <a:cxn ang="0">
                  <a:pos x="1028" y="470"/>
                </a:cxn>
                <a:cxn ang="0">
                  <a:pos x="1040" y="434"/>
                </a:cxn>
                <a:cxn ang="0">
                  <a:pos x="1057" y="398"/>
                </a:cxn>
                <a:cxn ang="0">
                  <a:pos x="1076" y="363"/>
                </a:cxn>
                <a:cxn ang="0">
                  <a:pos x="1101" y="330"/>
                </a:cxn>
                <a:cxn ang="0">
                  <a:pos x="1131" y="295"/>
                </a:cxn>
                <a:cxn ang="0">
                  <a:pos x="1182" y="248"/>
                </a:cxn>
                <a:cxn ang="0">
                  <a:pos x="1269" y="186"/>
                </a:cxn>
                <a:cxn ang="0">
                  <a:pos x="1377" y="130"/>
                </a:cxn>
              </a:cxnLst>
              <a:rect l="0" t="0" r="r" b="b"/>
              <a:pathLst>
                <a:path w="2552" h="2085">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chemeClr val="bg1">
                <a:lumMod val="95000"/>
                <a:alpha val="34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p:cNvSpPr>
            <p:nvPr/>
          </p:nvSpPr>
          <p:spPr bwMode="auto">
            <a:xfrm>
              <a:off x="1155002" y="5801712"/>
              <a:ext cx="3420932" cy="5698392"/>
            </a:xfrm>
            <a:custGeom>
              <a:avLst/>
              <a:gdLst/>
              <a:ahLst/>
              <a:cxnLst>
                <a:cxn ang="0">
                  <a:pos x="99" y="1804"/>
                </a:cxn>
                <a:cxn ang="0">
                  <a:pos x="57" y="1647"/>
                </a:cxn>
                <a:cxn ang="0">
                  <a:pos x="29" y="1492"/>
                </a:cxn>
                <a:cxn ang="0">
                  <a:pos x="10" y="1342"/>
                </a:cxn>
                <a:cxn ang="0">
                  <a:pos x="1" y="1195"/>
                </a:cxn>
                <a:cxn ang="0">
                  <a:pos x="1" y="1054"/>
                </a:cxn>
                <a:cxn ang="0">
                  <a:pos x="10" y="919"/>
                </a:cxn>
                <a:cxn ang="0">
                  <a:pos x="26" y="790"/>
                </a:cxn>
                <a:cxn ang="0">
                  <a:pos x="49" y="667"/>
                </a:cxn>
                <a:cxn ang="0">
                  <a:pos x="81" y="553"/>
                </a:cxn>
                <a:cxn ang="0">
                  <a:pos x="117" y="445"/>
                </a:cxn>
                <a:cxn ang="0">
                  <a:pos x="158" y="346"/>
                </a:cxn>
                <a:cxn ang="0">
                  <a:pos x="203" y="255"/>
                </a:cxn>
                <a:cxn ang="0">
                  <a:pos x="254" y="176"/>
                </a:cxn>
                <a:cxn ang="0">
                  <a:pos x="307" y="105"/>
                </a:cxn>
                <a:cxn ang="0">
                  <a:pos x="363" y="47"/>
                </a:cxn>
                <a:cxn ang="0">
                  <a:pos x="421" y="0"/>
                </a:cxn>
                <a:cxn ang="0">
                  <a:pos x="383" y="57"/>
                </a:cxn>
                <a:cxn ang="0">
                  <a:pos x="317" y="176"/>
                </a:cxn>
                <a:cxn ang="0">
                  <a:pos x="265" y="298"/>
                </a:cxn>
                <a:cxn ang="0">
                  <a:pos x="226" y="421"/>
                </a:cxn>
                <a:cxn ang="0">
                  <a:pos x="201" y="544"/>
                </a:cxn>
                <a:cxn ang="0">
                  <a:pos x="188" y="667"/>
                </a:cxn>
                <a:cxn ang="0">
                  <a:pos x="186" y="789"/>
                </a:cxn>
                <a:cxn ang="0">
                  <a:pos x="196" y="911"/>
                </a:cxn>
                <a:cxn ang="0">
                  <a:pos x="219" y="1030"/>
                </a:cxn>
                <a:cxn ang="0">
                  <a:pos x="252" y="1147"/>
                </a:cxn>
                <a:cxn ang="0">
                  <a:pos x="297" y="1261"/>
                </a:cxn>
                <a:cxn ang="0">
                  <a:pos x="351" y="1371"/>
                </a:cxn>
                <a:cxn ang="0">
                  <a:pos x="416" y="1477"/>
                </a:cxn>
                <a:cxn ang="0">
                  <a:pos x="492" y="1578"/>
                </a:cxn>
                <a:cxn ang="0">
                  <a:pos x="576" y="1674"/>
                </a:cxn>
                <a:cxn ang="0">
                  <a:pos x="668" y="1763"/>
                </a:cxn>
                <a:cxn ang="0">
                  <a:pos x="99" y="1804"/>
                </a:cxn>
              </a:cxnLst>
              <a:rect l="0" t="0" r="r" b="b"/>
              <a:pathLst>
                <a:path w="718" h="1804">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chemeClr val="accent2">
                <a:lumMod val="60000"/>
                <a:lumOff val="40000"/>
                <a:alpha val="37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7" name="图片 6"/>
          <p:cNvPicPr>
            <a:picLocks noChangeAspect="1"/>
          </p:cNvPicPr>
          <p:nvPr/>
        </p:nvPicPr>
        <p:blipFill>
          <a:blip r:embed="rId13" cstate="print">
            <a:extLst>
              <a:ext uri="{28A0092B-C50C-407E-A947-70E740481C1C}">
                <a14:useLocalDpi xmlns="" xmlns:a14="http://schemas.microsoft.com/office/drawing/2010/main" val="0"/>
              </a:ext>
            </a:extLst>
          </a:blip>
          <a:stretch>
            <a:fillRect/>
          </a:stretch>
        </p:blipFill>
        <p:spPr>
          <a:xfrm>
            <a:off x="433363" y="256554"/>
            <a:ext cx="878194" cy="322286"/>
          </a:xfrm>
          <a:prstGeom prst="rect">
            <a:avLst/>
          </a:prstGeom>
        </p:spPr>
      </p:pic>
      <p:sp>
        <p:nvSpPr>
          <p:cNvPr id="18" name="矩形 17"/>
          <p:cNvSpPr/>
          <p:nvPr/>
        </p:nvSpPr>
        <p:spPr>
          <a:xfrm>
            <a:off x="3499728" y="6197702"/>
            <a:ext cx="5312907" cy="784830"/>
          </a:xfrm>
          <a:prstGeom prst="rect">
            <a:avLst/>
          </a:prstGeom>
        </p:spPr>
        <p:txBody>
          <a:bodyPr wrap="square">
            <a:spAutoFit/>
          </a:bodyPr>
          <a:lstStyle/>
          <a:p>
            <a:pPr algn="r"/>
            <a:r>
              <a:rPr lang="zh-CN" altLang="en-US" sz="900" dirty="0" smtClean="0">
                <a:solidFill>
                  <a:schemeClr val="accent2">
                    <a:lumMod val="75000"/>
                  </a:schemeClr>
                </a:solidFill>
                <a:latin typeface="Microsoft YaHei UI" panose="020B0503020204020204" pitchFamily="34" charset="-122"/>
                <a:ea typeface="Microsoft YaHei UI" panose="020B0503020204020204" pitchFamily="34" charset="-122"/>
              </a:rPr>
              <a:t>电话：</a:t>
            </a:r>
            <a:r>
              <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rPr>
              <a:t>180212136</a:t>
            </a:r>
          </a:p>
          <a:p>
            <a:pPr algn="r"/>
            <a:r>
              <a:rPr lang="zh-CN" altLang="en-US" sz="900" dirty="0" smtClean="0">
                <a:solidFill>
                  <a:schemeClr val="accent2">
                    <a:lumMod val="75000"/>
                  </a:schemeClr>
                </a:solidFill>
                <a:latin typeface="Microsoft YaHei UI" panose="020B0503020204020204" pitchFamily="34" charset="-122"/>
                <a:ea typeface="Microsoft YaHei UI" panose="020B0503020204020204" pitchFamily="34" charset="-122"/>
              </a:rPr>
              <a:t>地址：江苏省苏州市高新区科技城软件园</a:t>
            </a:r>
            <a:r>
              <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rPr>
              <a:t>3</a:t>
            </a:r>
            <a:r>
              <a:rPr lang="zh-CN" altLang="en-US" sz="900" dirty="0" smtClean="0">
                <a:solidFill>
                  <a:schemeClr val="accent2">
                    <a:lumMod val="75000"/>
                  </a:schemeClr>
                </a:solidFill>
                <a:latin typeface="Microsoft YaHei UI" panose="020B0503020204020204" pitchFamily="34" charset="-122"/>
                <a:ea typeface="Microsoft YaHei UI" panose="020B0503020204020204" pitchFamily="34" charset="-122"/>
              </a:rPr>
              <a:t>号楼</a:t>
            </a:r>
            <a:r>
              <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rPr>
              <a:t>NIIT</a:t>
            </a:r>
            <a:r>
              <a:rPr lang="zh-CN" altLang="en-US" sz="900" dirty="0" smtClean="0">
                <a:solidFill>
                  <a:schemeClr val="accent2">
                    <a:lumMod val="75000"/>
                  </a:schemeClr>
                </a:solidFill>
                <a:latin typeface="Microsoft YaHei UI" panose="020B0503020204020204" pitchFamily="34" charset="-122"/>
                <a:ea typeface="Microsoft YaHei UI" panose="020B0503020204020204" pitchFamily="34" charset="-122"/>
              </a:rPr>
              <a:t>软件培训中心</a:t>
            </a:r>
            <a:endPar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rPr>
              <a:t>chniit.com ©2014</a:t>
            </a:r>
            <a:r>
              <a:rPr lang="zh-CN" altLang="en-US" sz="900" dirty="0" smtClean="0">
                <a:solidFill>
                  <a:schemeClr val="accent2">
                    <a:lumMod val="75000"/>
                  </a:schemeClr>
                </a:solidFill>
                <a:latin typeface="Microsoft YaHei UI" panose="020B0503020204020204" pitchFamily="34" charset="-122"/>
                <a:ea typeface="Microsoft YaHei UI" panose="020B0503020204020204" pitchFamily="34" charset="-122"/>
              </a:rPr>
              <a:t>苏州</a:t>
            </a:r>
            <a:r>
              <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rPr>
              <a:t>NIIT</a:t>
            </a:r>
            <a:r>
              <a:rPr lang="zh-CN" altLang="en-US" sz="900" dirty="0" smtClean="0">
                <a:solidFill>
                  <a:schemeClr val="accent2">
                    <a:lumMod val="75000"/>
                  </a:schemeClr>
                </a:solidFill>
                <a:latin typeface="Microsoft YaHei UI" panose="020B0503020204020204" pitchFamily="34" charset="-122"/>
                <a:ea typeface="Microsoft YaHei UI" panose="020B0503020204020204" pitchFamily="34" charset="-122"/>
              </a:rPr>
              <a:t>软件培训中心</a:t>
            </a:r>
            <a:r>
              <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rPr>
              <a:t> </a:t>
            </a:r>
            <a:r>
              <a:rPr lang="zh-CN" altLang="en-US" sz="900" dirty="0" smtClean="0">
                <a:solidFill>
                  <a:schemeClr val="accent2">
                    <a:lumMod val="75000"/>
                  </a:schemeClr>
                </a:solidFill>
                <a:latin typeface="Microsoft YaHei UI" panose="020B0503020204020204" pitchFamily="34" charset="-122"/>
                <a:ea typeface="Microsoft YaHei UI" panose="020B0503020204020204" pitchFamily="34" charset="-122"/>
              </a:rPr>
              <a:t>版权所有 </a:t>
            </a:r>
            <a:endPar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endParaRPr>
          </a:p>
          <a:p>
            <a:pPr marL="0" marR="0" indent="0" algn="r"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accent2">
                    <a:lumMod val="75000"/>
                  </a:schemeClr>
                </a:solidFill>
                <a:latin typeface="Microsoft YaHei UI" panose="020B0503020204020204" pitchFamily="34" charset="-122"/>
                <a:ea typeface="Microsoft YaHei UI" panose="020B0503020204020204" pitchFamily="34" charset="-122"/>
              </a:rPr>
              <a:t> </a:t>
            </a:r>
            <a:endPar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endParaRPr>
          </a:p>
          <a:p>
            <a:pPr algn="r"/>
            <a:endPar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accent2">
              <a:lumMod val="75000"/>
            </a:schemeClr>
          </a:solidFill>
          <a:latin typeface="Microsoft YaHei UI" panose="020B0503020204020204" pitchFamily="34" charset="-122"/>
          <a:ea typeface="Microsoft YaHei UI" panose="020B0503020204020204" pitchFamily="34" charset="-122"/>
          <a:cs typeface="+mj-cs"/>
        </a:defRPr>
      </a:lvl1pPr>
    </p:titleStyle>
    <p:bodyStyle>
      <a:lvl1pPr marL="342900" indent="-342900" algn="l" defTabSz="914400" rtl="0" eaLnBrk="1" latinLnBrk="0" hangingPunct="1">
        <a:spcBef>
          <a:spcPct val="20000"/>
        </a:spcBef>
        <a:buFont typeface="Wingdings" pitchFamily="2" charset="2"/>
        <a:buChar char="u"/>
        <a:defRPr sz="2400" kern="1200">
          <a:solidFill>
            <a:schemeClr val="accent1">
              <a:lumMod val="75000"/>
            </a:schemeClr>
          </a:solidFill>
          <a:latin typeface="Microsoft YaHei UI" panose="020B0503020204020204" pitchFamily="34" charset="-122"/>
          <a:ea typeface="Microsoft YaHei UI" panose="020B0503020204020204" pitchFamily="34" charset="-122"/>
          <a:cs typeface="+mn-cs"/>
        </a:defRPr>
      </a:lvl1pPr>
      <a:lvl2pPr marL="742950" indent="-285750" algn="l" defTabSz="914400" rtl="0" eaLnBrk="1" latinLnBrk="0" hangingPunct="1">
        <a:spcBef>
          <a:spcPct val="20000"/>
        </a:spcBef>
        <a:buFont typeface="Wingdings" pitchFamily="2" charset="2"/>
        <a:buChar char="Ø"/>
        <a:defRPr sz="2000" kern="1200">
          <a:solidFill>
            <a:schemeClr val="accent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accent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JAVA </a:t>
            </a:r>
            <a:r>
              <a:rPr lang="zh-CN" altLang="en-US" dirty="0" smtClean="0"/>
              <a:t>第九章</a:t>
            </a:r>
            <a:endParaRPr lang="zh-CN" altLang="en-US" dirty="0"/>
          </a:p>
        </p:txBody>
      </p:sp>
      <p:sp>
        <p:nvSpPr>
          <p:cNvPr id="3" name="副标题 2"/>
          <p:cNvSpPr>
            <a:spLocks noGrp="1"/>
          </p:cNvSpPr>
          <p:nvPr>
            <p:ph type="subTitle" idx="1"/>
          </p:nvPr>
        </p:nvSpPr>
        <p:spPr>
          <a:xfrm>
            <a:off x="533400" y="3500438"/>
            <a:ext cx="7854696" cy="1480698"/>
          </a:xfrm>
        </p:spPr>
        <p:txBody>
          <a:bodyPr/>
          <a:lstStyle/>
          <a:p>
            <a:r>
              <a:rPr lang="zh-CN" altLang="en-US" dirty="0" smtClean="0"/>
              <a:t>面向对象设计（二）</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多态</a:t>
            </a:r>
            <a:endParaRPr lang="zh-CN" altLang="en-US" dirty="0"/>
          </a:p>
        </p:txBody>
      </p:sp>
      <p:sp>
        <p:nvSpPr>
          <p:cNvPr id="3" name="内容占位符 2"/>
          <p:cNvSpPr>
            <a:spLocks noGrp="1"/>
          </p:cNvSpPr>
          <p:nvPr>
            <p:ph idx="1"/>
          </p:nvPr>
        </p:nvSpPr>
        <p:spPr/>
        <p:txBody>
          <a:bodyPr/>
          <a:lstStyle/>
          <a:p>
            <a:r>
              <a:rPr lang="zh-CN" altLang="en-US" dirty="0" smtClean="0"/>
              <a:t>多态注意点：</a:t>
            </a:r>
            <a:endParaRPr lang="en-US" altLang="zh-CN" dirty="0" smtClean="0"/>
          </a:p>
          <a:p>
            <a:pPr lvl="1"/>
            <a:endParaRPr lang="en-US" altLang="zh-CN" dirty="0" smtClean="0"/>
          </a:p>
          <a:p>
            <a:pPr lvl="1"/>
            <a:r>
              <a:rPr lang="zh-CN" altLang="en-US" dirty="0" smtClean="0"/>
              <a:t>父类</a:t>
            </a:r>
            <a:r>
              <a:rPr lang="en-US" altLang="zh-CN" dirty="0" smtClean="0"/>
              <a:t>=</a:t>
            </a:r>
            <a:r>
              <a:rPr lang="zh-CN" altLang="en-US" dirty="0" smtClean="0"/>
              <a:t>子类的实例</a:t>
            </a:r>
            <a:endParaRPr lang="en-US" altLang="zh-CN" dirty="0" smtClean="0"/>
          </a:p>
          <a:p>
            <a:pPr lvl="1"/>
            <a:r>
              <a:rPr lang="zh-CN" altLang="en-US" dirty="0" smtClean="0"/>
              <a:t>调用的方法是子类的方法</a:t>
            </a:r>
            <a:endParaRPr lang="en-US" altLang="zh-CN" dirty="0" smtClean="0"/>
          </a:p>
          <a:p>
            <a:pPr lvl="1"/>
            <a:r>
              <a:rPr lang="zh-CN" altLang="en-US" dirty="0" smtClean="0"/>
              <a:t>父类访问不到子类新增的方法或属性</a:t>
            </a:r>
            <a:endParaRPr lang="en-US" altLang="zh-CN"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接口</a:t>
            </a:r>
            <a:endParaRPr lang="zh-CN" altLang="en-US" dirty="0"/>
          </a:p>
        </p:txBody>
      </p:sp>
      <p:sp>
        <p:nvSpPr>
          <p:cNvPr id="3" name="内容占位符 2"/>
          <p:cNvSpPr>
            <a:spLocks noGrp="1"/>
          </p:cNvSpPr>
          <p:nvPr>
            <p:ph idx="1"/>
          </p:nvPr>
        </p:nvSpPr>
        <p:spPr/>
        <p:txBody>
          <a:bodyPr/>
          <a:lstStyle/>
          <a:p>
            <a:r>
              <a:rPr lang="zh-CN" altLang="en-US" dirty="0" smtClean="0"/>
              <a:t>什么是接口</a:t>
            </a:r>
            <a:endParaRPr lang="en-US" altLang="zh-CN" dirty="0" smtClean="0"/>
          </a:p>
          <a:p>
            <a:endParaRPr lang="en-US" altLang="zh-CN" dirty="0" smtClean="0"/>
          </a:p>
          <a:p>
            <a:endParaRPr lang="en-US" altLang="zh-CN" dirty="0" smtClean="0"/>
          </a:p>
          <a:p>
            <a:endParaRPr lang="en-US" altLang="zh-CN" dirty="0" smtClean="0"/>
          </a:p>
          <a:p>
            <a:r>
              <a:rPr lang="zh-CN" altLang="en-US" dirty="0" smtClean="0"/>
              <a:t>生活中存在接口吗？</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接口</a:t>
            </a:r>
            <a:endParaRPr lang="zh-CN" altLang="en-US" dirty="0"/>
          </a:p>
        </p:txBody>
      </p:sp>
      <p:sp>
        <p:nvSpPr>
          <p:cNvPr id="3" name="内容占位符 2"/>
          <p:cNvSpPr>
            <a:spLocks noGrp="1"/>
          </p:cNvSpPr>
          <p:nvPr>
            <p:ph idx="1"/>
          </p:nvPr>
        </p:nvSpPr>
        <p:spPr/>
        <p:txBody>
          <a:bodyPr/>
          <a:lstStyle/>
          <a:p>
            <a:r>
              <a:rPr lang="zh-CN" altLang="en-US" dirty="0" smtClean="0"/>
              <a:t>接口</a:t>
            </a:r>
            <a:endParaRPr lang="en-US" altLang="zh-CN" dirty="0" smtClean="0"/>
          </a:p>
          <a:p>
            <a:pPr lvl="1"/>
            <a:r>
              <a:rPr lang="zh-CN" altLang="en-US" dirty="0" smtClean="0"/>
              <a:t>接口就是对对象实体的行为特征进行限定的命名</a:t>
            </a:r>
            <a:endParaRPr lang="en-US" altLang="zh-CN" dirty="0" smtClean="0"/>
          </a:p>
        </p:txBody>
      </p:sp>
      <p:sp>
        <p:nvSpPr>
          <p:cNvPr id="4" name="圆角矩形 3"/>
          <p:cNvSpPr/>
          <p:nvPr/>
        </p:nvSpPr>
        <p:spPr>
          <a:xfrm>
            <a:off x="1714480" y="4143380"/>
            <a:ext cx="1643074" cy="785818"/>
          </a:xfrm>
          <a:prstGeom prst="roundRect">
            <a:avLst/>
          </a:prstGeom>
          <a:solidFill>
            <a:schemeClr val="accent2">
              <a:lumMod val="60000"/>
              <a:lumOff val="4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solidFill>
                  <a:schemeClr val="tx1"/>
                </a:solidFill>
              </a:rPr>
              <a:t>USB</a:t>
            </a:r>
            <a:r>
              <a:rPr lang="zh-CN" altLang="en-US" dirty="0" smtClean="0">
                <a:solidFill>
                  <a:schemeClr val="tx1"/>
                </a:solidFill>
              </a:rPr>
              <a:t>接口</a:t>
            </a:r>
            <a:endParaRPr lang="zh-CN" altLang="en-US" dirty="0">
              <a:solidFill>
                <a:schemeClr val="tx1"/>
              </a:solidFill>
            </a:endParaRPr>
          </a:p>
        </p:txBody>
      </p:sp>
      <p:sp>
        <p:nvSpPr>
          <p:cNvPr id="6" name="圆角矩形 5"/>
          <p:cNvSpPr/>
          <p:nvPr/>
        </p:nvSpPr>
        <p:spPr>
          <a:xfrm>
            <a:off x="4500562" y="5214950"/>
            <a:ext cx="1643074" cy="785818"/>
          </a:xfrm>
          <a:prstGeom prst="roundRect">
            <a:avLst/>
          </a:prstGeom>
          <a:solidFill>
            <a:schemeClr val="accent2">
              <a:lumMod val="60000"/>
              <a:lumOff val="4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dirty="0" smtClean="0">
                <a:solidFill>
                  <a:schemeClr val="tx1"/>
                </a:solidFill>
              </a:rPr>
              <a:t>手机</a:t>
            </a:r>
            <a:endParaRPr lang="zh-CN" altLang="en-US" dirty="0">
              <a:solidFill>
                <a:schemeClr val="tx1"/>
              </a:solidFill>
            </a:endParaRPr>
          </a:p>
        </p:txBody>
      </p:sp>
      <p:sp>
        <p:nvSpPr>
          <p:cNvPr id="7" name="圆角矩形 6"/>
          <p:cNvSpPr/>
          <p:nvPr/>
        </p:nvSpPr>
        <p:spPr>
          <a:xfrm>
            <a:off x="4500562" y="4071942"/>
            <a:ext cx="1643074" cy="785818"/>
          </a:xfrm>
          <a:prstGeom prst="roundRect">
            <a:avLst/>
          </a:prstGeom>
          <a:solidFill>
            <a:schemeClr val="accent2">
              <a:lumMod val="60000"/>
              <a:lumOff val="4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solidFill>
                  <a:schemeClr val="tx1"/>
                </a:solidFill>
              </a:rPr>
              <a:t>U</a:t>
            </a:r>
            <a:r>
              <a:rPr lang="zh-CN" altLang="en-US" dirty="0" smtClean="0">
                <a:solidFill>
                  <a:schemeClr val="tx1"/>
                </a:solidFill>
              </a:rPr>
              <a:t>盘</a:t>
            </a:r>
            <a:endParaRPr lang="zh-CN" altLang="en-US" dirty="0">
              <a:solidFill>
                <a:schemeClr val="tx1"/>
              </a:solidFill>
            </a:endParaRPr>
          </a:p>
        </p:txBody>
      </p:sp>
      <p:sp>
        <p:nvSpPr>
          <p:cNvPr id="8" name="圆角矩形 7"/>
          <p:cNvSpPr/>
          <p:nvPr/>
        </p:nvSpPr>
        <p:spPr>
          <a:xfrm>
            <a:off x="4500562" y="2928934"/>
            <a:ext cx="1643074" cy="785818"/>
          </a:xfrm>
          <a:prstGeom prst="roundRect">
            <a:avLst/>
          </a:prstGeom>
          <a:solidFill>
            <a:schemeClr val="accent2">
              <a:lumMod val="60000"/>
              <a:lumOff val="4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dirty="0" smtClean="0">
                <a:solidFill>
                  <a:schemeClr val="tx1"/>
                </a:solidFill>
              </a:rPr>
              <a:t>数码相机</a:t>
            </a:r>
            <a:endParaRPr lang="zh-CN" altLang="en-US" dirty="0">
              <a:solidFill>
                <a:schemeClr val="tx1"/>
              </a:solidFill>
            </a:endParaRPr>
          </a:p>
        </p:txBody>
      </p:sp>
      <p:sp>
        <p:nvSpPr>
          <p:cNvPr id="10" name="左大括号 9"/>
          <p:cNvSpPr/>
          <p:nvPr/>
        </p:nvSpPr>
        <p:spPr>
          <a:xfrm>
            <a:off x="3571868" y="3286124"/>
            <a:ext cx="785818" cy="242889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接口</a:t>
            </a:r>
            <a:endParaRPr lang="zh-CN" altLang="en-US" dirty="0"/>
          </a:p>
        </p:txBody>
      </p:sp>
      <p:sp>
        <p:nvSpPr>
          <p:cNvPr id="3" name="内容占位符 2"/>
          <p:cNvSpPr>
            <a:spLocks noGrp="1"/>
          </p:cNvSpPr>
          <p:nvPr>
            <p:ph idx="1"/>
          </p:nvPr>
        </p:nvSpPr>
        <p:spPr/>
        <p:txBody>
          <a:bodyPr/>
          <a:lstStyle/>
          <a:p>
            <a:r>
              <a:rPr lang="en-US" altLang="zh-CN" dirty="0" smtClean="0"/>
              <a:t>U</a:t>
            </a:r>
            <a:r>
              <a:rPr lang="zh-CN" altLang="en-US" dirty="0" smtClean="0"/>
              <a:t>盘相机如果要能接入</a:t>
            </a:r>
            <a:r>
              <a:rPr lang="en-US" altLang="zh-CN" dirty="0" smtClean="0"/>
              <a:t>USB</a:t>
            </a:r>
            <a:r>
              <a:rPr lang="zh-CN" altLang="en-US" dirty="0" smtClean="0"/>
              <a:t>接口，必须满足</a:t>
            </a:r>
            <a:r>
              <a:rPr lang="en-US" altLang="zh-CN" dirty="0" smtClean="0"/>
              <a:t>USB</a:t>
            </a:r>
            <a:r>
              <a:rPr lang="zh-CN" altLang="en-US" dirty="0" smtClean="0"/>
              <a:t>接口规定的技术指标才能进行使用</a:t>
            </a:r>
            <a:endParaRPr lang="en-US" altLang="zh-CN" dirty="0" smtClean="0"/>
          </a:p>
          <a:p>
            <a:endParaRPr lang="en-US" altLang="zh-CN" dirty="0" smtClean="0"/>
          </a:p>
          <a:p>
            <a:r>
              <a:rPr lang="zh-CN" altLang="en-US" dirty="0" smtClean="0"/>
              <a:t>分析</a:t>
            </a:r>
            <a:endParaRPr lang="en-US" altLang="zh-CN" dirty="0" smtClean="0"/>
          </a:p>
          <a:p>
            <a:pPr lvl="1"/>
            <a:r>
              <a:rPr lang="en-US" altLang="zh-CN" dirty="0" smtClean="0"/>
              <a:t>USB</a:t>
            </a:r>
            <a:r>
              <a:rPr lang="zh-CN" altLang="en-US" dirty="0" smtClean="0"/>
              <a:t>是一个接口</a:t>
            </a:r>
            <a:endParaRPr lang="en-US" altLang="zh-CN" dirty="0" smtClean="0"/>
          </a:p>
          <a:p>
            <a:pPr lvl="1"/>
            <a:r>
              <a:rPr lang="zh-CN" altLang="en-US" dirty="0" smtClean="0"/>
              <a:t>可以接入接口的是每一个对象</a:t>
            </a:r>
            <a:endParaRPr lang="en-US" altLang="zh-CN" dirty="0" smtClean="0"/>
          </a:p>
        </p:txBody>
      </p:sp>
      <p:sp>
        <p:nvSpPr>
          <p:cNvPr id="6" name="圆角矩形 5"/>
          <p:cNvSpPr/>
          <p:nvPr/>
        </p:nvSpPr>
        <p:spPr>
          <a:xfrm>
            <a:off x="857224" y="4572008"/>
            <a:ext cx="7572428" cy="928694"/>
          </a:xfrm>
          <a:prstGeom prst="roundRect">
            <a:avLst/>
          </a:prstGeom>
          <a:solidFill>
            <a:schemeClr val="accent2">
              <a:lumMod val="60000"/>
              <a:lumOff val="4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dirty="0">
              <a:solidFill>
                <a:schemeClr val="tx1"/>
              </a:solidFill>
            </a:endParaRPr>
          </a:p>
        </p:txBody>
      </p:sp>
      <p:sp>
        <p:nvSpPr>
          <p:cNvPr id="7" name="TextBox 6"/>
          <p:cNvSpPr txBox="1"/>
          <p:nvPr/>
        </p:nvSpPr>
        <p:spPr>
          <a:xfrm>
            <a:off x="1428728" y="4857760"/>
            <a:ext cx="6858048" cy="369332"/>
          </a:xfrm>
          <a:prstGeom prst="rect">
            <a:avLst/>
          </a:prstGeom>
          <a:noFill/>
        </p:spPr>
        <p:txBody>
          <a:bodyPr wrap="square" rtlCol="0">
            <a:spAutoFit/>
          </a:bodyPr>
          <a:lstStyle/>
          <a:p>
            <a:r>
              <a:rPr lang="zh-CN" altLang="en-US" dirty="0" smtClean="0"/>
              <a:t>使用</a:t>
            </a:r>
            <a:r>
              <a:rPr lang="en-US" altLang="zh-CN" dirty="0" smtClean="0"/>
              <a:t>JAVA</a:t>
            </a:r>
            <a:r>
              <a:rPr lang="zh-CN" altLang="en-US" dirty="0" smtClean="0"/>
              <a:t>描述这个过程至少需要一个接口和三个对象</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接口</a:t>
            </a:r>
            <a:endParaRPr lang="zh-CN" altLang="en-US" dirty="0"/>
          </a:p>
        </p:txBody>
      </p:sp>
      <p:sp>
        <p:nvSpPr>
          <p:cNvPr id="3" name="内容占位符 2"/>
          <p:cNvSpPr>
            <a:spLocks noGrp="1"/>
          </p:cNvSpPr>
          <p:nvPr>
            <p:ph idx="1"/>
          </p:nvPr>
        </p:nvSpPr>
        <p:spPr/>
        <p:txBody>
          <a:bodyPr/>
          <a:lstStyle/>
          <a:p>
            <a:r>
              <a:rPr lang="zh-CN" altLang="en-US" dirty="0" smtClean="0"/>
              <a:t>创建接口</a:t>
            </a:r>
            <a:endParaRPr lang="zh-CN" altLang="en-US" dirty="0"/>
          </a:p>
        </p:txBody>
      </p:sp>
      <p:sp>
        <p:nvSpPr>
          <p:cNvPr id="4" name="圆角矩形 3"/>
          <p:cNvSpPr/>
          <p:nvPr/>
        </p:nvSpPr>
        <p:spPr>
          <a:xfrm>
            <a:off x="1928794" y="2428868"/>
            <a:ext cx="5214974" cy="1071570"/>
          </a:xfrm>
          <a:prstGeom prst="roundRect">
            <a:avLst/>
          </a:prstGeom>
          <a:solidFill>
            <a:schemeClr val="accent2">
              <a:lumMod val="60000"/>
              <a:lumOff val="4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dirty="0" smtClean="0">
                <a:solidFill>
                  <a:schemeClr val="tx1"/>
                </a:solidFill>
              </a:rPr>
              <a:t>关键字  </a:t>
            </a:r>
            <a:r>
              <a:rPr lang="en-US" altLang="zh-CN" dirty="0" smtClean="0">
                <a:solidFill>
                  <a:schemeClr val="tx1"/>
                </a:solidFill>
              </a:rPr>
              <a:t>interface</a:t>
            </a:r>
            <a:endParaRPr lang="zh-CN" altLang="en-US" dirty="0">
              <a:solidFill>
                <a:schemeClr val="tx1"/>
              </a:solidFill>
            </a:endParaRPr>
          </a:p>
        </p:txBody>
      </p:sp>
      <p:sp>
        <p:nvSpPr>
          <p:cNvPr id="5" name="圆角矩形 4"/>
          <p:cNvSpPr/>
          <p:nvPr/>
        </p:nvSpPr>
        <p:spPr>
          <a:xfrm>
            <a:off x="2000232" y="4214818"/>
            <a:ext cx="5143536" cy="1285884"/>
          </a:xfrm>
          <a:prstGeom prst="roundRect">
            <a:avLst/>
          </a:prstGeom>
          <a:solidFill>
            <a:schemeClr val="accent2">
              <a:lumMod val="60000"/>
              <a:lumOff val="4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solidFill>
                  <a:schemeClr val="tx1"/>
                </a:solidFill>
              </a:rPr>
              <a:t>public  interface  USB</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接口</a:t>
            </a:r>
            <a:endParaRPr lang="zh-CN" altLang="en-US" dirty="0"/>
          </a:p>
        </p:txBody>
      </p:sp>
      <p:sp>
        <p:nvSpPr>
          <p:cNvPr id="3" name="内容占位符 2"/>
          <p:cNvSpPr>
            <a:spLocks noGrp="1"/>
          </p:cNvSpPr>
          <p:nvPr>
            <p:ph idx="1"/>
          </p:nvPr>
        </p:nvSpPr>
        <p:spPr/>
        <p:txBody>
          <a:bodyPr/>
          <a:lstStyle/>
          <a:p>
            <a:r>
              <a:rPr lang="zh-CN" altLang="en-US" dirty="0" smtClean="0"/>
              <a:t>接口中定义对象需要遵守规范的方法</a:t>
            </a:r>
            <a:endParaRPr lang="en-US" altLang="zh-CN" dirty="0" smtClean="0"/>
          </a:p>
          <a:p>
            <a:endParaRPr lang="en-US" altLang="zh-CN" dirty="0" smtClean="0"/>
          </a:p>
          <a:p>
            <a:pPr>
              <a:buNone/>
            </a:pPr>
            <a:endParaRPr lang="en-US" altLang="zh-CN" dirty="0" smtClean="0"/>
          </a:p>
          <a:p>
            <a:r>
              <a:rPr lang="zh-CN" altLang="en-US" dirty="0" smtClean="0"/>
              <a:t>插入接口的对象必须遵守这个规范</a:t>
            </a:r>
            <a:endParaRPr lang="en-US" altLang="zh-CN" dirty="0" smtClean="0"/>
          </a:p>
          <a:p>
            <a:endParaRPr lang="en-US" altLang="zh-CN" dirty="0" smtClean="0"/>
          </a:p>
          <a:p>
            <a:pPr>
              <a:buNone/>
            </a:pPr>
            <a:endParaRPr lang="en-US" altLang="zh-CN" dirty="0" smtClean="0"/>
          </a:p>
          <a:p>
            <a:r>
              <a:rPr lang="zh-CN" altLang="en-US" dirty="0" smtClean="0"/>
              <a:t>如何描述对象是遵守这个接口规范的？</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接口</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接口的实现</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对象实现接口必须实现接口中定义的方法</a:t>
            </a:r>
            <a:endParaRPr lang="zh-CN" altLang="en-US" dirty="0"/>
          </a:p>
        </p:txBody>
      </p:sp>
      <p:sp>
        <p:nvSpPr>
          <p:cNvPr id="4" name="圆角矩形 3"/>
          <p:cNvSpPr/>
          <p:nvPr/>
        </p:nvSpPr>
        <p:spPr>
          <a:xfrm>
            <a:off x="1785918" y="2357430"/>
            <a:ext cx="5000660" cy="1000132"/>
          </a:xfrm>
          <a:prstGeom prst="roundRect">
            <a:avLst/>
          </a:prstGeom>
          <a:solidFill>
            <a:schemeClr val="accent2">
              <a:lumMod val="60000"/>
              <a:lumOff val="4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dirty="0" smtClean="0">
                <a:solidFill>
                  <a:schemeClr val="tx1"/>
                </a:solidFill>
              </a:rPr>
              <a:t>关键字  </a:t>
            </a:r>
            <a:r>
              <a:rPr lang="en-US" altLang="zh-CN" dirty="0" smtClean="0">
                <a:solidFill>
                  <a:schemeClr val="tx1"/>
                </a:solidFill>
              </a:rPr>
              <a:t>implements</a:t>
            </a:r>
            <a:endParaRPr lang="zh-CN" altLang="en-US" dirty="0">
              <a:solidFill>
                <a:schemeClr val="tx1"/>
              </a:solidFill>
            </a:endParaRPr>
          </a:p>
        </p:txBody>
      </p:sp>
      <p:sp>
        <p:nvSpPr>
          <p:cNvPr id="5" name="圆角矩形 4"/>
          <p:cNvSpPr/>
          <p:nvPr/>
        </p:nvSpPr>
        <p:spPr>
          <a:xfrm>
            <a:off x="1785918" y="3786190"/>
            <a:ext cx="5072098" cy="1214446"/>
          </a:xfrm>
          <a:prstGeom prst="roundRect">
            <a:avLst/>
          </a:prstGeom>
          <a:solidFill>
            <a:schemeClr val="accent2">
              <a:lumMod val="60000"/>
              <a:lumOff val="4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solidFill>
                  <a:schemeClr val="tx1"/>
                </a:solidFill>
              </a:rPr>
              <a:t>public class  camera  implements  USB</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接口</a:t>
            </a:r>
            <a:endParaRPr lang="zh-CN" altLang="en-US" dirty="0"/>
          </a:p>
        </p:txBody>
      </p:sp>
      <p:sp>
        <p:nvSpPr>
          <p:cNvPr id="3" name="内容占位符 2"/>
          <p:cNvSpPr>
            <a:spLocks noGrp="1"/>
          </p:cNvSpPr>
          <p:nvPr>
            <p:ph idx="1"/>
          </p:nvPr>
        </p:nvSpPr>
        <p:spPr/>
        <p:txBody>
          <a:bodyPr/>
          <a:lstStyle/>
          <a:p>
            <a:r>
              <a:rPr lang="zh-CN" altLang="en-US" dirty="0" smtClean="0"/>
              <a:t>接口中的方法</a:t>
            </a:r>
            <a:endParaRPr lang="en-US" altLang="zh-CN" dirty="0" smtClean="0"/>
          </a:p>
          <a:p>
            <a:endParaRPr lang="en-US" altLang="zh-CN" dirty="0" smtClean="0"/>
          </a:p>
          <a:p>
            <a:pPr lvl="1"/>
            <a:r>
              <a:rPr lang="zh-CN" altLang="en-US" dirty="0" smtClean="0"/>
              <a:t>方法的定义访问级别必须且默认是</a:t>
            </a:r>
            <a:r>
              <a:rPr lang="en-US" altLang="zh-CN" dirty="0" smtClean="0"/>
              <a:t>public</a:t>
            </a:r>
          </a:p>
          <a:p>
            <a:pPr lvl="1"/>
            <a:r>
              <a:rPr lang="zh-CN" altLang="en-US" dirty="0" smtClean="0"/>
              <a:t>方法不能有实现</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接口</a:t>
            </a:r>
            <a:endParaRPr lang="zh-CN" altLang="en-US" dirty="0"/>
          </a:p>
        </p:txBody>
      </p:sp>
      <p:sp>
        <p:nvSpPr>
          <p:cNvPr id="3" name="内容占位符 2"/>
          <p:cNvSpPr>
            <a:spLocks noGrp="1"/>
          </p:cNvSpPr>
          <p:nvPr>
            <p:ph idx="1"/>
          </p:nvPr>
        </p:nvSpPr>
        <p:spPr/>
        <p:txBody>
          <a:bodyPr/>
          <a:lstStyle/>
          <a:p>
            <a:r>
              <a:rPr lang="zh-CN" altLang="en-US" dirty="0" smtClean="0"/>
              <a:t>如何使用接口</a:t>
            </a:r>
            <a:endParaRPr lang="en-US" altLang="zh-CN" dirty="0" smtClean="0"/>
          </a:p>
          <a:p>
            <a:r>
              <a:rPr lang="zh-CN" altLang="en-US" dirty="0" smtClean="0"/>
              <a:t>如果相机、</a:t>
            </a:r>
            <a:r>
              <a:rPr lang="en-US" altLang="zh-CN" dirty="0" smtClean="0"/>
              <a:t>U</a:t>
            </a:r>
            <a:r>
              <a:rPr lang="zh-CN" altLang="en-US" dirty="0" smtClean="0"/>
              <a:t>盘、手机已经实现了</a:t>
            </a:r>
            <a:r>
              <a:rPr lang="en-US" altLang="zh-CN" dirty="0" smtClean="0"/>
              <a:t>USB</a:t>
            </a:r>
            <a:r>
              <a:rPr lang="zh-CN" altLang="en-US" dirty="0" smtClean="0"/>
              <a:t>接口</a:t>
            </a:r>
            <a:endParaRPr lang="zh-CN" altLang="en-US" dirty="0"/>
          </a:p>
        </p:txBody>
      </p:sp>
      <p:sp>
        <p:nvSpPr>
          <p:cNvPr id="6" name="圆角矩形 5"/>
          <p:cNvSpPr/>
          <p:nvPr/>
        </p:nvSpPr>
        <p:spPr>
          <a:xfrm>
            <a:off x="785786" y="2928934"/>
            <a:ext cx="3286148" cy="2286016"/>
          </a:xfrm>
          <a:prstGeom prst="roundRect">
            <a:avLst/>
          </a:prstGeom>
          <a:solidFill>
            <a:schemeClr val="accent2">
              <a:lumMod val="60000"/>
              <a:lumOff val="4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dirty="0">
              <a:solidFill>
                <a:schemeClr val="tx1"/>
              </a:solidFill>
            </a:endParaRPr>
          </a:p>
        </p:txBody>
      </p:sp>
      <p:sp>
        <p:nvSpPr>
          <p:cNvPr id="7" name="TextBox 6"/>
          <p:cNvSpPr txBox="1"/>
          <p:nvPr/>
        </p:nvSpPr>
        <p:spPr>
          <a:xfrm>
            <a:off x="1214414" y="3286124"/>
            <a:ext cx="2643206" cy="1477328"/>
          </a:xfrm>
          <a:prstGeom prst="rect">
            <a:avLst/>
          </a:prstGeom>
          <a:noFill/>
        </p:spPr>
        <p:txBody>
          <a:bodyPr wrap="square" rtlCol="0">
            <a:spAutoFit/>
          </a:bodyPr>
          <a:lstStyle/>
          <a:p>
            <a:r>
              <a:rPr lang="en-US" altLang="zh-CN" dirty="0" smtClean="0"/>
              <a:t>USB  </a:t>
            </a:r>
            <a:r>
              <a:rPr lang="zh-CN" altLang="en-US" dirty="0" smtClean="0"/>
              <a:t>可以接入   相机</a:t>
            </a:r>
            <a:endParaRPr lang="en-US" altLang="zh-CN" dirty="0" smtClean="0"/>
          </a:p>
          <a:p>
            <a:endParaRPr lang="en-US" altLang="zh-CN" dirty="0" smtClean="0"/>
          </a:p>
          <a:p>
            <a:r>
              <a:rPr lang="en-US" altLang="zh-CN" dirty="0" smtClean="0"/>
              <a:t>USB  </a:t>
            </a:r>
            <a:r>
              <a:rPr lang="zh-CN" altLang="en-US" dirty="0" smtClean="0"/>
              <a:t>可以接入   </a:t>
            </a:r>
            <a:r>
              <a:rPr lang="en-US" altLang="zh-CN" dirty="0" smtClean="0"/>
              <a:t>U</a:t>
            </a:r>
            <a:r>
              <a:rPr lang="zh-CN" altLang="en-US" dirty="0" smtClean="0"/>
              <a:t>盘</a:t>
            </a:r>
            <a:endParaRPr lang="en-US" altLang="zh-CN" dirty="0" smtClean="0"/>
          </a:p>
          <a:p>
            <a:endParaRPr lang="en-US" altLang="zh-CN" dirty="0" smtClean="0"/>
          </a:p>
          <a:p>
            <a:r>
              <a:rPr lang="en-US" altLang="zh-CN" dirty="0" smtClean="0"/>
              <a:t>USB  </a:t>
            </a:r>
            <a:r>
              <a:rPr lang="zh-CN" altLang="en-US" dirty="0" smtClean="0"/>
              <a:t>可以接入   手机</a:t>
            </a:r>
            <a:endParaRPr lang="zh-CN" altLang="en-US" dirty="0"/>
          </a:p>
        </p:txBody>
      </p:sp>
      <p:sp>
        <p:nvSpPr>
          <p:cNvPr id="8" name="圆角矩形 7"/>
          <p:cNvSpPr/>
          <p:nvPr/>
        </p:nvSpPr>
        <p:spPr>
          <a:xfrm>
            <a:off x="5143504" y="2928934"/>
            <a:ext cx="3286148" cy="2286016"/>
          </a:xfrm>
          <a:prstGeom prst="roundRect">
            <a:avLst/>
          </a:prstGeom>
          <a:solidFill>
            <a:schemeClr val="accent2">
              <a:lumMod val="60000"/>
              <a:lumOff val="4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dirty="0">
              <a:solidFill>
                <a:schemeClr val="tx1"/>
              </a:solidFill>
            </a:endParaRPr>
          </a:p>
        </p:txBody>
      </p:sp>
      <p:sp>
        <p:nvSpPr>
          <p:cNvPr id="9" name="右箭头 8"/>
          <p:cNvSpPr/>
          <p:nvPr/>
        </p:nvSpPr>
        <p:spPr>
          <a:xfrm>
            <a:off x="4071934" y="3786190"/>
            <a:ext cx="1071570" cy="571504"/>
          </a:xfrm>
          <a:prstGeom prst="rightArrow">
            <a:avLst/>
          </a:prstGeom>
          <a:solidFill>
            <a:schemeClr val="accent2">
              <a:lumMod val="60000"/>
              <a:lumOff val="4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dirty="0">
              <a:solidFill>
                <a:schemeClr val="tx1"/>
              </a:solidFill>
            </a:endParaRPr>
          </a:p>
        </p:txBody>
      </p:sp>
      <p:sp>
        <p:nvSpPr>
          <p:cNvPr id="10" name="TextBox 9"/>
          <p:cNvSpPr txBox="1"/>
          <p:nvPr/>
        </p:nvSpPr>
        <p:spPr>
          <a:xfrm>
            <a:off x="5643570" y="3286124"/>
            <a:ext cx="2500330" cy="1477328"/>
          </a:xfrm>
          <a:prstGeom prst="rect">
            <a:avLst/>
          </a:prstGeom>
          <a:noFill/>
        </p:spPr>
        <p:txBody>
          <a:bodyPr wrap="square" rtlCol="0">
            <a:spAutoFit/>
          </a:bodyPr>
          <a:lstStyle/>
          <a:p>
            <a:r>
              <a:rPr lang="en-US" altLang="zh-CN" dirty="0" smtClean="0"/>
              <a:t>USB  =  new camera()</a:t>
            </a:r>
          </a:p>
          <a:p>
            <a:endParaRPr lang="en-US" altLang="zh-CN" dirty="0" smtClean="0"/>
          </a:p>
          <a:p>
            <a:r>
              <a:rPr lang="en-US" altLang="zh-CN" dirty="0" smtClean="0"/>
              <a:t>USB  =  new  usbStick()</a:t>
            </a:r>
          </a:p>
          <a:p>
            <a:endParaRPr lang="en-US" altLang="zh-CN" dirty="0" smtClean="0"/>
          </a:p>
          <a:p>
            <a:r>
              <a:rPr lang="en-US" altLang="zh-CN" dirty="0" smtClean="0"/>
              <a:t>USB  =  new mobile()</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接口</a:t>
            </a:r>
            <a:endParaRPr lang="zh-CN" altLang="en-US" dirty="0"/>
          </a:p>
        </p:txBody>
      </p:sp>
      <p:sp>
        <p:nvSpPr>
          <p:cNvPr id="3" name="内容占位符 2"/>
          <p:cNvSpPr>
            <a:spLocks noGrp="1"/>
          </p:cNvSpPr>
          <p:nvPr>
            <p:ph idx="1"/>
          </p:nvPr>
        </p:nvSpPr>
        <p:spPr/>
        <p:txBody>
          <a:bodyPr/>
          <a:lstStyle/>
          <a:p>
            <a:r>
              <a:rPr lang="zh-CN" altLang="en-US" dirty="0" smtClean="0"/>
              <a:t>通过刚才的案例我们发现接口也是多态表现的一种重要方式</a:t>
            </a:r>
            <a:endParaRPr lang="en-US" altLang="zh-CN" dirty="0" smtClean="0"/>
          </a:p>
          <a:p>
            <a:endParaRPr lang="en-US" altLang="zh-CN" dirty="0" smtClean="0"/>
          </a:p>
          <a:p>
            <a:endParaRPr lang="en-US" altLang="zh-CN" dirty="0" smtClean="0"/>
          </a:p>
          <a:p>
            <a:endParaRPr lang="zh-CN" altLang="en-US" dirty="0"/>
          </a:p>
        </p:txBody>
      </p:sp>
      <p:sp>
        <p:nvSpPr>
          <p:cNvPr id="4" name="圆角矩形 3"/>
          <p:cNvSpPr/>
          <p:nvPr/>
        </p:nvSpPr>
        <p:spPr>
          <a:xfrm>
            <a:off x="1500166" y="3071810"/>
            <a:ext cx="6357982" cy="1428760"/>
          </a:xfrm>
          <a:prstGeom prst="roundRect">
            <a:avLst/>
          </a:prstGeom>
          <a:solidFill>
            <a:schemeClr val="accent2">
              <a:lumMod val="60000"/>
              <a:lumOff val="4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dirty="0" smtClean="0">
                <a:solidFill>
                  <a:schemeClr val="tx1"/>
                </a:solidFill>
              </a:rPr>
              <a:t>接口类型  </a:t>
            </a:r>
            <a:r>
              <a:rPr lang="en-US" altLang="zh-CN" dirty="0" smtClean="0">
                <a:solidFill>
                  <a:schemeClr val="tx1"/>
                </a:solidFill>
              </a:rPr>
              <a:t>=  </a:t>
            </a:r>
            <a:r>
              <a:rPr lang="zh-CN" altLang="en-US" dirty="0" smtClean="0">
                <a:solidFill>
                  <a:schemeClr val="tx1"/>
                </a:solidFill>
              </a:rPr>
              <a:t>实现接口的实例对象</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回顾</a:t>
            </a:r>
            <a:endParaRPr lang="zh-CN" altLang="en-US" dirty="0"/>
          </a:p>
        </p:txBody>
      </p:sp>
      <p:sp>
        <p:nvSpPr>
          <p:cNvPr id="3" name="内容占位符 2"/>
          <p:cNvSpPr>
            <a:spLocks noGrp="1"/>
          </p:cNvSpPr>
          <p:nvPr>
            <p:ph idx="1"/>
          </p:nvPr>
        </p:nvSpPr>
        <p:spPr/>
        <p:txBody>
          <a:bodyPr/>
          <a:lstStyle/>
          <a:p>
            <a:r>
              <a:rPr lang="zh-CN" altLang="en-US" dirty="0" smtClean="0"/>
              <a:t>封装的概念</a:t>
            </a:r>
            <a:endParaRPr lang="en-US" altLang="zh-CN" dirty="0" smtClean="0"/>
          </a:p>
          <a:p>
            <a:r>
              <a:rPr lang="zh-CN" altLang="en-US" dirty="0" smtClean="0"/>
              <a:t>构造方法什么时候被调用</a:t>
            </a:r>
            <a:endParaRPr lang="en-US" altLang="zh-CN" dirty="0" smtClean="0"/>
          </a:p>
          <a:p>
            <a:r>
              <a:rPr lang="zh-CN" altLang="en-US" dirty="0" smtClean="0"/>
              <a:t>重载的要求和作用</a:t>
            </a:r>
            <a:endParaRPr lang="en-US" altLang="zh-CN" dirty="0" smtClean="0"/>
          </a:p>
          <a:p>
            <a:r>
              <a:rPr lang="zh-CN" altLang="en-US" dirty="0" smtClean="0"/>
              <a:t>继承的优点是什么，使用什么关键字实现继承</a:t>
            </a:r>
            <a:endParaRPr lang="en-US" altLang="zh-CN" dirty="0" smtClean="0"/>
          </a:p>
          <a:p>
            <a:r>
              <a:rPr lang="zh-CN" altLang="en-US" dirty="0" smtClean="0"/>
              <a:t>重写的要求和作用</a:t>
            </a:r>
            <a:endParaRPr lang="en-US" altLang="zh-CN"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接口</a:t>
            </a:r>
            <a:endParaRPr lang="zh-CN" altLang="en-US" dirty="0"/>
          </a:p>
        </p:txBody>
      </p:sp>
      <p:sp>
        <p:nvSpPr>
          <p:cNvPr id="3" name="内容占位符 2"/>
          <p:cNvSpPr>
            <a:spLocks noGrp="1"/>
          </p:cNvSpPr>
          <p:nvPr>
            <p:ph idx="1"/>
          </p:nvPr>
        </p:nvSpPr>
        <p:spPr/>
        <p:txBody>
          <a:bodyPr/>
          <a:lstStyle/>
          <a:p>
            <a:r>
              <a:rPr lang="zh-CN" altLang="en-US" dirty="0" smtClean="0"/>
              <a:t>在哪些地方使用接口？</a:t>
            </a:r>
            <a:endParaRPr lang="en-US" altLang="zh-CN" dirty="0" smtClean="0"/>
          </a:p>
          <a:p>
            <a:endParaRPr lang="en-US" altLang="zh-CN" dirty="0" smtClean="0"/>
          </a:p>
          <a:p>
            <a:r>
              <a:rPr lang="zh-CN" altLang="en-US" dirty="0" smtClean="0"/>
              <a:t>思考</a:t>
            </a:r>
            <a:endParaRPr lang="zh-CN" altLang="en-US" dirty="0"/>
          </a:p>
        </p:txBody>
      </p:sp>
      <p:sp>
        <p:nvSpPr>
          <p:cNvPr id="4" name="圆角矩形 3"/>
          <p:cNvSpPr/>
          <p:nvPr/>
        </p:nvSpPr>
        <p:spPr>
          <a:xfrm>
            <a:off x="1571604" y="3929066"/>
            <a:ext cx="6072230" cy="1357322"/>
          </a:xfrm>
          <a:prstGeom prst="roundRect">
            <a:avLst/>
          </a:prstGeom>
          <a:solidFill>
            <a:schemeClr val="accent2">
              <a:lumMod val="60000"/>
              <a:lumOff val="4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dirty="0">
              <a:solidFill>
                <a:schemeClr val="tx1"/>
              </a:solidFill>
            </a:endParaRPr>
          </a:p>
        </p:txBody>
      </p:sp>
      <p:sp>
        <p:nvSpPr>
          <p:cNvPr id="5" name="TextBox 4"/>
          <p:cNvSpPr txBox="1"/>
          <p:nvPr/>
        </p:nvSpPr>
        <p:spPr>
          <a:xfrm>
            <a:off x="2000232" y="4286256"/>
            <a:ext cx="5286412" cy="646331"/>
          </a:xfrm>
          <a:prstGeom prst="rect">
            <a:avLst/>
          </a:prstGeom>
          <a:noFill/>
        </p:spPr>
        <p:txBody>
          <a:bodyPr wrap="square" rtlCol="0">
            <a:spAutoFit/>
          </a:bodyPr>
          <a:lstStyle/>
          <a:p>
            <a:r>
              <a:rPr lang="zh-CN" altLang="en-US" dirty="0" smtClean="0"/>
              <a:t>如果学生有个显示详细信息的方法，学校也有个显示详细信息的方法，如何解决</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面向接口编程</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面向接口编程</a:t>
            </a:r>
            <a:endParaRPr lang="en-US" altLang="zh-CN" dirty="0" smtClean="0"/>
          </a:p>
          <a:p>
            <a:endParaRPr lang="en-US" altLang="zh-CN" dirty="0" smtClean="0"/>
          </a:p>
          <a:p>
            <a:r>
              <a:rPr lang="zh-CN" altLang="en-US" dirty="0" smtClean="0"/>
              <a:t>多态的另一个重要的使用方式</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如果单一具体对象作为参数缺乏灵活性，可以将参数写成父类或者接口</a:t>
            </a:r>
            <a:endParaRPr lang="zh-CN" altLang="en-US" dirty="0"/>
          </a:p>
        </p:txBody>
      </p:sp>
      <p:sp>
        <p:nvSpPr>
          <p:cNvPr id="4" name="圆角矩形 3"/>
          <p:cNvSpPr/>
          <p:nvPr/>
        </p:nvSpPr>
        <p:spPr>
          <a:xfrm>
            <a:off x="1214414" y="3429000"/>
            <a:ext cx="6429420" cy="1071570"/>
          </a:xfrm>
          <a:prstGeom prst="roundRect">
            <a:avLst/>
          </a:prstGeom>
          <a:solidFill>
            <a:schemeClr val="accent2">
              <a:lumMod val="60000"/>
              <a:lumOff val="4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dirty="0">
              <a:solidFill>
                <a:schemeClr val="tx1"/>
              </a:solidFill>
            </a:endParaRPr>
          </a:p>
        </p:txBody>
      </p:sp>
      <p:sp>
        <p:nvSpPr>
          <p:cNvPr id="5" name="TextBox 4"/>
          <p:cNvSpPr txBox="1"/>
          <p:nvPr/>
        </p:nvSpPr>
        <p:spPr>
          <a:xfrm>
            <a:off x="2285984" y="3786190"/>
            <a:ext cx="5143536" cy="369332"/>
          </a:xfrm>
          <a:prstGeom prst="rect">
            <a:avLst/>
          </a:prstGeom>
          <a:noFill/>
        </p:spPr>
        <p:txBody>
          <a:bodyPr wrap="square" rtlCol="0">
            <a:spAutoFit/>
          </a:bodyPr>
          <a:lstStyle/>
          <a:p>
            <a:r>
              <a:rPr lang="en-US" altLang="zh-CN" dirty="0" smtClean="0"/>
              <a:t>public  String  type (  </a:t>
            </a:r>
            <a:r>
              <a:rPr lang="zh-CN" altLang="en-US" dirty="0" smtClean="0"/>
              <a:t>打印机  </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面向接口编程</a:t>
            </a:r>
            <a:endParaRPr lang="zh-CN" altLang="en-US" dirty="0"/>
          </a:p>
        </p:txBody>
      </p:sp>
      <p:sp>
        <p:nvSpPr>
          <p:cNvPr id="3" name="内容占位符 2"/>
          <p:cNvSpPr>
            <a:spLocks noGrp="1"/>
          </p:cNvSpPr>
          <p:nvPr>
            <p:ph idx="1"/>
          </p:nvPr>
        </p:nvSpPr>
        <p:spPr/>
        <p:txBody>
          <a:bodyPr/>
          <a:lstStyle/>
          <a:p>
            <a:r>
              <a:rPr lang="zh-CN" altLang="en-US" dirty="0" smtClean="0"/>
              <a:t>面向接口编程</a:t>
            </a:r>
            <a:endParaRPr lang="zh-CN" altLang="en-US" dirty="0"/>
          </a:p>
        </p:txBody>
      </p:sp>
      <p:sp>
        <p:nvSpPr>
          <p:cNvPr id="4" name="圆角矩形 3"/>
          <p:cNvSpPr/>
          <p:nvPr/>
        </p:nvSpPr>
        <p:spPr>
          <a:xfrm>
            <a:off x="1357290" y="2357430"/>
            <a:ext cx="6286544" cy="3286148"/>
          </a:xfrm>
          <a:prstGeom prst="roundRect">
            <a:avLst/>
          </a:prstGeom>
          <a:solidFill>
            <a:schemeClr val="accent2">
              <a:lumMod val="60000"/>
              <a:lumOff val="4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dirty="0">
              <a:solidFill>
                <a:schemeClr val="tx1"/>
              </a:solidFill>
            </a:endParaRPr>
          </a:p>
        </p:txBody>
      </p:sp>
      <p:sp>
        <p:nvSpPr>
          <p:cNvPr id="5" name="TextBox 4"/>
          <p:cNvSpPr txBox="1"/>
          <p:nvPr/>
        </p:nvSpPr>
        <p:spPr>
          <a:xfrm>
            <a:off x="2071670" y="2786058"/>
            <a:ext cx="5143536" cy="2308324"/>
          </a:xfrm>
          <a:prstGeom prst="rect">
            <a:avLst/>
          </a:prstGeom>
          <a:noFill/>
        </p:spPr>
        <p:txBody>
          <a:bodyPr wrap="square" rtlCol="0">
            <a:spAutoFit/>
          </a:bodyPr>
          <a:lstStyle/>
          <a:p>
            <a:r>
              <a:rPr lang="zh-CN" altLang="en-US" dirty="0" smtClean="0"/>
              <a:t>在一个面向对象的系统中，系统的各种功能是由许许多多的不同对象协作完成的。在这种情况下，各个对象内部是如何实现自己的对系统设计人员来讲就不那么重要了；而各个对象之间的协作关系则成为系统设计的关键。小到不同类之间的通信，大到各模块之间的交互，在系统设计之初都是要着重考虑的，这也是系统设计的主要工作内容。面向接口编程就是指按照这种思想来编程。</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面向接口</a:t>
            </a:r>
            <a:endParaRPr lang="zh-CN" altLang="en-US" dirty="0"/>
          </a:p>
        </p:txBody>
      </p:sp>
      <p:sp>
        <p:nvSpPr>
          <p:cNvPr id="3" name="内容占位符 2"/>
          <p:cNvSpPr>
            <a:spLocks noGrp="1"/>
          </p:cNvSpPr>
          <p:nvPr>
            <p:ph idx="1"/>
          </p:nvPr>
        </p:nvSpPr>
        <p:spPr/>
        <p:txBody>
          <a:bodyPr/>
          <a:lstStyle/>
          <a:p>
            <a:r>
              <a:rPr lang="en-US" altLang="zh-CN" dirty="0" smtClean="0"/>
              <a:t>JAVA</a:t>
            </a:r>
            <a:r>
              <a:rPr lang="zh-CN" altLang="en-US" dirty="0" smtClean="0"/>
              <a:t>的继承是单继承模式</a:t>
            </a:r>
            <a:endParaRPr lang="en-US" altLang="zh-CN" dirty="0" smtClean="0"/>
          </a:p>
          <a:p>
            <a:endParaRPr lang="en-US" altLang="zh-CN" dirty="0" smtClean="0"/>
          </a:p>
          <a:p>
            <a:r>
              <a:rPr lang="zh-CN" altLang="en-US" dirty="0" smtClean="0"/>
              <a:t>如何实现多继承？</a:t>
            </a:r>
            <a:endParaRPr lang="zh-CN" altLang="en-US" dirty="0"/>
          </a:p>
        </p:txBody>
      </p:sp>
      <p:sp>
        <p:nvSpPr>
          <p:cNvPr id="4" name="圆角矩形 3"/>
          <p:cNvSpPr/>
          <p:nvPr/>
        </p:nvSpPr>
        <p:spPr>
          <a:xfrm>
            <a:off x="1500166" y="3429000"/>
            <a:ext cx="6000792" cy="1285884"/>
          </a:xfrm>
          <a:prstGeom prst="roundRect">
            <a:avLst/>
          </a:prstGeom>
          <a:solidFill>
            <a:schemeClr val="accent2">
              <a:lumMod val="60000"/>
              <a:lumOff val="4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dirty="0">
              <a:solidFill>
                <a:schemeClr val="tx1"/>
              </a:solidFill>
            </a:endParaRPr>
          </a:p>
        </p:txBody>
      </p:sp>
      <p:sp>
        <p:nvSpPr>
          <p:cNvPr id="5" name="TextBox 4"/>
          <p:cNvSpPr txBox="1"/>
          <p:nvPr/>
        </p:nvSpPr>
        <p:spPr>
          <a:xfrm>
            <a:off x="2285984" y="3857628"/>
            <a:ext cx="5143536" cy="369332"/>
          </a:xfrm>
          <a:prstGeom prst="rect">
            <a:avLst/>
          </a:prstGeom>
          <a:noFill/>
        </p:spPr>
        <p:txBody>
          <a:bodyPr wrap="square" rtlCol="0">
            <a:spAutoFit/>
          </a:bodyPr>
          <a:lstStyle/>
          <a:p>
            <a:r>
              <a:rPr lang="zh-CN" altLang="en-US" dirty="0" smtClean="0"/>
              <a:t>先继承一个父类，再继承多个接口</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抽象类</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抽象类特点</a:t>
            </a:r>
            <a:endParaRPr lang="en-US" altLang="zh-CN" dirty="0" smtClean="0"/>
          </a:p>
          <a:p>
            <a:pPr lvl="1"/>
            <a:r>
              <a:rPr lang="zh-CN" altLang="en-US" dirty="0" smtClean="0"/>
              <a:t>综合了接口与继承的优点</a:t>
            </a:r>
            <a:endParaRPr lang="en-US" altLang="zh-CN" dirty="0" smtClean="0"/>
          </a:p>
          <a:p>
            <a:pPr lvl="1"/>
            <a:r>
              <a:rPr lang="zh-CN" altLang="en-US" dirty="0" smtClean="0"/>
              <a:t>同接口一样不能被实例化</a:t>
            </a:r>
            <a:endParaRPr lang="en-US" altLang="zh-CN" dirty="0" smtClean="0"/>
          </a:p>
          <a:p>
            <a:pPr lvl="1"/>
            <a:r>
              <a:rPr lang="zh-CN" altLang="en-US" dirty="0" smtClean="0"/>
              <a:t>可以同时存在实现方法和抽象方法</a:t>
            </a:r>
            <a:endParaRPr lang="zh-CN" altLang="en-US" dirty="0"/>
          </a:p>
        </p:txBody>
      </p:sp>
      <p:sp>
        <p:nvSpPr>
          <p:cNvPr id="4" name="圆角矩形 3"/>
          <p:cNvSpPr/>
          <p:nvPr/>
        </p:nvSpPr>
        <p:spPr>
          <a:xfrm>
            <a:off x="1571604" y="2285992"/>
            <a:ext cx="6072230" cy="1214446"/>
          </a:xfrm>
          <a:prstGeom prst="roundRect">
            <a:avLst/>
          </a:prstGeom>
          <a:solidFill>
            <a:schemeClr val="accent2">
              <a:lumMod val="60000"/>
              <a:lumOff val="4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solidFill>
                  <a:schemeClr val="tx1"/>
                </a:solidFill>
              </a:rPr>
              <a:t>public abstract class  </a:t>
            </a:r>
            <a:r>
              <a:rPr lang="zh-CN" altLang="en-US" dirty="0" smtClean="0">
                <a:solidFill>
                  <a:schemeClr val="tx1"/>
                </a:solidFill>
              </a:rPr>
              <a:t>类名</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本章目标</a:t>
            </a:r>
            <a:endParaRPr lang="zh-CN" altLang="en-US" dirty="0"/>
          </a:p>
        </p:txBody>
      </p:sp>
      <p:sp>
        <p:nvSpPr>
          <p:cNvPr id="3" name="内容占位符 2"/>
          <p:cNvSpPr>
            <a:spLocks noGrp="1"/>
          </p:cNvSpPr>
          <p:nvPr>
            <p:ph idx="1"/>
          </p:nvPr>
        </p:nvSpPr>
        <p:spPr/>
        <p:txBody>
          <a:bodyPr/>
          <a:lstStyle/>
          <a:p>
            <a:r>
              <a:rPr lang="zh-CN" altLang="en-US" dirty="0" smtClean="0"/>
              <a:t>掌握多态的使用</a:t>
            </a:r>
            <a:endParaRPr lang="en-US" altLang="zh-CN" dirty="0" smtClean="0"/>
          </a:p>
          <a:p>
            <a:r>
              <a:rPr lang="zh-CN" altLang="en-US" dirty="0" smtClean="0"/>
              <a:t>掌握接口的使用</a:t>
            </a:r>
            <a:endParaRPr lang="en-US" altLang="zh-CN" dirty="0" smtClean="0"/>
          </a:p>
          <a:p>
            <a:r>
              <a:rPr lang="zh-CN" altLang="en-US" dirty="0" smtClean="0"/>
              <a:t>掌握面向接口编程的思想</a:t>
            </a:r>
            <a:endParaRPr lang="en-US" altLang="zh-CN"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多态</a:t>
            </a:r>
            <a:endParaRPr lang="zh-CN" altLang="en-US" dirty="0"/>
          </a:p>
        </p:txBody>
      </p:sp>
      <p:sp>
        <p:nvSpPr>
          <p:cNvPr id="3" name="内容占位符 2"/>
          <p:cNvSpPr>
            <a:spLocks noGrp="1"/>
          </p:cNvSpPr>
          <p:nvPr>
            <p:ph idx="1"/>
          </p:nvPr>
        </p:nvSpPr>
        <p:spPr/>
        <p:txBody>
          <a:bodyPr/>
          <a:lstStyle/>
          <a:p>
            <a:r>
              <a:rPr lang="zh-CN" altLang="en-US" dirty="0" smtClean="0"/>
              <a:t>什么是多态？</a:t>
            </a:r>
            <a:endParaRPr lang="en-US" altLang="zh-CN" dirty="0" smtClean="0"/>
          </a:p>
          <a:p>
            <a:endParaRPr lang="en-US" altLang="zh-CN" dirty="0" smtClean="0"/>
          </a:p>
          <a:p>
            <a:endParaRPr lang="en-US" altLang="zh-CN" dirty="0" smtClean="0"/>
          </a:p>
          <a:p>
            <a:r>
              <a:rPr lang="zh-CN" altLang="en-US" dirty="0" smtClean="0"/>
              <a:t>现实生活中有多态的例子吗？</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多态</a:t>
            </a:r>
            <a:endParaRPr lang="zh-CN" altLang="en-US" dirty="0"/>
          </a:p>
        </p:txBody>
      </p:sp>
      <p:sp>
        <p:nvSpPr>
          <p:cNvPr id="3" name="内容占位符 2"/>
          <p:cNvSpPr>
            <a:spLocks noGrp="1"/>
          </p:cNvSpPr>
          <p:nvPr>
            <p:ph idx="1"/>
          </p:nvPr>
        </p:nvSpPr>
        <p:spPr/>
        <p:txBody>
          <a:bodyPr/>
          <a:lstStyle/>
          <a:p>
            <a:r>
              <a:rPr lang="zh-CN" altLang="en-US" dirty="0" smtClean="0"/>
              <a:t>多态</a:t>
            </a:r>
            <a:endParaRPr lang="en-US" altLang="zh-CN" dirty="0" smtClean="0"/>
          </a:p>
          <a:p>
            <a:pPr lvl="1"/>
            <a:r>
              <a:rPr lang="zh-CN" altLang="en-US" dirty="0" smtClean="0"/>
              <a:t>多态即多种形态，在程序表现为同一个类型可以使用不同的类型的实例来表现不同的操作</a:t>
            </a:r>
            <a:endParaRPr lang="zh-CN" altLang="en-US" dirty="0"/>
          </a:p>
        </p:txBody>
      </p:sp>
      <p:sp>
        <p:nvSpPr>
          <p:cNvPr id="4" name="圆角矩形 3"/>
          <p:cNvSpPr/>
          <p:nvPr/>
        </p:nvSpPr>
        <p:spPr>
          <a:xfrm>
            <a:off x="2143108" y="4357694"/>
            <a:ext cx="1071570" cy="714380"/>
          </a:xfrm>
          <a:prstGeom prst="roundRect">
            <a:avLst/>
          </a:prstGeom>
          <a:solidFill>
            <a:schemeClr val="accent2">
              <a:lumMod val="60000"/>
              <a:lumOff val="4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solidFill>
                  <a:schemeClr val="tx1"/>
                </a:solidFill>
              </a:rPr>
              <a:t>H2O</a:t>
            </a:r>
            <a:endParaRPr lang="zh-CN" altLang="en-US" dirty="0">
              <a:solidFill>
                <a:schemeClr val="tx1"/>
              </a:solidFill>
            </a:endParaRPr>
          </a:p>
        </p:txBody>
      </p:sp>
      <p:sp>
        <p:nvSpPr>
          <p:cNvPr id="5" name="圆角矩形 4"/>
          <p:cNvSpPr/>
          <p:nvPr/>
        </p:nvSpPr>
        <p:spPr>
          <a:xfrm>
            <a:off x="4357686" y="5429264"/>
            <a:ext cx="1071570" cy="714380"/>
          </a:xfrm>
          <a:prstGeom prst="roundRect">
            <a:avLst/>
          </a:prstGeom>
          <a:solidFill>
            <a:schemeClr val="accent2">
              <a:lumMod val="60000"/>
              <a:lumOff val="4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dirty="0" smtClean="0">
                <a:solidFill>
                  <a:schemeClr val="tx1"/>
                </a:solidFill>
              </a:rPr>
              <a:t>冰</a:t>
            </a:r>
            <a:endParaRPr lang="zh-CN" altLang="en-US" dirty="0">
              <a:solidFill>
                <a:schemeClr val="tx1"/>
              </a:solidFill>
            </a:endParaRPr>
          </a:p>
        </p:txBody>
      </p:sp>
      <p:sp>
        <p:nvSpPr>
          <p:cNvPr id="6" name="圆角矩形 5"/>
          <p:cNvSpPr/>
          <p:nvPr/>
        </p:nvSpPr>
        <p:spPr>
          <a:xfrm>
            <a:off x="4357686" y="4286256"/>
            <a:ext cx="1071570" cy="714380"/>
          </a:xfrm>
          <a:prstGeom prst="roundRect">
            <a:avLst/>
          </a:prstGeom>
          <a:solidFill>
            <a:schemeClr val="accent2">
              <a:lumMod val="60000"/>
              <a:lumOff val="4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dirty="0" smtClean="0">
                <a:solidFill>
                  <a:schemeClr val="tx1"/>
                </a:solidFill>
              </a:rPr>
              <a:t>水蒸气</a:t>
            </a:r>
            <a:endParaRPr lang="zh-CN" altLang="en-US" dirty="0">
              <a:solidFill>
                <a:schemeClr val="tx1"/>
              </a:solidFill>
            </a:endParaRPr>
          </a:p>
        </p:txBody>
      </p:sp>
      <p:sp>
        <p:nvSpPr>
          <p:cNvPr id="7" name="圆角矩形 6"/>
          <p:cNvSpPr/>
          <p:nvPr/>
        </p:nvSpPr>
        <p:spPr>
          <a:xfrm>
            <a:off x="4357686" y="3214686"/>
            <a:ext cx="1071570" cy="714380"/>
          </a:xfrm>
          <a:prstGeom prst="roundRect">
            <a:avLst/>
          </a:prstGeom>
          <a:solidFill>
            <a:schemeClr val="accent2">
              <a:lumMod val="60000"/>
              <a:lumOff val="4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dirty="0" smtClean="0">
                <a:solidFill>
                  <a:schemeClr val="tx1"/>
                </a:solidFill>
              </a:rPr>
              <a:t>水</a:t>
            </a:r>
            <a:endParaRPr lang="zh-CN" altLang="en-US" dirty="0">
              <a:solidFill>
                <a:schemeClr val="tx1"/>
              </a:solidFill>
            </a:endParaRPr>
          </a:p>
        </p:txBody>
      </p:sp>
      <p:sp>
        <p:nvSpPr>
          <p:cNvPr id="8" name="左大括号 7"/>
          <p:cNvSpPr/>
          <p:nvPr/>
        </p:nvSpPr>
        <p:spPr>
          <a:xfrm>
            <a:off x="3428992" y="3571876"/>
            <a:ext cx="714380" cy="221457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多态</a:t>
            </a:r>
            <a:endParaRPr lang="zh-CN" altLang="en-US" dirty="0"/>
          </a:p>
        </p:txBody>
      </p:sp>
      <p:sp>
        <p:nvSpPr>
          <p:cNvPr id="3" name="内容占位符 2"/>
          <p:cNvSpPr>
            <a:spLocks noGrp="1"/>
          </p:cNvSpPr>
          <p:nvPr>
            <p:ph idx="1"/>
          </p:nvPr>
        </p:nvSpPr>
        <p:spPr/>
        <p:txBody>
          <a:bodyPr/>
          <a:lstStyle/>
          <a:p>
            <a:r>
              <a:rPr lang="en-US" altLang="zh-CN" dirty="0" smtClean="0"/>
              <a:t>H2O</a:t>
            </a:r>
            <a:r>
              <a:rPr lang="zh-CN" altLang="en-US" dirty="0" smtClean="0"/>
              <a:t>即可以是水，也可以是水蒸气，还可以是冰，这就是多态的表现</a:t>
            </a:r>
            <a:endParaRPr lang="en-US" altLang="zh-CN" dirty="0" smtClean="0"/>
          </a:p>
          <a:p>
            <a:endParaRPr lang="en-US" altLang="zh-CN" dirty="0" smtClean="0"/>
          </a:p>
          <a:p>
            <a:r>
              <a:rPr lang="zh-CN" altLang="en-US" dirty="0" smtClean="0"/>
              <a:t>如何理解多态间的关系</a:t>
            </a:r>
            <a:endParaRPr lang="en-US" altLang="zh-CN" dirty="0" smtClean="0"/>
          </a:p>
        </p:txBody>
      </p:sp>
      <p:sp>
        <p:nvSpPr>
          <p:cNvPr id="4" name="圆角矩形 3"/>
          <p:cNvSpPr/>
          <p:nvPr/>
        </p:nvSpPr>
        <p:spPr>
          <a:xfrm>
            <a:off x="785786" y="3714752"/>
            <a:ext cx="3214710" cy="2286016"/>
          </a:xfrm>
          <a:prstGeom prst="roundRect">
            <a:avLst/>
          </a:prstGeom>
          <a:solidFill>
            <a:schemeClr val="accent2">
              <a:lumMod val="60000"/>
              <a:lumOff val="4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dirty="0">
              <a:solidFill>
                <a:schemeClr val="tx1"/>
              </a:solidFill>
            </a:endParaRPr>
          </a:p>
        </p:txBody>
      </p:sp>
      <p:sp>
        <p:nvSpPr>
          <p:cNvPr id="5" name="TextBox 4"/>
          <p:cNvSpPr txBox="1"/>
          <p:nvPr/>
        </p:nvSpPr>
        <p:spPr>
          <a:xfrm>
            <a:off x="1357290" y="4000504"/>
            <a:ext cx="2500330" cy="1477328"/>
          </a:xfrm>
          <a:prstGeom prst="rect">
            <a:avLst/>
          </a:prstGeom>
          <a:noFill/>
        </p:spPr>
        <p:txBody>
          <a:bodyPr wrap="square" rtlCol="0">
            <a:spAutoFit/>
          </a:bodyPr>
          <a:lstStyle/>
          <a:p>
            <a:r>
              <a:rPr lang="en-US" altLang="zh-CN" dirty="0" smtClean="0"/>
              <a:t>H2O  </a:t>
            </a:r>
            <a:r>
              <a:rPr lang="zh-CN" altLang="en-US" dirty="0" smtClean="0"/>
              <a:t>是  水</a:t>
            </a:r>
            <a:endParaRPr lang="en-US" altLang="zh-CN" dirty="0" smtClean="0"/>
          </a:p>
          <a:p>
            <a:endParaRPr lang="en-US" altLang="zh-CN" dirty="0" smtClean="0"/>
          </a:p>
          <a:p>
            <a:r>
              <a:rPr lang="en-US" altLang="zh-CN" dirty="0" smtClean="0"/>
              <a:t>H2O  </a:t>
            </a:r>
            <a:r>
              <a:rPr lang="zh-CN" altLang="en-US" dirty="0" smtClean="0"/>
              <a:t>是  水蒸气</a:t>
            </a:r>
            <a:endParaRPr lang="en-US" altLang="zh-CN" dirty="0" smtClean="0"/>
          </a:p>
          <a:p>
            <a:endParaRPr lang="en-US" altLang="zh-CN" dirty="0" smtClean="0"/>
          </a:p>
          <a:p>
            <a:r>
              <a:rPr lang="en-US" altLang="zh-CN" dirty="0" smtClean="0"/>
              <a:t>H2O  </a:t>
            </a:r>
            <a:r>
              <a:rPr lang="zh-CN" altLang="en-US" dirty="0" smtClean="0"/>
              <a:t>是  冰</a:t>
            </a:r>
            <a:endParaRPr lang="en-US" altLang="zh-CN" dirty="0" smtClean="0"/>
          </a:p>
        </p:txBody>
      </p:sp>
      <p:sp>
        <p:nvSpPr>
          <p:cNvPr id="6" name="右箭头 5"/>
          <p:cNvSpPr/>
          <p:nvPr/>
        </p:nvSpPr>
        <p:spPr>
          <a:xfrm>
            <a:off x="4000496" y="4429132"/>
            <a:ext cx="1143008" cy="642942"/>
          </a:xfrm>
          <a:prstGeom prst="rightArrow">
            <a:avLst/>
          </a:prstGeom>
          <a:solidFill>
            <a:schemeClr val="accent2">
              <a:lumMod val="60000"/>
              <a:lumOff val="4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dirty="0">
              <a:solidFill>
                <a:schemeClr val="tx1"/>
              </a:solidFill>
            </a:endParaRPr>
          </a:p>
        </p:txBody>
      </p:sp>
      <p:sp>
        <p:nvSpPr>
          <p:cNvPr id="7" name="圆角矩形 6"/>
          <p:cNvSpPr/>
          <p:nvPr/>
        </p:nvSpPr>
        <p:spPr>
          <a:xfrm>
            <a:off x="5143504" y="3643314"/>
            <a:ext cx="3214710" cy="2286016"/>
          </a:xfrm>
          <a:prstGeom prst="roundRect">
            <a:avLst/>
          </a:prstGeom>
          <a:solidFill>
            <a:schemeClr val="accent2">
              <a:lumMod val="60000"/>
              <a:lumOff val="4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dirty="0">
              <a:solidFill>
                <a:schemeClr val="tx1"/>
              </a:solidFill>
            </a:endParaRPr>
          </a:p>
        </p:txBody>
      </p:sp>
      <p:sp>
        <p:nvSpPr>
          <p:cNvPr id="8" name="TextBox 7"/>
          <p:cNvSpPr txBox="1"/>
          <p:nvPr/>
        </p:nvSpPr>
        <p:spPr>
          <a:xfrm>
            <a:off x="5643570" y="3929066"/>
            <a:ext cx="2500330" cy="1477328"/>
          </a:xfrm>
          <a:prstGeom prst="rect">
            <a:avLst/>
          </a:prstGeom>
          <a:solidFill>
            <a:schemeClr val="accent2">
              <a:lumMod val="60000"/>
              <a:lumOff val="40000"/>
            </a:schemeClr>
          </a:solidFill>
        </p:spPr>
        <p:txBody>
          <a:bodyPr wrap="square" rtlCol="0">
            <a:spAutoFit/>
          </a:bodyPr>
          <a:lstStyle/>
          <a:p>
            <a:r>
              <a:rPr lang="en-US" altLang="zh-CN" dirty="0" smtClean="0"/>
              <a:t>H2O  =  </a:t>
            </a:r>
            <a:r>
              <a:rPr lang="zh-CN" altLang="en-US" dirty="0" smtClean="0"/>
              <a:t>水</a:t>
            </a:r>
            <a:endParaRPr lang="en-US" altLang="zh-CN" dirty="0" smtClean="0"/>
          </a:p>
          <a:p>
            <a:endParaRPr lang="en-US" altLang="zh-CN" dirty="0" smtClean="0"/>
          </a:p>
          <a:p>
            <a:r>
              <a:rPr lang="en-US" altLang="zh-CN" dirty="0" smtClean="0"/>
              <a:t>H2O  =  </a:t>
            </a:r>
            <a:r>
              <a:rPr lang="zh-CN" altLang="en-US" dirty="0" smtClean="0"/>
              <a:t>水蒸气</a:t>
            </a:r>
            <a:endParaRPr lang="en-US" altLang="zh-CN" dirty="0" smtClean="0"/>
          </a:p>
          <a:p>
            <a:endParaRPr lang="en-US" altLang="zh-CN" dirty="0" smtClean="0"/>
          </a:p>
          <a:p>
            <a:r>
              <a:rPr lang="en-US" altLang="zh-CN" dirty="0" smtClean="0"/>
              <a:t>H2O  =  </a:t>
            </a:r>
            <a:r>
              <a:rPr lang="zh-CN" altLang="en-US" dirty="0" smtClean="0"/>
              <a:t>冰</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500"/>
                                        <p:tgtEl>
                                          <p:spTgt spid="6"/>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lide(fromLeft)">
                                      <p:cBhvr>
                                        <p:cTn id="10" dur="500"/>
                                        <p:tgtEl>
                                          <p:spTgt spid="8"/>
                                        </p:tgtEl>
                                      </p:cBhvr>
                                    </p:animEffect>
                                  </p:childTnLst>
                                </p:cTn>
                              </p:par>
                              <p:par>
                                <p:cTn id="11" presetID="1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lide(from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多态</a:t>
            </a:r>
            <a:endParaRPr lang="zh-CN" altLang="en-US" dirty="0"/>
          </a:p>
        </p:txBody>
      </p:sp>
      <p:sp>
        <p:nvSpPr>
          <p:cNvPr id="3" name="内容占位符 2"/>
          <p:cNvSpPr>
            <a:spLocks noGrp="1"/>
          </p:cNvSpPr>
          <p:nvPr>
            <p:ph idx="1"/>
          </p:nvPr>
        </p:nvSpPr>
        <p:spPr/>
        <p:txBody>
          <a:bodyPr/>
          <a:lstStyle/>
          <a:p>
            <a:r>
              <a:rPr lang="zh-CN" altLang="en-US" dirty="0" smtClean="0"/>
              <a:t>在刚才的案例中水，水蒸气和冰就是</a:t>
            </a:r>
            <a:r>
              <a:rPr lang="en-US" altLang="zh-CN" dirty="0" smtClean="0"/>
              <a:t>H2O</a:t>
            </a:r>
            <a:r>
              <a:rPr lang="zh-CN" altLang="en-US" dirty="0" smtClean="0"/>
              <a:t>类型的不同实例</a:t>
            </a:r>
            <a:endParaRPr lang="en-US" altLang="zh-CN" dirty="0" smtClean="0"/>
          </a:p>
          <a:p>
            <a:pPr>
              <a:buNone/>
            </a:pPr>
            <a:r>
              <a:rPr lang="en-US" altLang="zh-CN" dirty="0" smtClean="0"/>
              <a:t>	 </a:t>
            </a:r>
            <a:r>
              <a:rPr lang="zh-CN" altLang="en-US" dirty="0" smtClean="0"/>
              <a:t>所以</a:t>
            </a:r>
            <a:r>
              <a:rPr lang="en-US" altLang="zh-CN" dirty="0" smtClean="0"/>
              <a:t>H2O</a:t>
            </a:r>
            <a:r>
              <a:rPr lang="zh-CN" altLang="en-US" dirty="0" smtClean="0"/>
              <a:t>有三种形态可以表现，也就是</a:t>
            </a:r>
            <a:r>
              <a:rPr lang="en-US" altLang="zh-CN" dirty="0" smtClean="0"/>
              <a:t>H2O</a:t>
            </a:r>
            <a:r>
              <a:rPr lang="zh-CN" altLang="en-US" dirty="0" smtClean="0"/>
              <a:t>类型可以变化为</a:t>
            </a:r>
            <a:r>
              <a:rPr lang="en-US" altLang="zh-CN" dirty="0" smtClean="0"/>
              <a:t>3</a:t>
            </a:r>
            <a:r>
              <a:rPr lang="zh-CN" altLang="en-US" dirty="0" smtClean="0"/>
              <a:t>种不同的实例</a:t>
            </a:r>
            <a:endParaRPr lang="en-US" altLang="zh-CN" dirty="0" smtClean="0"/>
          </a:p>
          <a:p>
            <a:pPr>
              <a:buNone/>
            </a:pPr>
            <a:endParaRPr lang="en-US" altLang="zh-CN" dirty="0" smtClean="0"/>
          </a:p>
          <a:p>
            <a:pPr>
              <a:buNone/>
            </a:pPr>
            <a:r>
              <a:rPr lang="zh-CN" altLang="en-US" dirty="0" smtClean="0"/>
              <a:t>  </a:t>
            </a:r>
            <a:endParaRPr lang="en-US" altLang="zh-CN" dirty="0" smtClean="0"/>
          </a:p>
          <a:p>
            <a:pPr>
              <a:buNone/>
            </a:pPr>
            <a:endParaRPr lang="en-US" altLang="zh-CN" dirty="0" smtClean="0"/>
          </a:p>
          <a:p>
            <a:pPr>
              <a:buNone/>
            </a:pPr>
            <a:endParaRPr lang="en-US" altLang="zh-CN" dirty="0" smtClean="0"/>
          </a:p>
          <a:p>
            <a:pPr>
              <a:buNone/>
            </a:pPr>
            <a:r>
              <a:rPr lang="en-US" altLang="zh-CN" dirty="0" smtClean="0"/>
              <a:t>     </a:t>
            </a:r>
          </a:p>
          <a:p>
            <a:pPr>
              <a:buNone/>
            </a:pPr>
            <a:endParaRPr lang="en-US" altLang="zh-C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多态</a:t>
            </a:r>
            <a:endParaRPr lang="zh-CN" altLang="en-US" dirty="0"/>
          </a:p>
        </p:txBody>
      </p:sp>
      <p:sp>
        <p:nvSpPr>
          <p:cNvPr id="3" name="内容占位符 2"/>
          <p:cNvSpPr>
            <a:spLocks noGrp="1"/>
          </p:cNvSpPr>
          <p:nvPr>
            <p:ph idx="1"/>
          </p:nvPr>
        </p:nvSpPr>
        <p:spPr/>
        <p:txBody>
          <a:bodyPr/>
          <a:lstStyle/>
          <a:p>
            <a:r>
              <a:rPr lang="zh-CN" altLang="en-US" dirty="0" smtClean="0"/>
              <a:t>由于</a:t>
            </a:r>
            <a:r>
              <a:rPr lang="en-US" altLang="zh-CN" dirty="0" smtClean="0"/>
              <a:t>H2O</a:t>
            </a:r>
            <a:r>
              <a:rPr lang="zh-CN" altLang="en-US" dirty="0" smtClean="0"/>
              <a:t>拥有水，水蒸气和冰相同的分子式，所以</a:t>
            </a:r>
            <a:r>
              <a:rPr lang="en-US" altLang="zh-CN" dirty="0" smtClean="0"/>
              <a:t>H2O</a:t>
            </a:r>
            <a:r>
              <a:rPr lang="zh-CN" altLang="en-US" dirty="0" smtClean="0"/>
              <a:t>具备他们的共有特征。</a:t>
            </a:r>
            <a:endParaRPr lang="en-US" altLang="zh-CN" dirty="0" smtClean="0"/>
          </a:p>
          <a:p>
            <a:r>
              <a:rPr lang="zh-CN" altLang="en-US" dirty="0" smtClean="0"/>
              <a:t>在</a:t>
            </a:r>
            <a:r>
              <a:rPr lang="en-US" altLang="zh-CN" dirty="0" smtClean="0"/>
              <a:t>JAVA</a:t>
            </a:r>
            <a:r>
              <a:rPr lang="zh-CN" altLang="en-US" dirty="0" smtClean="0"/>
              <a:t>我们可以将</a:t>
            </a:r>
            <a:r>
              <a:rPr lang="en-US" altLang="zh-CN" dirty="0" smtClean="0"/>
              <a:t>H2O</a:t>
            </a:r>
            <a:r>
              <a:rPr lang="zh-CN" altLang="en-US" dirty="0" smtClean="0"/>
              <a:t>抽离成一个父类，水、水蒸气、冰是</a:t>
            </a:r>
            <a:r>
              <a:rPr lang="en-US" altLang="zh-CN" dirty="0" smtClean="0"/>
              <a:t>H2O</a:t>
            </a:r>
            <a:r>
              <a:rPr lang="zh-CN" altLang="en-US" dirty="0" smtClean="0"/>
              <a:t>的子类</a:t>
            </a:r>
            <a:endParaRPr lang="zh-CN" altLang="en-US" dirty="0"/>
          </a:p>
        </p:txBody>
      </p:sp>
      <p:sp>
        <p:nvSpPr>
          <p:cNvPr id="4" name="圆角矩形 3"/>
          <p:cNvSpPr/>
          <p:nvPr/>
        </p:nvSpPr>
        <p:spPr>
          <a:xfrm>
            <a:off x="1643042" y="3714752"/>
            <a:ext cx="5500726" cy="1643074"/>
          </a:xfrm>
          <a:prstGeom prst="roundRect">
            <a:avLst/>
          </a:prstGeom>
          <a:solidFill>
            <a:schemeClr val="accent2">
              <a:lumMod val="60000"/>
              <a:lumOff val="4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solidFill>
                  <a:schemeClr val="tx1"/>
                </a:solidFill>
              </a:rPr>
              <a:t>public class Water extends H2O</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多态</a:t>
            </a:r>
            <a:endParaRPr lang="zh-CN" altLang="en-US" dirty="0"/>
          </a:p>
        </p:txBody>
      </p:sp>
      <p:sp>
        <p:nvSpPr>
          <p:cNvPr id="3" name="内容占位符 2"/>
          <p:cNvSpPr>
            <a:spLocks noGrp="1"/>
          </p:cNvSpPr>
          <p:nvPr>
            <p:ph idx="1"/>
          </p:nvPr>
        </p:nvSpPr>
        <p:spPr/>
        <p:txBody>
          <a:bodyPr/>
          <a:lstStyle/>
          <a:p>
            <a:r>
              <a:rPr lang="zh-CN" altLang="en-US" dirty="0" smtClean="0"/>
              <a:t>如何使用多态</a:t>
            </a:r>
            <a:endParaRPr lang="zh-CN" altLang="en-US" dirty="0"/>
          </a:p>
        </p:txBody>
      </p:sp>
      <p:sp>
        <p:nvSpPr>
          <p:cNvPr id="4" name="圆角矩形 3"/>
          <p:cNvSpPr/>
          <p:nvPr/>
        </p:nvSpPr>
        <p:spPr>
          <a:xfrm>
            <a:off x="785786" y="2714620"/>
            <a:ext cx="3214710" cy="2286016"/>
          </a:xfrm>
          <a:prstGeom prst="roundRect">
            <a:avLst/>
          </a:prstGeom>
          <a:solidFill>
            <a:schemeClr val="accent2">
              <a:lumMod val="60000"/>
              <a:lumOff val="4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dirty="0">
              <a:solidFill>
                <a:schemeClr val="tx1"/>
              </a:solidFill>
            </a:endParaRPr>
          </a:p>
        </p:txBody>
      </p:sp>
      <p:sp>
        <p:nvSpPr>
          <p:cNvPr id="6" name="圆角矩形 5"/>
          <p:cNvSpPr/>
          <p:nvPr/>
        </p:nvSpPr>
        <p:spPr>
          <a:xfrm>
            <a:off x="4929190" y="2714620"/>
            <a:ext cx="3214710" cy="2286016"/>
          </a:xfrm>
          <a:prstGeom prst="roundRect">
            <a:avLst/>
          </a:prstGeom>
          <a:solidFill>
            <a:schemeClr val="accent2">
              <a:lumMod val="60000"/>
              <a:lumOff val="4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dirty="0">
              <a:solidFill>
                <a:schemeClr val="tx1"/>
              </a:solidFill>
            </a:endParaRPr>
          </a:p>
        </p:txBody>
      </p:sp>
      <p:sp>
        <p:nvSpPr>
          <p:cNvPr id="7" name="TextBox 6"/>
          <p:cNvSpPr txBox="1"/>
          <p:nvPr/>
        </p:nvSpPr>
        <p:spPr>
          <a:xfrm>
            <a:off x="1285852" y="3143248"/>
            <a:ext cx="2500330" cy="1477328"/>
          </a:xfrm>
          <a:prstGeom prst="rect">
            <a:avLst/>
          </a:prstGeom>
          <a:solidFill>
            <a:schemeClr val="accent2">
              <a:lumMod val="60000"/>
              <a:lumOff val="40000"/>
            </a:schemeClr>
          </a:solidFill>
        </p:spPr>
        <p:txBody>
          <a:bodyPr wrap="square" rtlCol="0">
            <a:spAutoFit/>
          </a:bodyPr>
          <a:lstStyle/>
          <a:p>
            <a:r>
              <a:rPr lang="en-US" altLang="zh-CN" dirty="0" smtClean="0"/>
              <a:t>H2O  </a:t>
            </a:r>
            <a:r>
              <a:rPr lang="zh-CN" altLang="en-US" dirty="0" smtClean="0"/>
              <a:t>是  水</a:t>
            </a:r>
            <a:endParaRPr lang="en-US" altLang="zh-CN" dirty="0" smtClean="0"/>
          </a:p>
          <a:p>
            <a:endParaRPr lang="en-US" altLang="zh-CN" dirty="0" smtClean="0"/>
          </a:p>
          <a:p>
            <a:r>
              <a:rPr lang="en-US" altLang="zh-CN" dirty="0" smtClean="0"/>
              <a:t>H2O  </a:t>
            </a:r>
            <a:r>
              <a:rPr lang="zh-CN" altLang="en-US" dirty="0" smtClean="0"/>
              <a:t>是  水蒸气</a:t>
            </a:r>
            <a:endParaRPr lang="en-US" altLang="zh-CN" dirty="0" smtClean="0"/>
          </a:p>
          <a:p>
            <a:endParaRPr lang="en-US" altLang="zh-CN" dirty="0" smtClean="0"/>
          </a:p>
          <a:p>
            <a:r>
              <a:rPr lang="en-US" altLang="zh-CN" dirty="0" smtClean="0"/>
              <a:t>H2O  </a:t>
            </a:r>
            <a:r>
              <a:rPr lang="zh-CN" altLang="en-US" dirty="0" smtClean="0"/>
              <a:t>是  冰</a:t>
            </a:r>
            <a:endParaRPr lang="en-US" altLang="zh-CN" dirty="0" smtClean="0"/>
          </a:p>
        </p:txBody>
      </p:sp>
      <p:sp>
        <p:nvSpPr>
          <p:cNvPr id="8" name="TextBox 7"/>
          <p:cNvSpPr txBox="1"/>
          <p:nvPr/>
        </p:nvSpPr>
        <p:spPr>
          <a:xfrm>
            <a:off x="5429256" y="3000372"/>
            <a:ext cx="2428892" cy="1477328"/>
          </a:xfrm>
          <a:prstGeom prst="rect">
            <a:avLst/>
          </a:prstGeom>
          <a:solidFill>
            <a:schemeClr val="accent2">
              <a:lumMod val="60000"/>
              <a:lumOff val="40000"/>
            </a:schemeClr>
          </a:solidFill>
        </p:spPr>
        <p:txBody>
          <a:bodyPr wrap="square" rtlCol="0">
            <a:spAutoFit/>
          </a:bodyPr>
          <a:lstStyle/>
          <a:p>
            <a:r>
              <a:rPr lang="en-US" altLang="zh-CN" dirty="0" smtClean="0"/>
              <a:t>H2O  =  new Water()</a:t>
            </a:r>
          </a:p>
          <a:p>
            <a:endParaRPr lang="en-US" altLang="zh-CN" dirty="0" smtClean="0"/>
          </a:p>
          <a:p>
            <a:r>
              <a:rPr lang="en-US" altLang="zh-CN" dirty="0" smtClean="0"/>
              <a:t>H2O  =  new Vapour()</a:t>
            </a:r>
          </a:p>
          <a:p>
            <a:endParaRPr lang="en-US" altLang="zh-CN" dirty="0" smtClean="0"/>
          </a:p>
          <a:p>
            <a:r>
              <a:rPr lang="en-US" altLang="zh-CN" dirty="0" smtClean="0"/>
              <a:t>H2O  =  new Ice()</a:t>
            </a:r>
          </a:p>
        </p:txBody>
      </p:sp>
      <p:sp>
        <p:nvSpPr>
          <p:cNvPr id="9" name="右箭头 8"/>
          <p:cNvSpPr/>
          <p:nvPr/>
        </p:nvSpPr>
        <p:spPr>
          <a:xfrm>
            <a:off x="4000496" y="3571876"/>
            <a:ext cx="1000132" cy="642942"/>
          </a:xfrm>
          <a:prstGeom prst="rightArrow">
            <a:avLst/>
          </a:prstGeom>
          <a:solidFill>
            <a:schemeClr val="accent2">
              <a:lumMod val="60000"/>
              <a:lumOff val="4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dirty="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主题1">
  <a:themeElements>
    <a:clrScheme name="自定义 1">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FF0000"/>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0"/>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niit" id="{13635380-E217-4A31-AB2C-B6B7D9FA1202}" vid="{3FA58661-66CD-4C03-B9CF-999C4F0E8DCB}"/>
    </a:ext>
  </a:extLst>
</a:theme>
</file>

<file path=docProps/app.xml><?xml version="1.0" encoding="utf-8"?>
<Properties xmlns="http://schemas.openxmlformats.org/officeDocument/2006/extended-properties" xmlns:vt="http://schemas.openxmlformats.org/officeDocument/2006/docPropsVTypes">
  <Template>主题1</Template>
  <TotalTime>77</TotalTime>
  <Words>734</Words>
  <PresentationFormat>全屏显示(4:3)</PresentationFormat>
  <Paragraphs>171</Paragraphs>
  <Slides>24</Slides>
  <Notes>0</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主题1</vt:lpstr>
      <vt:lpstr>JAVA 第九章</vt:lpstr>
      <vt:lpstr>回顾</vt:lpstr>
      <vt:lpstr>本章目标</vt:lpstr>
      <vt:lpstr>多态</vt:lpstr>
      <vt:lpstr>多态</vt:lpstr>
      <vt:lpstr>多态</vt:lpstr>
      <vt:lpstr>多态</vt:lpstr>
      <vt:lpstr>多态</vt:lpstr>
      <vt:lpstr>多态</vt:lpstr>
      <vt:lpstr>多态</vt:lpstr>
      <vt:lpstr>接口</vt:lpstr>
      <vt:lpstr>接口</vt:lpstr>
      <vt:lpstr>接口</vt:lpstr>
      <vt:lpstr>接口</vt:lpstr>
      <vt:lpstr>接口</vt:lpstr>
      <vt:lpstr>接口</vt:lpstr>
      <vt:lpstr>接口</vt:lpstr>
      <vt:lpstr>接口</vt:lpstr>
      <vt:lpstr>接口</vt:lpstr>
      <vt:lpstr>接口</vt:lpstr>
      <vt:lpstr>面向接口编程</vt:lpstr>
      <vt:lpstr>面向接口编程</vt:lpstr>
      <vt:lpstr>面向接口</vt:lpstr>
      <vt:lpstr>面向对象</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第一章</dc:title>
  <cp:lastModifiedBy>admin</cp:lastModifiedBy>
  <cp:revision>22</cp:revision>
  <dcterms:modified xsi:type="dcterms:W3CDTF">2014-08-15T07:08:28Z</dcterms:modified>
</cp:coreProperties>
</file>