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63" r:id="rId8"/>
    <p:sldId id="275" r:id="rId9"/>
    <p:sldId id="269" r:id="rId10"/>
    <p:sldId id="268" r:id="rId11"/>
    <p:sldId id="276" r:id="rId12"/>
    <p:sldId id="264" r:id="rId13"/>
    <p:sldId id="270" r:id="rId14"/>
    <p:sldId id="271" r:id="rId15"/>
    <p:sldId id="273" r:id="rId16"/>
    <p:sldId id="272" r:id="rId17"/>
    <p:sldId id="274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CF686-82C8-48A2-B7CA-AD52F12013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640073-654E-410B-9F0C-BB1422E072A4}">
      <dgm:prSet phldrT="[文本]" custT="1"/>
      <dgm:spPr/>
      <dgm:t>
        <a:bodyPr/>
        <a:lstStyle/>
        <a:p>
          <a:r>
            <a:rPr lang="en-US" altLang="zh-CN" sz="1600" dirty="0" smtClean="0"/>
            <a:t>Collection</a:t>
          </a:r>
          <a:endParaRPr lang="zh-CN" altLang="en-US" sz="1600" dirty="0"/>
        </a:p>
      </dgm:t>
    </dgm:pt>
    <dgm:pt modelId="{4DE357C0-48A4-4326-8B01-7127AC9A71DC}" type="parTrans" cxnId="{77383BFC-DD7E-4240-A320-F48F9766B231}">
      <dgm:prSet/>
      <dgm:spPr/>
      <dgm:t>
        <a:bodyPr/>
        <a:lstStyle/>
        <a:p>
          <a:endParaRPr lang="zh-CN" altLang="en-US"/>
        </a:p>
      </dgm:t>
    </dgm:pt>
    <dgm:pt modelId="{7E8D6A0E-DB0F-44D7-A5FE-734CB8A99E52}" type="sibTrans" cxnId="{77383BFC-DD7E-4240-A320-F48F9766B231}">
      <dgm:prSet/>
      <dgm:spPr/>
      <dgm:t>
        <a:bodyPr/>
        <a:lstStyle/>
        <a:p>
          <a:endParaRPr lang="zh-CN" altLang="en-US"/>
        </a:p>
      </dgm:t>
    </dgm:pt>
    <dgm:pt modelId="{D6423786-DC82-442B-993D-D76A7B298716}">
      <dgm:prSet phldrT="[文本]" custT="1"/>
      <dgm:spPr/>
      <dgm:t>
        <a:bodyPr/>
        <a:lstStyle/>
        <a:p>
          <a:r>
            <a:rPr lang="en-US" altLang="zh-CN" sz="1600" dirty="0" smtClean="0"/>
            <a:t>List</a:t>
          </a:r>
          <a:endParaRPr lang="zh-CN" altLang="en-US" sz="1600" dirty="0"/>
        </a:p>
      </dgm:t>
    </dgm:pt>
    <dgm:pt modelId="{F77EBABE-2AD3-41F5-A830-0408088E94ED}" type="parTrans" cxnId="{611F65C2-A1AF-4A20-86D6-2C34E9FCB205}">
      <dgm:prSet/>
      <dgm:spPr/>
      <dgm:t>
        <a:bodyPr/>
        <a:lstStyle/>
        <a:p>
          <a:endParaRPr lang="zh-CN" altLang="en-US"/>
        </a:p>
      </dgm:t>
    </dgm:pt>
    <dgm:pt modelId="{CF36F0F2-17A5-4A75-8C48-7E331C4BE11D}" type="sibTrans" cxnId="{611F65C2-A1AF-4A20-86D6-2C34E9FCB205}">
      <dgm:prSet/>
      <dgm:spPr/>
      <dgm:t>
        <a:bodyPr/>
        <a:lstStyle/>
        <a:p>
          <a:endParaRPr lang="zh-CN" altLang="en-US"/>
        </a:p>
      </dgm:t>
    </dgm:pt>
    <dgm:pt modelId="{5B4818DB-5CC3-4876-8781-FA56B73B94A6}">
      <dgm:prSet phldrT="[文本]" custT="1"/>
      <dgm:spPr/>
      <dgm:t>
        <a:bodyPr/>
        <a:lstStyle/>
        <a:p>
          <a:r>
            <a:rPr lang="en-US" altLang="zh-CN" sz="1600" dirty="0" smtClean="0"/>
            <a:t>Set</a:t>
          </a:r>
          <a:endParaRPr lang="zh-CN" altLang="en-US" sz="1600" dirty="0"/>
        </a:p>
      </dgm:t>
    </dgm:pt>
    <dgm:pt modelId="{2364AA8F-F4B6-44B2-AC90-31E70E3BCBBA}" type="parTrans" cxnId="{B566B93E-DB72-4FC2-9EFF-1E649A815658}">
      <dgm:prSet/>
      <dgm:spPr/>
      <dgm:t>
        <a:bodyPr/>
        <a:lstStyle/>
        <a:p>
          <a:endParaRPr lang="zh-CN" altLang="en-US"/>
        </a:p>
      </dgm:t>
    </dgm:pt>
    <dgm:pt modelId="{7775BE94-F9BC-4F50-BBD6-2D6B01E7C0D7}" type="sibTrans" cxnId="{B566B93E-DB72-4FC2-9EFF-1E649A815658}">
      <dgm:prSet/>
      <dgm:spPr/>
      <dgm:t>
        <a:bodyPr/>
        <a:lstStyle/>
        <a:p>
          <a:endParaRPr lang="zh-CN" altLang="en-US"/>
        </a:p>
      </dgm:t>
    </dgm:pt>
    <dgm:pt modelId="{0A45DF58-7F9F-4331-AC86-1846FE45AAAF}">
      <dgm:prSet phldrT="[文本]" custT="1"/>
      <dgm:spPr/>
      <dgm:t>
        <a:bodyPr/>
        <a:lstStyle/>
        <a:p>
          <a:r>
            <a:rPr lang="en-US" altLang="zh-CN" sz="1600" dirty="0" err="1" smtClean="0"/>
            <a:t>ArrayList</a:t>
          </a:r>
          <a:endParaRPr lang="zh-CN" altLang="en-US" sz="1600" dirty="0"/>
        </a:p>
      </dgm:t>
    </dgm:pt>
    <dgm:pt modelId="{E726B0C1-6E20-4C37-AECA-B7526F7FD15D}" type="parTrans" cxnId="{60A04D01-DC3B-4AF2-919B-74FCB3170835}">
      <dgm:prSet/>
      <dgm:spPr/>
      <dgm:t>
        <a:bodyPr/>
        <a:lstStyle/>
        <a:p>
          <a:endParaRPr lang="zh-CN" altLang="en-US"/>
        </a:p>
      </dgm:t>
    </dgm:pt>
    <dgm:pt modelId="{0505CD26-5BEC-48AD-A8AB-B993E51FFBA5}" type="sibTrans" cxnId="{60A04D01-DC3B-4AF2-919B-74FCB3170835}">
      <dgm:prSet/>
      <dgm:spPr/>
      <dgm:t>
        <a:bodyPr/>
        <a:lstStyle/>
        <a:p>
          <a:endParaRPr lang="zh-CN" altLang="en-US"/>
        </a:p>
      </dgm:t>
    </dgm:pt>
    <dgm:pt modelId="{A1D17989-0B85-4499-BA78-A379227885FD}">
      <dgm:prSet phldrT="[文本]" custT="1"/>
      <dgm:spPr/>
      <dgm:t>
        <a:bodyPr/>
        <a:lstStyle/>
        <a:p>
          <a:r>
            <a:rPr lang="en-US" altLang="zh-CN" sz="1600" dirty="0" err="1" smtClean="0"/>
            <a:t>HashSet</a:t>
          </a:r>
          <a:endParaRPr lang="zh-CN" altLang="en-US" sz="1600" dirty="0"/>
        </a:p>
      </dgm:t>
    </dgm:pt>
    <dgm:pt modelId="{1151D093-8861-4278-B37A-AE56F108BD03}" type="parTrans" cxnId="{0A796BC8-5565-499B-9AE4-A08C964FBDB6}">
      <dgm:prSet/>
      <dgm:spPr/>
      <dgm:t>
        <a:bodyPr/>
        <a:lstStyle/>
        <a:p>
          <a:endParaRPr lang="zh-CN" altLang="en-US"/>
        </a:p>
      </dgm:t>
    </dgm:pt>
    <dgm:pt modelId="{8F32E37D-3F82-47D1-B7A5-64054338CAD4}" type="sibTrans" cxnId="{0A796BC8-5565-499B-9AE4-A08C964FBDB6}">
      <dgm:prSet/>
      <dgm:spPr/>
      <dgm:t>
        <a:bodyPr/>
        <a:lstStyle/>
        <a:p>
          <a:endParaRPr lang="zh-CN" altLang="en-US"/>
        </a:p>
      </dgm:t>
    </dgm:pt>
    <dgm:pt modelId="{1C6828EF-0633-42C2-B86C-52CFAB4086C4}" type="pres">
      <dgm:prSet presAssocID="{A7DCF686-82C8-48A2-B7CA-AD52F12013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67CB1E9-0AC1-4235-9FEE-DDFFBBEDCE2F}" type="pres">
      <dgm:prSet presAssocID="{1B640073-654E-410B-9F0C-BB1422E072A4}" presName="hierRoot1" presStyleCnt="0"/>
      <dgm:spPr/>
    </dgm:pt>
    <dgm:pt modelId="{F5581065-2533-49B2-AA68-A41084005827}" type="pres">
      <dgm:prSet presAssocID="{1B640073-654E-410B-9F0C-BB1422E072A4}" presName="composite" presStyleCnt="0"/>
      <dgm:spPr/>
    </dgm:pt>
    <dgm:pt modelId="{87BB5BB6-49DF-485F-B138-AA3AC5B09510}" type="pres">
      <dgm:prSet presAssocID="{1B640073-654E-410B-9F0C-BB1422E072A4}" presName="background" presStyleLbl="node0" presStyleIdx="0" presStyleCnt="1"/>
      <dgm:spPr/>
    </dgm:pt>
    <dgm:pt modelId="{4D090782-1349-4DEA-8DC1-DB72C629952E}" type="pres">
      <dgm:prSet presAssocID="{1B640073-654E-410B-9F0C-BB1422E072A4}" presName="text" presStyleLbl="fgAcc0" presStyleIdx="0" presStyleCnt="1" custScaleX="135571" custLinFactNeighborX="-12738" custLinFactNeighborY="-167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100877-EF85-48AE-90CB-0D1F51A27ADE}" type="pres">
      <dgm:prSet presAssocID="{1B640073-654E-410B-9F0C-BB1422E072A4}" presName="hierChild2" presStyleCnt="0"/>
      <dgm:spPr/>
    </dgm:pt>
    <dgm:pt modelId="{7659D1CE-B966-4A1A-BD19-8A012EFCF21D}" type="pres">
      <dgm:prSet presAssocID="{F77EBABE-2AD3-41F5-A830-0408088E94ED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E27C7B0-8C64-4BE1-A52A-CC0E605904EB}" type="pres">
      <dgm:prSet presAssocID="{D6423786-DC82-442B-993D-D76A7B298716}" presName="hierRoot2" presStyleCnt="0"/>
      <dgm:spPr/>
    </dgm:pt>
    <dgm:pt modelId="{42EBB1C3-71B9-4EED-996D-2C908722EEB3}" type="pres">
      <dgm:prSet presAssocID="{D6423786-DC82-442B-993D-D76A7B298716}" presName="composite2" presStyleCnt="0"/>
      <dgm:spPr/>
    </dgm:pt>
    <dgm:pt modelId="{03B5103A-EADD-4FE7-A927-269688BE9B4F}" type="pres">
      <dgm:prSet presAssocID="{D6423786-DC82-442B-993D-D76A7B298716}" presName="background2" presStyleLbl="node2" presStyleIdx="0" presStyleCnt="2"/>
      <dgm:spPr/>
    </dgm:pt>
    <dgm:pt modelId="{0AD0591E-8114-471A-8AE0-5CDD260229B8}" type="pres">
      <dgm:prSet presAssocID="{D6423786-DC82-442B-993D-D76A7B298716}" presName="text2" presStyleLbl="fgAcc2" presStyleIdx="0" presStyleCnt="2" custScaleX="10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7234DA-3C7F-4A09-B13B-D4F9DDEF7D15}" type="pres">
      <dgm:prSet presAssocID="{D6423786-DC82-442B-993D-D76A7B298716}" presName="hierChild3" presStyleCnt="0"/>
      <dgm:spPr/>
    </dgm:pt>
    <dgm:pt modelId="{9E7B5158-60DC-4CF0-A57D-D08CDA3C1656}" type="pres">
      <dgm:prSet presAssocID="{E726B0C1-6E20-4C37-AECA-B7526F7FD15D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A10F5963-87D0-4547-B02C-F6EEA6FD1604}" type="pres">
      <dgm:prSet presAssocID="{0A45DF58-7F9F-4331-AC86-1846FE45AAAF}" presName="hierRoot3" presStyleCnt="0"/>
      <dgm:spPr/>
    </dgm:pt>
    <dgm:pt modelId="{B21B4CBD-5A6E-40B3-BC4D-8FA30F155CB8}" type="pres">
      <dgm:prSet presAssocID="{0A45DF58-7F9F-4331-AC86-1846FE45AAAF}" presName="composite3" presStyleCnt="0"/>
      <dgm:spPr/>
    </dgm:pt>
    <dgm:pt modelId="{DD5AF039-FD1A-46F9-A28B-13A71088FE7D}" type="pres">
      <dgm:prSet presAssocID="{0A45DF58-7F9F-4331-AC86-1846FE45AAAF}" presName="background3" presStyleLbl="node3" presStyleIdx="0" presStyleCnt="2"/>
      <dgm:spPr/>
    </dgm:pt>
    <dgm:pt modelId="{408F49C0-7BB1-4000-955C-5EF6904EF1E5}" type="pres">
      <dgm:prSet presAssocID="{0A45DF58-7F9F-4331-AC86-1846FE45AAA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B97EB6-D63E-4543-94B0-D3F933178335}" type="pres">
      <dgm:prSet presAssocID="{0A45DF58-7F9F-4331-AC86-1846FE45AAAF}" presName="hierChild4" presStyleCnt="0"/>
      <dgm:spPr/>
    </dgm:pt>
    <dgm:pt modelId="{5455BD00-5309-4BE8-93C5-57D4CF69289A}" type="pres">
      <dgm:prSet presAssocID="{2364AA8F-F4B6-44B2-AC90-31E70E3BCBB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EA0E0F7A-100E-41DB-B1E1-E276DFFB23A6}" type="pres">
      <dgm:prSet presAssocID="{5B4818DB-5CC3-4876-8781-FA56B73B94A6}" presName="hierRoot2" presStyleCnt="0"/>
      <dgm:spPr/>
    </dgm:pt>
    <dgm:pt modelId="{197BE3D7-54E8-4150-B02B-64FF2D756DA6}" type="pres">
      <dgm:prSet presAssocID="{5B4818DB-5CC3-4876-8781-FA56B73B94A6}" presName="composite2" presStyleCnt="0"/>
      <dgm:spPr/>
    </dgm:pt>
    <dgm:pt modelId="{73C177D0-4BC1-4EFC-81F4-7A9637087788}" type="pres">
      <dgm:prSet presAssocID="{5B4818DB-5CC3-4876-8781-FA56B73B94A6}" presName="background2" presStyleLbl="node2" presStyleIdx="1" presStyleCnt="2"/>
      <dgm:spPr/>
    </dgm:pt>
    <dgm:pt modelId="{9FD6B5C1-C060-4813-8D1B-3E77F110C1E3}" type="pres">
      <dgm:prSet presAssocID="{5B4818DB-5CC3-4876-8781-FA56B73B94A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65C9F2-E75E-46C3-930D-9E50A3B0310B}" type="pres">
      <dgm:prSet presAssocID="{5B4818DB-5CC3-4876-8781-FA56B73B94A6}" presName="hierChild3" presStyleCnt="0"/>
      <dgm:spPr/>
    </dgm:pt>
    <dgm:pt modelId="{6F450D7F-04B7-483C-B16A-916CF02561D3}" type="pres">
      <dgm:prSet presAssocID="{1151D093-8861-4278-B37A-AE56F108BD03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5DC3CF4C-EA62-4D75-8D68-1B0DB6C94BFA}" type="pres">
      <dgm:prSet presAssocID="{A1D17989-0B85-4499-BA78-A379227885FD}" presName="hierRoot3" presStyleCnt="0"/>
      <dgm:spPr/>
    </dgm:pt>
    <dgm:pt modelId="{DCDFA8F9-F37E-4035-A047-BE2DA005A77D}" type="pres">
      <dgm:prSet presAssocID="{A1D17989-0B85-4499-BA78-A379227885FD}" presName="composite3" presStyleCnt="0"/>
      <dgm:spPr/>
    </dgm:pt>
    <dgm:pt modelId="{9628C6C1-F38E-47E7-87CB-91EFC6DD0EBE}" type="pres">
      <dgm:prSet presAssocID="{A1D17989-0B85-4499-BA78-A379227885FD}" presName="background3" presStyleLbl="node3" presStyleIdx="1" presStyleCnt="2"/>
      <dgm:spPr/>
    </dgm:pt>
    <dgm:pt modelId="{C343315B-CF2D-4D02-9F78-1721398F522B}" type="pres">
      <dgm:prSet presAssocID="{A1D17989-0B85-4499-BA78-A379227885F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CF4491-26D2-44C6-8FE9-C15EF0F4D436}" type="pres">
      <dgm:prSet presAssocID="{A1D17989-0B85-4499-BA78-A379227885FD}" presName="hierChild4" presStyleCnt="0"/>
      <dgm:spPr/>
    </dgm:pt>
  </dgm:ptLst>
  <dgm:cxnLst>
    <dgm:cxn modelId="{0A796BC8-5565-499B-9AE4-A08C964FBDB6}" srcId="{5B4818DB-5CC3-4876-8781-FA56B73B94A6}" destId="{A1D17989-0B85-4499-BA78-A379227885FD}" srcOrd="0" destOrd="0" parTransId="{1151D093-8861-4278-B37A-AE56F108BD03}" sibTransId="{8F32E37D-3F82-47D1-B7A5-64054338CAD4}"/>
    <dgm:cxn modelId="{B566B93E-DB72-4FC2-9EFF-1E649A815658}" srcId="{1B640073-654E-410B-9F0C-BB1422E072A4}" destId="{5B4818DB-5CC3-4876-8781-FA56B73B94A6}" srcOrd="1" destOrd="0" parTransId="{2364AA8F-F4B6-44B2-AC90-31E70E3BCBBA}" sibTransId="{7775BE94-F9BC-4F50-BBD6-2D6B01E7C0D7}"/>
    <dgm:cxn modelId="{02CA466B-0F65-4103-A8F8-03D71BFB79FE}" type="presOf" srcId="{1151D093-8861-4278-B37A-AE56F108BD03}" destId="{6F450D7F-04B7-483C-B16A-916CF02561D3}" srcOrd="0" destOrd="0" presId="urn:microsoft.com/office/officeart/2005/8/layout/hierarchy1"/>
    <dgm:cxn modelId="{F5B3E6FC-9040-4D6E-BCF2-A2C04323D227}" type="presOf" srcId="{0A45DF58-7F9F-4331-AC86-1846FE45AAAF}" destId="{408F49C0-7BB1-4000-955C-5EF6904EF1E5}" srcOrd="0" destOrd="0" presId="urn:microsoft.com/office/officeart/2005/8/layout/hierarchy1"/>
    <dgm:cxn modelId="{60A04D01-DC3B-4AF2-919B-74FCB3170835}" srcId="{D6423786-DC82-442B-993D-D76A7B298716}" destId="{0A45DF58-7F9F-4331-AC86-1846FE45AAAF}" srcOrd="0" destOrd="0" parTransId="{E726B0C1-6E20-4C37-AECA-B7526F7FD15D}" sibTransId="{0505CD26-5BEC-48AD-A8AB-B993E51FFBA5}"/>
    <dgm:cxn modelId="{77383BFC-DD7E-4240-A320-F48F9766B231}" srcId="{A7DCF686-82C8-48A2-B7CA-AD52F12013BC}" destId="{1B640073-654E-410B-9F0C-BB1422E072A4}" srcOrd="0" destOrd="0" parTransId="{4DE357C0-48A4-4326-8B01-7127AC9A71DC}" sibTransId="{7E8D6A0E-DB0F-44D7-A5FE-734CB8A99E52}"/>
    <dgm:cxn modelId="{59EE37F5-F5E1-4DC6-9918-91B816249101}" type="presOf" srcId="{A1D17989-0B85-4499-BA78-A379227885FD}" destId="{C343315B-CF2D-4D02-9F78-1721398F522B}" srcOrd="0" destOrd="0" presId="urn:microsoft.com/office/officeart/2005/8/layout/hierarchy1"/>
    <dgm:cxn modelId="{F5C7323D-916A-4E00-A70B-3BBF863B195E}" type="presOf" srcId="{D6423786-DC82-442B-993D-D76A7B298716}" destId="{0AD0591E-8114-471A-8AE0-5CDD260229B8}" srcOrd="0" destOrd="0" presId="urn:microsoft.com/office/officeart/2005/8/layout/hierarchy1"/>
    <dgm:cxn modelId="{5B641BEB-3BE5-43BE-B5EA-79C1C15147C8}" type="presOf" srcId="{1B640073-654E-410B-9F0C-BB1422E072A4}" destId="{4D090782-1349-4DEA-8DC1-DB72C629952E}" srcOrd="0" destOrd="0" presId="urn:microsoft.com/office/officeart/2005/8/layout/hierarchy1"/>
    <dgm:cxn modelId="{1D9D101A-6F52-484B-B414-3C86FFE74EC7}" type="presOf" srcId="{E726B0C1-6E20-4C37-AECA-B7526F7FD15D}" destId="{9E7B5158-60DC-4CF0-A57D-D08CDA3C1656}" srcOrd="0" destOrd="0" presId="urn:microsoft.com/office/officeart/2005/8/layout/hierarchy1"/>
    <dgm:cxn modelId="{6CDB47D5-463D-4DD8-A8DE-A030E1CC247A}" type="presOf" srcId="{F77EBABE-2AD3-41F5-A830-0408088E94ED}" destId="{7659D1CE-B966-4A1A-BD19-8A012EFCF21D}" srcOrd="0" destOrd="0" presId="urn:microsoft.com/office/officeart/2005/8/layout/hierarchy1"/>
    <dgm:cxn modelId="{611F65C2-A1AF-4A20-86D6-2C34E9FCB205}" srcId="{1B640073-654E-410B-9F0C-BB1422E072A4}" destId="{D6423786-DC82-442B-993D-D76A7B298716}" srcOrd="0" destOrd="0" parTransId="{F77EBABE-2AD3-41F5-A830-0408088E94ED}" sibTransId="{CF36F0F2-17A5-4A75-8C48-7E331C4BE11D}"/>
    <dgm:cxn modelId="{BE50C047-BFFE-41DE-B4AE-E827E44FD121}" type="presOf" srcId="{A7DCF686-82C8-48A2-B7CA-AD52F12013BC}" destId="{1C6828EF-0633-42C2-B86C-52CFAB4086C4}" srcOrd="0" destOrd="0" presId="urn:microsoft.com/office/officeart/2005/8/layout/hierarchy1"/>
    <dgm:cxn modelId="{89138A39-7D73-4A29-AA4B-1FC0E79D0747}" type="presOf" srcId="{5B4818DB-5CC3-4876-8781-FA56B73B94A6}" destId="{9FD6B5C1-C060-4813-8D1B-3E77F110C1E3}" srcOrd="0" destOrd="0" presId="urn:microsoft.com/office/officeart/2005/8/layout/hierarchy1"/>
    <dgm:cxn modelId="{9E7DB6CD-3BD4-43FE-88E2-4208FF73CC69}" type="presOf" srcId="{2364AA8F-F4B6-44B2-AC90-31E70E3BCBBA}" destId="{5455BD00-5309-4BE8-93C5-57D4CF69289A}" srcOrd="0" destOrd="0" presId="urn:microsoft.com/office/officeart/2005/8/layout/hierarchy1"/>
    <dgm:cxn modelId="{85277CF5-013D-4FD8-ABC4-6FFFD6ABFCBE}" type="presParOf" srcId="{1C6828EF-0633-42C2-B86C-52CFAB4086C4}" destId="{067CB1E9-0AC1-4235-9FEE-DDFFBBEDCE2F}" srcOrd="0" destOrd="0" presId="urn:microsoft.com/office/officeart/2005/8/layout/hierarchy1"/>
    <dgm:cxn modelId="{541B3E6A-5B15-4663-9A94-E7254AA4FB4A}" type="presParOf" srcId="{067CB1E9-0AC1-4235-9FEE-DDFFBBEDCE2F}" destId="{F5581065-2533-49B2-AA68-A41084005827}" srcOrd="0" destOrd="0" presId="urn:microsoft.com/office/officeart/2005/8/layout/hierarchy1"/>
    <dgm:cxn modelId="{2EA4F0A1-D61A-41FF-B2F8-D3D2DC804CD5}" type="presParOf" srcId="{F5581065-2533-49B2-AA68-A41084005827}" destId="{87BB5BB6-49DF-485F-B138-AA3AC5B09510}" srcOrd="0" destOrd="0" presId="urn:microsoft.com/office/officeart/2005/8/layout/hierarchy1"/>
    <dgm:cxn modelId="{94615DEA-D3F8-4B99-93DC-C27E2972E261}" type="presParOf" srcId="{F5581065-2533-49B2-AA68-A41084005827}" destId="{4D090782-1349-4DEA-8DC1-DB72C629952E}" srcOrd="1" destOrd="0" presId="urn:microsoft.com/office/officeart/2005/8/layout/hierarchy1"/>
    <dgm:cxn modelId="{90843FF7-0EF7-4F6D-9723-343FFE629C40}" type="presParOf" srcId="{067CB1E9-0AC1-4235-9FEE-DDFFBBEDCE2F}" destId="{BD100877-EF85-48AE-90CB-0D1F51A27ADE}" srcOrd="1" destOrd="0" presId="urn:microsoft.com/office/officeart/2005/8/layout/hierarchy1"/>
    <dgm:cxn modelId="{3BABE3D3-427F-46AB-8EC6-1396943D1C55}" type="presParOf" srcId="{BD100877-EF85-48AE-90CB-0D1F51A27ADE}" destId="{7659D1CE-B966-4A1A-BD19-8A012EFCF21D}" srcOrd="0" destOrd="0" presId="urn:microsoft.com/office/officeart/2005/8/layout/hierarchy1"/>
    <dgm:cxn modelId="{178811CB-26DF-44E8-B464-A424ED8A3173}" type="presParOf" srcId="{BD100877-EF85-48AE-90CB-0D1F51A27ADE}" destId="{6E27C7B0-8C64-4BE1-A52A-CC0E605904EB}" srcOrd="1" destOrd="0" presId="urn:microsoft.com/office/officeart/2005/8/layout/hierarchy1"/>
    <dgm:cxn modelId="{91EABC3A-AEE3-4D51-A412-AEA9C0F33E90}" type="presParOf" srcId="{6E27C7B0-8C64-4BE1-A52A-CC0E605904EB}" destId="{42EBB1C3-71B9-4EED-996D-2C908722EEB3}" srcOrd="0" destOrd="0" presId="urn:microsoft.com/office/officeart/2005/8/layout/hierarchy1"/>
    <dgm:cxn modelId="{76EF2B3B-DDE2-47EB-B80A-BA7F628A8AC5}" type="presParOf" srcId="{42EBB1C3-71B9-4EED-996D-2C908722EEB3}" destId="{03B5103A-EADD-4FE7-A927-269688BE9B4F}" srcOrd="0" destOrd="0" presId="urn:microsoft.com/office/officeart/2005/8/layout/hierarchy1"/>
    <dgm:cxn modelId="{F6F95492-16D2-4821-AAD4-39D929D0B5CC}" type="presParOf" srcId="{42EBB1C3-71B9-4EED-996D-2C908722EEB3}" destId="{0AD0591E-8114-471A-8AE0-5CDD260229B8}" srcOrd="1" destOrd="0" presId="urn:microsoft.com/office/officeart/2005/8/layout/hierarchy1"/>
    <dgm:cxn modelId="{110C65A4-6A6F-4254-884D-FCBB70C44EF6}" type="presParOf" srcId="{6E27C7B0-8C64-4BE1-A52A-CC0E605904EB}" destId="{7A7234DA-3C7F-4A09-B13B-D4F9DDEF7D15}" srcOrd="1" destOrd="0" presId="urn:microsoft.com/office/officeart/2005/8/layout/hierarchy1"/>
    <dgm:cxn modelId="{D707B346-2A44-4BFE-AFED-4A10B5381042}" type="presParOf" srcId="{7A7234DA-3C7F-4A09-B13B-D4F9DDEF7D15}" destId="{9E7B5158-60DC-4CF0-A57D-D08CDA3C1656}" srcOrd="0" destOrd="0" presId="urn:microsoft.com/office/officeart/2005/8/layout/hierarchy1"/>
    <dgm:cxn modelId="{291CBF3A-2D77-4D01-9786-AF9DE7F31072}" type="presParOf" srcId="{7A7234DA-3C7F-4A09-B13B-D4F9DDEF7D15}" destId="{A10F5963-87D0-4547-B02C-F6EEA6FD1604}" srcOrd="1" destOrd="0" presId="urn:microsoft.com/office/officeart/2005/8/layout/hierarchy1"/>
    <dgm:cxn modelId="{BADA91F5-CDDE-4EC3-9FB2-F5BD3CEA6E17}" type="presParOf" srcId="{A10F5963-87D0-4547-B02C-F6EEA6FD1604}" destId="{B21B4CBD-5A6E-40B3-BC4D-8FA30F155CB8}" srcOrd="0" destOrd="0" presId="urn:microsoft.com/office/officeart/2005/8/layout/hierarchy1"/>
    <dgm:cxn modelId="{684CB54D-15E6-4B21-A81F-78CF110F147E}" type="presParOf" srcId="{B21B4CBD-5A6E-40B3-BC4D-8FA30F155CB8}" destId="{DD5AF039-FD1A-46F9-A28B-13A71088FE7D}" srcOrd="0" destOrd="0" presId="urn:microsoft.com/office/officeart/2005/8/layout/hierarchy1"/>
    <dgm:cxn modelId="{4F0EA2F9-A305-4068-81F4-F6DAD7AC5692}" type="presParOf" srcId="{B21B4CBD-5A6E-40B3-BC4D-8FA30F155CB8}" destId="{408F49C0-7BB1-4000-955C-5EF6904EF1E5}" srcOrd="1" destOrd="0" presId="urn:microsoft.com/office/officeart/2005/8/layout/hierarchy1"/>
    <dgm:cxn modelId="{10714784-930D-43E2-9458-E24250A12B5C}" type="presParOf" srcId="{A10F5963-87D0-4547-B02C-F6EEA6FD1604}" destId="{8CB97EB6-D63E-4543-94B0-D3F933178335}" srcOrd="1" destOrd="0" presId="urn:microsoft.com/office/officeart/2005/8/layout/hierarchy1"/>
    <dgm:cxn modelId="{D037F79F-BD66-4CA9-B377-461083F94830}" type="presParOf" srcId="{BD100877-EF85-48AE-90CB-0D1F51A27ADE}" destId="{5455BD00-5309-4BE8-93C5-57D4CF69289A}" srcOrd="2" destOrd="0" presId="urn:microsoft.com/office/officeart/2005/8/layout/hierarchy1"/>
    <dgm:cxn modelId="{2FCF8EE0-0116-46CE-822B-4F1436ADDE48}" type="presParOf" srcId="{BD100877-EF85-48AE-90CB-0D1F51A27ADE}" destId="{EA0E0F7A-100E-41DB-B1E1-E276DFFB23A6}" srcOrd="3" destOrd="0" presId="urn:microsoft.com/office/officeart/2005/8/layout/hierarchy1"/>
    <dgm:cxn modelId="{9C18B833-61CD-4BB1-805A-A209E9281998}" type="presParOf" srcId="{EA0E0F7A-100E-41DB-B1E1-E276DFFB23A6}" destId="{197BE3D7-54E8-4150-B02B-64FF2D756DA6}" srcOrd="0" destOrd="0" presId="urn:microsoft.com/office/officeart/2005/8/layout/hierarchy1"/>
    <dgm:cxn modelId="{A70D7D85-D9C1-4D8A-8372-6B0EB64AC333}" type="presParOf" srcId="{197BE3D7-54E8-4150-B02B-64FF2D756DA6}" destId="{73C177D0-4BC1-4EFC-81F4-7A9637087788}" srcOrd="0" destOrd="0" presId="urn:microsoft.com/office/officeart/2005/8/layout/hierarchy1"/>
    <dgm:cxn modelId="{A458FFC6-2859-40F7-9E16-BC42A68FEB77}" type="presParOf" srcId="{197BE3D7-54E8-4150-B02B-64FF2D756DA6}" destId="{9FD6B5C1-C060-4813-8D1B-3E77F110C1E3}" srcOrd="1" destOrd="0" presId="urn:microsoft.com/office/officeart/2005/8/layout/hierarchy1"/>
    <dgm:cxn modelId="{DE2FA6D3-B79F-4BF0-AAD3-D256C4B89D39}" type="presParOf" srcId="{EA0E0F7A-100E-41DB-B1E1-E276DFFB23A6}" destId="{9265C9F2-E75E-46C3-930D-9E50A3B0310B}" srcOrd="1" destOrd="0" presId="urn:microsoft.com/office/officeart/2005/8/layout/hierarchy1"/>
    <dgm:cxn modelId="{50A499AC-ECF5-4AC6-B0E9-8BE4868427A9}" type="presParOf" srcId="{9265C9F2-E75E-46C3-930D-9E50A3B0310B}" destId="{6F450D7F-04B7-483C-B16A-916CF02561D3}" srcOrd="0" destOrd="0" presId="urn:microsoft.com/office/officeart/2005/8/layout/hierarchy1"/>
    <dgm:cxn modelId="{EAE988EC-7275-4FBF-A0F1-2A68AED7E35F}" type="presParOf" srcId="{9265C9F2-E75E-46C3-930D-9E50A3B0310B}" destId="{5DC3CF4C-EA62-4D75-8D68-1B0DB6C94BFA}" srcOrd="1" destOrd="0" presId="urn:microsoft.com/office/officeart/2005/8/layout/hierarchy1"/>
    <dgm:cxn modelId="{1E4B9CBC-1B2A-4D7E-95A6-C1F83E3C9098}" type="presParOf" srcId="{5DC3CF4C-EA62-4D75-8D68-1B0DB6C94BFA}" destId="{DCDFA8F9-F37E-4035-A047-BE2DA005A77D}" srcOrd="0" destOrd="0" presId="urn:microsoft.com/office/officeart/2005/8/layout/hierarchy1"/>
    <dgm:cxn modelId="{E93FEA38-A0FD-40B5-9288-C8DCFC72C5D9}" type="presParOf" srcId="{DCDFA8F9-F37E-4035-A047-BE2DA005A77D}" destId="{9628C6C1-F38E-47E7-87CB-91EFC6DD0EBE}" srcOrd="0" destOrd="0" presId="urn:microsoft.com/office/officeart/2005/8/layout/hierarchy1"/>
    <dgm:cxn modelId="{F8BFA0AA-2D51-4497-8929-204E1F0A72E8}" type="presParOf" srcId="{DCDFA8F9-F37E-4035-A047-BE2DA005A77D}" destId="{C343315B-CF2D-4D02-9F78-1721398F522B}" srcOrd="1" destOrd="0" presId="urn:microsoft.com/office/officeart/2005/8/layout/hierarchy1"/>
    <dgm:cxn modelId="{22BCEA74-6BC9-4644-9A0D-0C4C4C2BAE74}" type="presParOf" srcId="{5DC3CF4C-EA62-4D75-8D68-1B0DB6C94BFA}" destId="{44CF4491-26D2-44C6-8FE9-C15EF0F4D436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74DA7-2AD9-4DF0-AC79-45ED8FB1FF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2DF212-7D89-4E41-BA7C-C990B663A8A6}">
      <dgm:prSet phldrT="[文本]" custT="1"/>
      <dgm:spPr/>
      <dgm:t>
        <a:bodyPr/>
        <a:lstStyle/>
        <a:p>
          <a:r>
            <a:rPr lang="en-US" altLang="zh-CN" sz="1600" dirty="0" smtClean="0"/>
            <a:t>Map</a:t>
          </a:r>
          <a:endParaRPr lang="zh-CN" altLang="en-US" sz="1600" dirty="0"/>
        </a:p>
      </dgm:t>
    </dgm:pt>
    <dgm:pt modelId="{302BDCAD-F8F5-443A-AD2B-E2D39A315DC0}" type="parTrans" cxnId="{9B8CC39B-6CD1-489A-B9F5-86E83F612C75}">
      <dgm:prSet/>
      <dgm:spPr/>
      <dgm:t>
        <a:bodyPr/>
        <a:lstStyle/>
        <a:p>
          <a:endParaRPr lang="zh-CN" altLang="en-US"/>
        </a:p>
      </dgm:t>
    </dgm:pt>
    <dgm:pt modelId="{1FD39E72-B71A-41F6-BA8F-0D419F4BDF78}" type="sibTrans" cxnId="{9B8CC39B-6CD1-489A-B9F5-86E83F612C75}">
      <dgm:prSet/>
      <dgm:spPr/>
      <dgm:t>
        <a:bodyPr/>
        <a:lstStyle/>
        <a:p>
          <a:endParaRPr lang="zh-CN" altLang="en-US"/>
        </a:p>
      </dgm:t>
    </dgm:pt>
    <dgm:pt modelId="{6455B255-0AFF-42CA-8190-1845F4333ACA}">
      <dgm:prSet phldrT="[文本]" custT="1"/>
      <dgm:spPr/>
      <dgm:t>
        <a:bodyPr/>
        <a:lstStyle/>
        <a:p>
          <a:r>
            <a:rPr lang="en-US" altLang="zh-CN" sz="1600" dirty="0" err="1" smtClean="0"/>
            <a:t>HashMap</a:t>
          </a:r>
          <a:endParaRPr lang="zh-CN" altLang="en-US" sz="1600" dirty="0"/>
        </a:p>
      </dgm:t>
    </dgm:pt>
    <dgm:pt modelId="{8E17C4A4-56A6-4E67-9D3D-5707E19F38F7}" type="parTrans" cxnId="{A273B388-A21D-4CA3-ADA9-4F6C26ED1A88}">
      <dgm:prSet/>
      <dgm:spPr/>
      <dgm:t>
        <a:bodyPr/>
        <a:lstStyle/>
        <a:p>
          <a:endParaRPr lang="zh-CN" altLang="en-US"/>
        </a:p>
      </dgm:t>
    </dgm:pt>
    <dgm:pt modelId="{A2B105F5-A22E-4E46-9B5E-51961F09FFE1}" type="sibTrans" cxnId="{A273B388-A21D-4CA3-ADA9-4F6C26ED1A88}">
      <dgm:prSet/>
      <dgm:spPr/>
      <dgm:t>
        <a:bodyPr/>
        <a:lstStyle/>
        <a:p>
          <a:endParaRPr lang="zh-CN" altLang="en-US"/>
        </a:p>
      </dgm:t>
    </dgm:pt>
    <dgm:pt modelId="{CDAC4684-4B66-4A54-848B-522DB5AC6483}" type="pres">
      <dgm:prSet presAssocID="{E9474DA7-2AD9-4DF0-AC79-45ED8FB1FF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192D67-481E-4E49-9E10-C0FAD69C5C7D}" type="pres">
      <dgm:prSet presAssocID="{142DF212-7D89-4E41-BA7C-C990B663A8A6}" presName="hierRoot1" presStyleCnt="0"/>
      <dgm:spPr/>
    </dgm:pt>
    <dgm:pt modelId="{520DF0BB-A1FA-4C47-AE2B-70C646EEACBF}" type="pres">
      <dgm:prSet presAssocID="{142DF212-7D89-4E41-BA7C-C990B663A8A6}" presName="composite" presStyleCnt="0"/>
      <dgm:spPr/>
    </dgm:pt>
    <dgm:pt modelId="{1C1D086C-D338-46AA-BF82-54956A98C319}" type="pres">
      <dgm:prSet presAssocID="{142DF212-7D89-4E41-BA7C-C990B663A8A6}" presName="background" presStyleLbl="node0" presStyleIdx="0" presStyleCnt="1"/>
      <dgm:spPr/>
    </dgm:pt>
    <dgm:pt modelId="{47F336F8-213C-4E8B-BA57-6FAC2D0A5183}" type="pres">
      <dgm:prSet presAssocID="{142DF212-7D89-4E41-BA7C-C990B663A8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60905A-0562-4175-AB43-17218D8AC803}" type="pres">
      <dgm:prSet presAssocID="{142DF212-7D89-4E41-BA7C-C990B663A8A6}" presName="hierChild2" presStyleCnt="0"/>
      <dgm:spPr/>
    </dgm:pt>
    <dgm:pt modelId="{C3F8631B-AED7-41A8-8FE5-835AC2E1BD65}" type="pres">
      <dgm:prSet presAssocID="{8E17C4A4-56A6-4E67-9D3D-5707E19F38F7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466322C1-A86D-403C-81DE-5F3AD9726490}" type="pres">
      <dgm:prSet presAssocID="{6455B255-0AFF-42CA-8190-1845F4333ACA}" presName="hierRoot2" presStyleCnt="0"/>
      <dgm:spPr/>
    </dgm:pt>
    <dgm:pt modelId="{5FC3F22D-58F3-46EA-8579-7954D071A5E5}" type="pres">
      <dgm:prSet presAssocID="{6455B255-0AFF-42CA-8190-1845F4333ACA}" presName="composite2" presStyleCnt="0"/>
      <dgm:spPr/>
    </dgm:pt>
    <dgm:pt modelId="{B0D2E7C5-4CC6-4FAF-B782-9C3B05822C08}" type="pres">
      <dgm:prSet presAssocID="{6455B255-0AFF-42CA-8190-1845F4333ACA}" presName="background2" presStyleLbl="node2" presStyleIdx="0" presStyleCnt="1"/>
      <dgm:spPr/>
    </dgm:pt>
    <dgm:pt modelId="{8C47B905-81E2-43C1-8220-40F00896C503}" type="pres">
      <dgm:prSet presAssocID="{6455B255-0AFF-42CA-8190-1845F4333AC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800849-B234-4562-81A6-EF5236EF3DA0}" type="pres">
      <dgm:prSet presAssocID="{6455B255-0AFF-42CA-8190-1845F4333ACA}" presName="hierChild3" presStyleCnt="0"/>
      <dgm:spPr/>
    </dgm:pt>
  </dgm:ptLst>
  <dgm:cxnLst>
    <dgm:cxn modelId="{8A4C8FA1-E614-416C-8599-DA1D4DA7BC84}" type="presOf" srcId="{8E17C4A4-56A6-4E67-9D3D-5707E19F38F7}" destId="{C3F8631B-AED7-41A8-8FE5-835AC2E1BD65}" srcOrd="0" destOrd="0" presId="urn:microsoft.com/office/officeart/2005/8/layout/hierarchy1"/>
    <dgm:cxn modelId="{A273B388-A21D-4CA3-ADA9-4F6C26ED1A88}" srcId="{142DF212-7D89-4E41-BA7C-C990B663A8A6}" destId="{6455B255-0AFF-42CA-8190-1845F4333ACA}" srcOrd="0" destOrd="0" parTransId="{8E17C4A4-56A6-4E67-9D3D-5707E19F38F7}" sibTransId="{A2B105F5-A22E-4E46-9B5E-51961F09FFE1}"/>
    <dgm:cxn modelId="{060DED6A-E315-4949-A886-85231F684304}" type="presOf" srcId="{E9474DA7-2AD9-4DF0-AC79-45ED8FB1FF65}" destId="{CDAC4684-4B66-4A54-848B-522DB5AC6483}" srcOrd="0" destOrd="0" presId="urn:microsoft.com/office/officeart/2005/8/layout/hierarchy1"/>
    <dgm:cxn modelId="{5A96537F-D399-4F87-8661-C4B49A99D04F}" type="presOf" srcId="{6455B255-0AFF-42CA-8190-1845F4333ACA}" destId="{8C47B905-81E2-43C1-8220-40F00896C503}" srcOrd="0" destOrd="0" presId="urn:microsoft.com/office/officeart/2005/8/layout/hierarchy1"/>
    <dgm:cxn modelId="{140440C1-233C-4924-A04A-7BFFF238B7B2}" type="presOf" srcId="{142DF212-7D89-4E41-BA7C-C990B663A8A6}" destId="{47F336F8-213C-4E8B-BA57-6FAC2D0A5183}" srcOrd="0" destOrd="0" presId="urn:microsoft.com/office/officeart/2005/8/layout/hierarchy1"/>
    <dgm:cxn modelId="{9B8CC39B-6CD1-489A-B9F5-86E83F612C75}" srcId="{E9474DA7-2AD9-4DF0-AC79-45ED8FB1FF65}" destId="{142DF212-7D89-4E41-BA7C-C990B663A8A6}" srcOrd="0" destOrd="0" parTransId="{302BDCAD-F8F5-443A-AD2B-E2D39A315DC0}" sibTransId="{1FD39E72-B71A-41F6-BA8F-0D419F4BDF78}"/>
    <dgm:cxn modelId="{48A435B7-546F-4333-B43D-B4D43BE35311}" type="presParOf" srcId="{CDAC4684-4B66-4A54-848B-522DB5AC6483}" destId="{73192D67-481E-4E49-9E10-C0FAD69C5C7D}" srcOrd="0" destOrd="0" presId="urn:microsoft.com/office/officeart/2005/8/layout/hierarchy1"/>
    <dgm:cxn modelId="{B7FF3F56-B224-491A-8849-4638901D3D65}" type="presParOf" srcId="{73192D67-481E-4E49-9E10-C0FAD69C5C7D}" destId="{520DF0BB-A1FA-4C47-AE2B-70C646EEACBF}" srcOrd="0" destOrd="0" presId="urn:microsoft.com/office/officeart/2005/8/layout/hierarchy1"/>
    <dgm:cxn modelId="{48D024B4-12F9-4AA0-A0AC-CDAF4B80AEF7}" type="presParOf" srcId="{520DF0BB-A1FA-4C47-AE2B-70C646EEACBF}" destId="{1C1D086C-D338-46AA-BF82-54956A98C319}" srcOrd="0" destOrd="0" presId="urn:microsoft.com/office/officeart/2005/8/layout/hierarchy1"/>
    <dgm:cxn modelId="{0C1B91CF-D251-4342-8BB4-AD0B12AA89E0}" type="presParOf" srcId="{520DF0BB-A1FA-4C47-AE2B-70C646EEACBF}" destId="{47F336F8-213C-4E8B-BA57-6FAC2D0A5183}" srcOrd="1" destOrd="0" presId="urn:microsoft.com/office/officeart/2005/8/layout/hierarchy1"/>
    <dgm:cxn modelId="{F867C2A2-BC37-4C1C-B016-D0794FFD9AA7}" type="presParOf" srcId="{73192D67-481E-4E49-9E10-C0FAD69C5C7D}" destId="{D260905A-0562-4175-AB43-17218D8AC803}" srcOrd="1" destOrd="0" presId="urn:microsoft.com/office/officeart/2005/8/layout/hierarchy1"/>
    <dgm:cxn modelId="{931DBCF9-22F3-4E56-B59F-8EEA844B2A83}" type="presParOf" srcId="{D260905A-0562-4175-AB43-17218D8AC803}" destId="{C3F8631B-AED7-41A8-8FE5-835AC2E1BD65}" srcOrd="0" destOrd="0" presId="urn:microsoft.com/office/officeart/2005/8/layout/hierarchy1"/>
    <dgm:cxn modelId="{51F0592F-4B7D-4FA7-BE29-FFB656D612AA}" type="presParOf" srcId="{D260905A-0562-4175-AB43-17218D8AC803}" destId="{466322C1-A86D-403C-81DE-5F3AD9726490}" srcOrd="1" destOrd="0" presId="urn:microsoft.com/office/officeart/2005/8/layout/hierarchy1"/>
    <dgm:cxn modelId="{6363AF8A-4D74-455F-BA1D-480E2A71F231}" type="presParOf" srcId="{466322C1-A86D-403C-81DE-5F3AD9726490}" destId="{5FC3F22D-58F3-46EA-8579-7954D071A5E5}" srcOrd="0" destOrd="0" presId="urn:microsoft.com/office/officeart/2005/8/layout/hierarchy1"/>
    <dgm:cxn modelId="{9A9512A9-54EE-45CF-8CA6-8CFB0D9F3712}" type="presParOf" srcId="{5FC3F22D-58F3-46EA-8579-7954D071A5E5}" destId="{B0D2E7C5-4CC6-4FAF-B782-9C3B05822C08}" srcOrd="0" destOrd="0" presId="urn:microsoft.com/office/officeart/2005/8/layout/hierarchy1"/>
    <dgm:cxn modelId="{9874ABD6-E732-441B-B559-3CBDA44EB66B}" type="presParOf" srcId="{5FC3F22D-58F3-46EA-8579-7954D071A5E5}" destId="{8C47B905-81E2-43C1-8220-40F00896C503}" srcOrd="1" destOrd="0" presId="urn:microsoft.com/office/officeart/2005/8/layout/hierarchy1"/>
    <dgm:cxn modelId="{B808F87D-36E8-4EBE-9CE5-E3AAE43F427A}" type="presParOf" srcId="{466322C1-A86D-403C-81DE-5F3AD9726490}" destId="{D2800849-B234-4562-81A6-EF5236EF3DA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第十一章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LinkedList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实现了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链表数据结构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通过指针形成物理上的同块数据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增删效率更高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集合特点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无序存储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不能存储重复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Set</a:t>
            </a:r>
            <a:r>
              <a:rPr lang="zh-CN" altLang="en-US" dirty="0" smtClean="0"/>
              <a:t>集合常用方法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1642" y="2727959"/>
          <a:ext cx="4626429" cy="26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23"/>
                <a:gridCol w="3356806"/>
              </a:tblGrid>
              <a:tr h="37403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方法名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add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添加元素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获取元素个数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remove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移除元素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根据索引位置修改元素值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contains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判断元素是否存在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iterator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获取集合的迭代器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HashSet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实现了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无序存储不重复数据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泛型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2786058"/>
            <a:ext cx="7500990" cy="14287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3143248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泛型是程序语言的特性，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引入，用来增强程序数据类型安全及减少类型转换的次数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泛型的使用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此时的</a:t>
            </a:r>
            <a:r>
              <a:rPr lang="en-US" altLang="zh-CN" dirty="0" smtClean="0"/>
              <a:t>ArrayList</a:t>
            </a:r>
            <a:r>
              <a:rPr lang="zh-CN" altLang="en-US" dirty="0" smtClean="0"/>
              <a:t>集合中只能存放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类型的数据，并且在读取时无需类型转换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714620"/>
            <a:ext cx="6429420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ArrayList&lt;String&gt; array=new ArrayList&lt;String&gt;()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如果使用了</a:t>
            </a:r>
            <a:r>
              <a:rPr lang="en-US" altLang="zh-CN" dirty="0" smtClean="0"/>
              <a:t>ArrayList</a:t>
            </a:r>
            <a:r>
              <a:rPr lang="zh-CN" altLang="en-US" dirty="0" smtClean="0"/>
              <a:t>存储班级学员信息，希望使用学员的学号快速找到某个学员该怎么办？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以键值对的方式存储数据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通过键获取值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键不能重复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值允许重复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HashMap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实现了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71472" y="3429000"/>
            <a:ext cx="7858180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HashMap&lt;</a:t>
            </a:r>
            <a:r>
              <a:rPr lang="zh-CN" altLang="en-US" dirty="0" smtClean="0">
                <a:solidFill>
                  <a:schemeClr val="tx1"/>
                </a:solidFill>
              </a:rPr>
              <a:t>学号，学员信息</a:t>
            </a:r>
            <a:r>
              <a:rPr lang="en-US" altLang="zh-CN" dirty="0" smtClean="0">
                <a:solidFill>
                  <a:schemeClr val="tx1"/>
                </a:solidFill>
              </a:rPr>
              <a:t>&gt;  map=new HashMap&lt;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学员信息</a:t>
            </a:r>
            <a:r>
              <a:rPr lang="en-US" altLang="zh-CN" dirty="0" smtClean="0">
                <a:solidFill>
                  <a:schemeClr val="tx1"/>
                </a:solidFill>
              </a:rPr>
              <a:t>&gt;();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集合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键值存储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键不能重复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集合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29058" y="3071810"/>
          <a:ext cx="4626429" cy="224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23"/>
                <a:gridCol w="3356806"/>
              </a:tblGrid>
              <a:tr h="37403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方法名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put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添加键值对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根据键获取值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keySet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获取所有的键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values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获取所有的值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entrySet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获取所有的键值对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中是如何来处理异常的</a:t>
            </a:r>
            <a:endParaRPr lang="en-US" altLang="zh-CN" dirty="0" smtClean="0"/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分别是什么作用</a:t>
            </a:r>
            <a:endParaRPr lang="en-US" altLang="zh-CN" dirty="0" smtClean="0"/>
          </a:p>
          <a:p>
            <a:r>
              <a:rPr lang="zh-CN" altLang="en-US" dirty="0" smtClean="0"/>
              <a:t>日志文件的使用步骤</a:t>
            </a:r>
            <a:endParaRPr lang="en-US" altLang="zh-CN" dirty="0" smtClean="0"/>
          </a:p>
          <a:p>
            <a:r>
              <a:rPr lang="zh-CN" altLang="en-US" dirty="0" smtClean="0"/>
              <a:t>断言默认开启吗？如何使用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中集合的结构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ArrayList</a:t>
            </a:r>
            <a:r>
              <a:rPr lang="zh-CN" altLang="en-US" dirty="0" smtClean="0"/>
              <a:t>集合的使用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LinkedLis</a:t>
            </a:r>
            <a:r>
              <a:rPr lang="zh-CN" altLang="en-US" dirty="0" smtClean="0"/>
              <a:t>集合的使用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Set</a:t>
            </a:r>
            <a:r>
              <a:rPr lang="zh-CN" altLang="en-US" dirty="0" smtClean="0"/>
              <a:t>集合的使用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HashMap</a:t>
            </a:r>
            <a:r>
              <a:rPr lang="zh-CN" altLang="en-US" dirty="0" smtClean="0"/>
              <a:t>集合的使用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2643182"/>
            <a:ext cx="6429420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zh-CN" altLang="en-US" dirty="0" smtClean="0">
                <a:solidFill>
                  <a:schemeClr val="tx1"/>
                </a:solidFill>
              </a:rPr>
              <a:t>以前的学习中使用什么来记录多个相同类型的数据？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28728" y="4071942"/>
            <a:ext cx="6429420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如何记录一个班级</a:t>
            </a:r>
            <a:r>
              <a:rPr lang="en-US" altLang="zh-CN" dirty="0" smtClean="0">
                <a:solidFill>
                  <a:schemeClr val="tx1"/>
                </a:solidFill>
              </a:rPr>
              <a:t>30</a:t>
            </a:r>
            <a:r>
              <a:rPr lang="zh-CN" altLang="en-US" dirty="0" smtClean="0">
                <a:solidFill>
                  <a:schemeClr val="tx1"/>
                </a:solidFill>
              </a:rPr>
              <a:t>个同学的信息？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如果有新生插班怎么办？</a:t>
            </a:r>
            <a:endParaRPr lang="en-US" altLang="zh-CN" dirty="0" smtClean="0"/>
          </a:p>
          <a:p>
            <a:r>
              <a:rPr lang="zh-CN" altLang="en-US" dirty="0" smtClean="0"/>
              <a:t>如果有班主任一起算入班级怎么办？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使用数组记录数据的缺点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数组长度不可变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数组中只能记录同一类型的数据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中的集合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Collection    </a:t>
            </a:r>
            <a:r>
              <a:rPr lang="zh-CN" altLang="en-US" dirty="0" smtClean="0"/>
              <a:t>层次结构的集合接口，用于描述一组对象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Map     </a:t>
            </a:r>
            <a:r>
              <a:rPr lang="zh-CN" altLang="en-US" dirty="0" smtClean="0"/>
              <a:t>键值结构的集合接口，可以通过键获取值</a:t>
            </a:r>
          </a:p>
          <a:p>
            <a:endParaRPr lang="zh-CN" altLang="en-US" dirty="0"/>
          </a:p>
        </p:txBody>
      </p:sp>
      <p:graphicFrame>
        <p:nvGraphicFramePr>
          <p:cNvPr id="19" name="图示 18"/>
          <p:cNvGraphicFramePr/>
          <p:nvPr/>
        </p:nvGraphicFramePr>
        <p:xfrm>
          <a:off x="928662" y="3786190"/>
          <a:ext cx="3521336" cy="238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图示 20"/>
          <p:cNvGraphicFramePr/>
          <p:nvPr/>
        </p:nvGraphicFramePr>
        <p:xfrm>
          <a:off x="4643438" y="3857628"/>
          <a:ext cx="2940423" cy="235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r>
              <a:rPr lang="zh-CN" altLang="en-US" dirty="0" smtClean="0"/>
              <a:t>集合特点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线性存储数据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允许写入重复的数据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集合常用方法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62400" y="2835535"/>
          <a:ext cx="4626429" cy="26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623"/>
                <a:gridCol w="3356806"/>
              </a:tblGrid>
              <a:tr h="37403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方法名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add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添加元素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获取元素个数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remove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移除元素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根据索引位置修改元素值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contains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判断元素是否存在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0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获取指定索引的元素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ArrayList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实现了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动态数组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每次递增原集合</a:t>
            </a:r>
            <a:r>
              <a:rPr lang="zh-CN" altLang="en-US" dirty="0" smtClean="0"/>
              <a:t>一半的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查询效率更高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</TotalTime>
  <Words>473</Words>
  <PresentationFormat>全屏显示(4:3)</PresentationFormat>
  <Paragraphs>152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主题1</vt:lpstr>
      <vt:lpstr>JAVA 第十一章</vt:lpstr>
      <vt:lpstr>回顾</vt:lpstr>
      <vt:lpstr>本章目标</vt:lpstr>
      <vt:lpstr>集合</vt:lpstr>
      <vt:lpstr>集合</vt:lpstr>
      <vt:lpstr>集合</vt:lpstr>
      <vt:lpstr>集合</vt:lpstr>
      <vt:lpstr>JavaCore</vt:lpstr>
      <vt:lpstr>集合</vt:lpstr>
      <vt:lpstr>集合</vt:lpstr>
      <vt:lpstr>JavaCore</vt:lpstr>
      <vt:lpstr>集合</vt:lpstr>
      <vt:lpstr>集合</vt:lpstr>
      <vt:lpstr>泛型</vt:lpstr>
      <vt:lpstr>集合</vt:lpstr>
      <vt:lpstr>集合</vt:lpstr>
      <vt:lpstr>集合</vt:lpstr>
      <vt:lpstr>JavaCore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Allen</cp:lastModifiedBy>
  <cp:revision>14</cp:revision>
  <dcterms:modified xsi:type="dcterms:W3CDTF">2014-08-20T06:08:54Z</dcterms:modified>
</cp:coreProperties>
</file>