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4AC4-2FB6-424D-8C54-0FF3852CF285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D634-4EF5-424E-A917-C6BB0CFE8A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第十二章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开发（一）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2786058"/>
            <a:ext cx="7715304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除了可以创建一个</a:t>
            </a:r>
            <a:r>
              <a:rPr lang="en-US" altLang="zh-CN" dirty="0" smtClean="0">
                <a:solidFill>
                  <a:schemeClr val="tx1"/>
                </a:solidFill>
              </a:rPr>
              <a:t>JFrame</a:t>
            </a:r>
            <a:r>
              <a:rPr lang="zh-CN" altLang="en-US" dirty="0" smtClean="0">
                <a:solidFill>
                  <a:schemeClr val="tx1"/>
                </a:solidFill>
              </a:rPr>
              <a:t>对象绘制窗体有没有其他方法也能显示窗体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824426"/>
          </a:xfrm>
        </p:spPr>
        <p:txBody>
          <a:bodyPr/>
          <a:lstStyle/>
          <a:p>
            <a:r>
              <a:rPr lang="en-US" altLang="zh-CN" dirty="0" smtClean="0"/>
              <a:t>SWING</a:t>
            </a:r>
            <a:r>
              <a:rPr lang="zh-CN" altLang="en-US" dirty="0" smtClean="0"/>
              <a:t>组件结构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143116"/>
            <a:ext cx="1000132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43504" y="4071942"/>
            <a:ext cx="1571636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00100" y="3500438"/>
            <a:ext cx="1643074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Container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286380" y="5000636"/>
            <a:ext cx="1428760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JCombobox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00496" y="5000636"/>
            <a:ext cx="1000132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JLable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71538" y="2786058"/>
            <a:ext cx="142876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42976" y="4214818"/>
            <a:ext cx="1357322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Window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214414" y="4857760"/>
            <a:ext cx="1214446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Frame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14414" y="5500702"/>
            <a:ext cx="1214446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JFrame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57818" y="2000240"/>
            <a:ext cx="1000132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72066" y="3357562"/>
            <a:ext cx="1643074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Container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43504" y="2643182"/>
            <a:ext cx="142876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72330" y="5000636"/>
            <a:ext cx="1071570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JPanel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2"/>
            <a:endCxn id="8" idx="0"/>
          </p:cNvCxnSpPr>
          <p:nvPr/>
        </p:nvCxnSpPr>
        <p:spPr>
          <a:xfrm rot="5400000">
            <a:off x="4964909" y="4036223"/>
            <a:ext cx="50006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7" idx="0"/>
          </p:cNvCxnSpPr>
          <p:nvPr/>
        </p:nvCxnSpPr>
        <p:spPr>
          <a:xfrm rot="16200000" flipH="1">
            <a:off x="5715008" y="4714884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16" idx="0"/>
          </p:cNvCxnSpPr>
          <p:nvPr/>
        </p:nvCxnSpPr>
        <p:spPr>
          <a:xfrm rot="16200000" flipH="1">
            <a:off x="6518685" y="3911206"/>
            <a:ext cx="500066" cy="167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1285852" y="3929066"/>
            <a:ext cx="3429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47477" cy="4213392"/>
          </a:xfrm>
        </p:spPr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14612" y="3000372"/>
            <a:ext cx="178595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JLable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14612" y="3857628"/>
            <a:ext cx="178595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JTextField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14876" y="3857628"/>
            <a:ext cx="178595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JRadioButton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14612" y="4714884"/>
            <a:ext cx="178595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JPasswordField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14876" y="3000372"/>
            <a:ext cx="178595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JComboBox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15140" y="3000372"/>
            <a:ext cx="178595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786578" y="3857628"/>
            <a:ext cx="178595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JPanel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14876" y="4714884"/>
            <a:ext cx="178595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JCheckBox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86578" y="4714884"/>
            <a:ext cx="178595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JDialog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4282" y="3857628"/>
            <a:ext cx="1785950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143108" y="3214686"/>
            <a:ext cx="428628" cy="1785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开发学员注册界面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使用容器的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方法添加其他组件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SWING</a:t>
            </a:r>
            <a:r>
              <a:rPr lang="zh-CN" altLang="en-US" dirty="0" smtClean="0"/>
              <a:t>的常用布局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BorderLayout  </a:t>
            </a:r>
            <a:r>
              <a:rPr lang="zh-CN" altLang="en-US" dirty="0" smtClean="0"/>
              <a:t>窗体的默认布局方式，边框布局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FlowLayout  </a:t>
            </a:r>
            <a:r>
              <a:rPr lang="zh-CN" altLang="en-US" dirty="0" smtClean="0"/>
              <a:t>面板的默认布局方式，流式布局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GridLayout   </a:t>
            </a:r>
            <a:r>
              <a:rPr lang="zh-CN" altLang="en-US" dirty="0" smtClean="0"/>
              <a:t>网格布局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Null </a:t>
            </a:r>
            <a:r>
              <a:rPr lang="zh-CN" altLang="en-US" dirty="0" smtClean="0"/>
              <a:t>空布局，绝对定位布局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  <a:r>
              <a:rPr lang="zh-CN" altLang="en-US" dirty="0" smtClean="0"/>
              <a:t>使用事件驱动机制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所谓事件驱动其实就是用户执行的某个动作而触发的某个操作，比如双击我的电脑，就会打开我的电脑窗体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事件驱动的个对象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监听器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监听器的超级接口</a:t>
            </a:r>
            <a:r>
              <a:rPr lang="en-US" altLang="zh-CN" dirty="0" smtClean="0"/>
              <a:t>-------EventListener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常用的监听器接口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ActionListener</a:t>
            </a:r>
          </a:p>
          <a:p>
            <a:pPr lvl="1"/>
            <a:r>
              <a:rPr lang="en-US" altLang="zh-CN" dirty="0" smtClean="0"/>
              <a:t>WindowListener</a:t>
            </a:r>
          </a:p>
          <a:p>
            <a:pPr lvl="1"/>
            <a:r>
              <a:rPr lang="en-US" altLang="zh-CN" dirty="0" smtClean="0"/>
              <a:t>KeyListener</a:t>
            </a:r>
          </a:p>
          <a:p>
            <a:pPr lvl="1"/>
            <a:r>
              <a:rPr lang="en-US" altLang="zh-CN" dirty="0" smtClean="0"/>
              <a:t>MouseListener</a:t>
            </a:r>
          </a:p>
          <a:p>
            <a:pPr lvl="1"/>
            <a:r>
              <a:rPr lang="en-US" altLang="zh-CN" dirty="0" smtClean="0"/>
              <a:t>............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如何使用事件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实现监听器接口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继承监听器适配器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14480" y="3286124"/>
            <a:ext cx="5214974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public  MyFrame  implements  WindowListener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14480" y="4857760"/>
            <a:ext cx="5214974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pulic MyFrame extends WindowAdapter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绑定监听器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786058"/>
            <a:ext cx="6429420" cy="10715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2857496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frm.addWindowListener(</a:t>
            </a:r>
            <a:r>
              <a:rPr lang="zh-CN" altLang="en-US" dirty="0" smtClean="0"/>
              <a:t>监听器对象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中的集合分类是怎样的</a:t>
            </a:r>
            <a:endParaRPr lang="en-US" altLang="zh-CN" dirty="0" smtClean="0"/>
          </a:p>
          <a:p>
            <a:r>
              <a:rPr lang="en-US" altLang="zh-CN" dirty="0" smtClean="0"/>
              <a:t>ArrayList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LinkedList</a:t>
            </a:r>
            <a:r>
              <a:rPr lang="zh-CN" altLang="en-US" dirty="0" smtClean="0"/>
              <a:t>有什么区别</a:t>
            </a:r>
            <a:endParaRPr lang="en-US" altLang="zh-CN" dirty="0" smtClean="0"/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能否实例化？有什么区别</a:t>
            </a:r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集合有什么特点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了解什么是</a:t>
            </a:r>
            <a:r>
              <a:rPr lang="en-US" altLang="zh-CN" dirty="0" smtClean="0"/>
              <a:t>GUI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中的窗体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中的其他常用控件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中的基本布局方式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中的事件使用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在我们前面学习的内容中所有的执行显示都在控制台中进行的，这种程序最大的缺点就是界面不够美观直接，使用起来不是特别方便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3500438"/>
            <a:ext cx="7072362" cy="121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是否可以在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中使用这种图形界面代替以前的这种程序？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GUI</a:t>
            </a:r>
          </a:p>
          <a:p>
            <a:pPr lvl="1"/>
            <a:r>
              <a:rPr lang="en-US" altLang="zh-CN" dirty="0" smtClean="0"/>
              <a:t>GUI(Graphical User Interface)</a:t>
            </a:r>
            <a:r>
              <a:rPr lang="zh-CN" altLang="en-US" dirty="0" smtClean="0"/>
              <a:t>是指用户与计算机间的图形化操作界面，即图形用户接口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GUI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界面美观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容易使用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AWT</a:t>
            </a:r>
          </a:p>
          <a:p>
            <a:pPr lvl="1"/>
            <a:r>
              <a:rPr lang="en-US" altLang="zh-CN" dirty="0" smtClean="0"/>
              <a:t>AWT(Abstract Windowing Toolkit) </a:t>
            </a:r>
            <a:r>
              <a:rPr lang="zh-CN" altLang="en-US" dirty="0" smtClean="0"/>
              <a:t>抽象窗口工具包，这是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用来开发图形界面的基本工具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</a:p>
          <a:p>
            <a:pPr lvl="1"/>
            <a:r>
              <a:rPr lang="en-US" altLang="zh-CN" b="0" dirty="0" smtClean="0"/>
              <a:t>SWING</a:t>
            </a:r>
            <a:r>
              <a:rPr lang="zh-CN" altLang="en-US" b="0" dirty="0" smtClean="0"/>
              <a:t>是以抽象窗口工具包（</a:t>
            </a:r>
            <a:r>
              <a:rPr lang="en-US" b="0" dirty="0" smtClean="0"/>
              <a:t>AWT）</a:t>
            </a:r>
            <a:r>
              <a:rPr lang="zh-CN" altLang="en-US" b="0" dirty="0" smtClean="0"/>
              <a:t>为基础的</a:t>
            </a:r>
            <a:r>
              <a:rPr lang="en-US" altLang="zh-CN" b="0" dirty="0" smtClean="0"/>
              <a:t>JAVA</a:t>
            </a:r>
            <a:r>
              <a:rPr lang="zh-CN" altLang="en-US" b="0" dirty="0" smtClean="0"/>
              <a:t>应用程序开发工具包，</a:t>
            </a:r>
            <a:r>
              <a:rPr lang="en-US" altLang="zh-CN" b="0" dirty="0" smtClean="0"/>
              <a:t>SWING</a:t>
            </a:r>
            <a:r>
              <a:rPr lang="zh-CN" altLang="en-US" b="0" dirty="0" smtClean="0"/>
              <a:t>是一种纯</a:t>
            </a:r>
            <a:r>
              <a:rPr lang="en-US" altLang="zh-CN" b="0" dirty="0" smtClean="0"/>
              <a:t>JAVA</a:t>
            </a:r>
            <a:r>
              <a:rPr lang="zh-CN" altLang="en-US" b="0" dirty="0" smtClean="0"/>
              <a:t>开发组件，能够在任何平台都有着相同的展示界面，相较于</a:t>
            </a:r>
            <a:r>
              <a:rPr lang="en-US" altLang="zh-CN" b="0" dirty="0" smtClean="0"/>
              <a:t>AWT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SWING</a:t>
            </a:r>
            <a:r>
              <a:rPr lang="zh-CN" altLang="en-US" b="0" dirty="0" smtClean="0"/>
              <a:t>的表现更加丰富和灵活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编写第一个窗体程序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5857916" cy="16430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3143248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JFrame frm=new JFrame();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frm.setVisible(true);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JFrame  </a:t>
            </a:r>
            <a:r>
              <a:rPr lang="zh-CN" altLang="en-US" dirty="0" smtClean="0"/>
              <a:t>窗体类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500306"/>
          <a:ext cx="8143933" cy="364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3306"/>
                <a:gridCol w="4750627"/>
              </a:tblGrid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204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setTitle(String)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设置窗体标题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04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setSize(int,int)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设置大小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04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setLocation(int,int)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设置窗体位置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04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setAlwaysTop(boolean)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设置是否前置顶端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04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setBackbround(Color)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设置背景色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04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setVisible(boolean)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设置窗体是否可视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110</TotalTime>
  <Words>461</Words>
  <PresentationFormat>全屏显示(4:3)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主题1</vt:lpstr>
      <vt:lpstr>JAVA 第十二章</vt:lpstr>
      <vt:lpstr>回顾</vt:lpstr>
      <vt:lpstr>本章目标</vt:lpstr>
      <vt:lpstr>GUI图形</vt:lpstr>
      <vt:lpstr>GUI图形</vt:lpstr>
      <vt:lpstr>GUI图形</vt:lpstr>
      <vt:lpstr>GUI图形</vt:lpstr>
      <vt:lpstr>GUI图形</vt:lpstr>
      <vt:lpstr>GUI图形</vt:lpstr>
      <vt:lpstr>GUI图形</vt:lpstr>
      <vt:lpstr>GUI图形</vt:lpstr>
      <vt:lpstr>GUI图形</vt:lpstr>
      <vt:lpstr>GUI图形</vt:lpstr>
      <vt:lpstr>GUI窗体</vt:lpstr>
      <vt:lpstr>事件驱动</vt:lpstr>
      <vt:lpstr>事件驱动</vt:lpstr>
      <vt:lpstr>事件驱动</vt:lpstr>
      <vt:lpstr>事件驱动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Allen</cp:lastModifiedBy>
  <cp:revision>27</cp:revision>
  <dcterms:modified xsi:type="dcterms:W3CDTF">2014-08-20T06:17:02Z</dcterms:modified>
</cp:coreProperties>
</file>