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3" r:id="rId6"/>
    <p:sldId id="261" r:id="rId7"/>
    <p:sldId id="260" r:id="rId8"/>
    <p:sldId id="259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2014-9-3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第十三章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JSplitPane</a:t>
            </a:r>
          </a:p>
          <a:p>
            <a:pPr lvl="1"/>
            <a:r>
              <a:rPr lang="zh-CN" altLang="en-US" dirty="0" smtClean="0"/>
              <a:t>分割板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第一个参数分割的方向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第二个参数内容是否和窗口一起调整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第三四个参数填入的组件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642910" y="2714620"/>
            <a:ext cx="7715304" cy="1071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JSplitPane  splitpnl=new JSplitPane(int,boolean,Component,Component)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JSplitPane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setDividerLocation(double)</a:t>
            </a:r>
          </a:p>
          <a:p>
            <a:pPr lvl="1"/>
            <a:r>
              <a:rPr lang="zh-CN" altLang="en-US" dirty="0" smtClean="0"/>
              <a:t>设置分割线的位置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setDividerSize(int)</a:t>
            </a:r>
          </a:p>
          <a:p>
            <a:pPr lvl="1"/>
            <a:r>
              <a:rPr lang="zh-CN" altLang="en-US" dirty="0" smtClean="0"/>
              <a:t>设置分割线的宽度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JList</a:t>
            </a:r>
          </a:p>
          <a:p>
            <a:pPr lvl="1"/>
            <a:r>
              <a:rPr lang="zh-CN" altLang="en-US" dirty="0" smtClean="0"/>
              <a:t>列表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785918" y="2928934"/>
            <a:ext cx="5929354" cy="2000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JList list=new JList(Object[])</a:t>
            </a: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JList list=new JList(ListModel)</a:t>
            </a: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JList list=new JList(vector)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85918" y="2714620"/>
            <a:ext cx="5500726" cy="121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如何实现两个</a:t>
            </a:r>
            <a:r>
              <a:rPr lang="en-US" altLang="zh-CN" dirty="0" smtClean="0">
                <a:solidFill>
                  <a:schemeClr val="tx1"/>
                </a:solidFill>
              </a:rPr>
              <a:t>JList</a:t>
            </a:r>
            <a:r>
              <a:rPr lang="zh-CN" altLang="en-US" dirty="0" smtClean="0">
                <a:solidFill>
                  <a:schemeClr val="tx1"/>
                </a:solidFill>
              </a:rPr>
              <a:t>中内容的互换？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JTabbedPane</a:t>
            </a:r>
          </a:p>
          <a:p>
            <a:pPr lvl="1"/>
            <a:r>
              <a:rPr lang="zh-CN" altLang="en-US" dirty="0" smtClean="0"/>
              <a:t>选项卡面板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3000372"/>
            <a:ext cx="6500858" cy="1071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JTabbedPane tab=new JTabbedPane()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2786058"/>
            <a:ext cx="6286544" cy="1285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选项卡面板其实是哪几个控件的组合？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JTabbedPane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add(String,Component)   </a:t>
            </a:r>
            <a:r>
              <a:rPr lang="zh-CN" altLang="en-US" dirty="0" smtClean="0"/>
              <a:t>添加标题和组件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getSelectedIndex   </a:t>
            </a:r>
            <a:r>
              <a:rPr lang="zh-CN" altLang="en-US" dirty="0" smtClean="0"/>
              <a:t>获取选中项的索引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getSelectedComponent  </a:t>
            </a:r>
            <a:r>
              <a:rPr lang="zh-CN" altLang="en-US" dirty="0" smtClean="0"/>
              <a:t>选取选中项的组件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setSelectedIndex   </a:t>
            </a:r>
            <a:r>
              <a:rPr lang="zh-CN" altLang="en-US" dirty="0" smtClean="0"/>
              <a:t>更改选中项的索引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窗体间数据传递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如何一个窗体重打开其他窗口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第一个窗口中的数据需要传递到第二个窗口中怎么办？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571744"/>
            <a:ext cx="6500858" cy="1285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2786058"/>
            <a:ext cx="542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将要打开的窗口实例化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将窗口设为可视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窗体间数据传递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多个窗体间实现数据共享的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种方式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属性存放共享值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使用对象传递的方式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4143380"/>
            <a:ext cx="6715172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上面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种方式实现的原理是什么？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中所有组件的超类是哪个？</a:t>
            </a:r>
            <a:endParaRPr lang="en-US" altLang="zh-CN" dirty="0" smtClean="0"/>
          </a:p>
          <a:p>
            <a:r>
              <a:rPr lang="zh-CN" altLang="en-US" dirty="0" smtClean="0"/>
              <a:t>编写一个窗体使用哪个类</a:t>
            </a:r>
            <a:endParaRPr lang="en-US" altLang="zh-CN" dirty="0" smtClean="0"/>
          </a:p>
          <a:p>
            <a:r>
              <a:rPr lang="zh-CN" altLang="en-US" dirty="0" smtClean="0"/>
              <a:t>学过的组件分别具备哪些方法？</a:t>
            </a:r>
            <a:endParaRPr lang="en-US" altLang="zh-CN" dirty="0" smtClean="0"/>
          </a:p>
          <a:p>
            <a:r>
              <a:rPr lang="zh-CN" altLang="en-US" dirty="0" smtClean="0"/>
              <a:t>常用的布局方式有哪些？</a:t>
            </a:r>
            <a:endParaRPr lang="en-US" altLang="zh-CN" dirty="0" smtClean="0"/>
          </a:p>
          <a:p>
            <a:r>
              <a:rPr lang="zh-CN" altLang="en-US" dirty="0" smtClean="0"/>
              <a:t>什么是事件驱动？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中如何使用事件驱动？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JOptionPane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高级组件的使用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JMenuBar</a:t>
            </a:r>
          </a:p>
          <a:p>
            <a:pPr lvl="1"/>
            <a:r>
              <a:rPr lang="en-US" altLang="zh-CN" dirty="0" smtClean="0"/>
              <a:t>JToolBar</a:t>
            </a:r>
          </a:p>
          <a:p>
            <a:pPr lvl="1"/>
            <a:r>
              <a:rPr lang="en-US" altLang="zh-CN" dirty="0" smtClean="0"/>
              <a:t>JTabbedPane</a:t>
            </a:r>
          </a:p>
          <a:p>
            <a:pPr lvl="1"/>
            <a:r>
              <a:rPr lang="en-US" altLang="zh-CN" dirty="0" smtClean="0"/>
              <a:t>JList</a:t>
            </a:r>
          </a:p>
          <a:p>
            <a:r>
              <a:rPr lang="zh-CN" altLang="en-US" dirty="0" smtClean="0"/>
              <a:t>熟练掌握窗体间数据的传递方法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JOptionPane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用于弹出对话框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需要通过调用</a:t>
            </a:r>
            <a:r>
              <a:rPr lang="en-US" altLang="zh-CN" dirty="0" smtClean="0"/>
              <a:t>JOptionPane</a:t>
            </a:r>
            <a:r>
              <a:rPr lang="zh-CN" altLang="en-US" dirty="0" smtClean="0"/>
              <a:t>的静态方法显示对话框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723448"/>
          </a:xfrm>
        </p:spPr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82442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对话框的方法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确认对话框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输入对话框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消息对话框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自定义对话框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57356" y="2285992"/>
            <a:ext cx="550072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JOptionPane.showConfirmDialog()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57356" y="3571876"/>
            <a:ext cx="550072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JOptionPane.showInputDialog()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57356" y="4857760"/>
            <a:ext cx="550072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JOptionPane.showMessageDialog()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57356" y="6072206"/>
            <a:ext cx="550072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JOptionPane.showOptionDialog()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JMenuBar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菜单条的结构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4348" y="4000504"/>
            <a:ext cx="2000264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JMenuBar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28992" y="4000504"/>
            <a:ext cx="2000264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JMenu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43636" y="4000504"/>
            <a:ext cx="2000264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JMenuItem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714612" y="4214818"/>
            <a:ext cx="714380" cy="2857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429256" y="4214818"/>
            <a:ext cx="714380" cy="2857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菜单条由每一个独立的菜单项构成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JMenuBar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add(JMenu)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JMenu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add(JMenuItem)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菜单的事件监听器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ActionListener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JToolBar</a:t>
            </a:r>
          </a:p>
          <a:p>
            <a:pPr lvl="1"/>
            <a:r>
              <a:rPr lang="zh-CN" altLang="en-US" dirty="0" smtClean="0"/>
              <a:t>工具条中能添加各种其他组件如标签，按钮，下拉框等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JToolBar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add(Component)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工具条的事件监听器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ActionListener (</a:t>
            </a:r>
            <a:r>
              <a:rPr lang="zh-CN" altLang="en-US" dirty="0" smtClean="0"/>
              <a:t>添加至工具条组件中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JScrollPane</a:t>
            </a:r>
          </a:p>
          <a:p>
            <a:pPr lvl="1"/>
            <a:r>
              <a:rPr lang="zh-CN" altLang="en-US" dirty="0" smtClean="0"/>
              <a:t>滚动面板可以将放入的组件将超出部分用滚动条显示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JScrollPane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getViewPort() 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57290" y="2928934"/>
            <a:ext cx="6572296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JScrollPane spnl=new JScrollPane(Component view)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00166" y="5214950"/>
            <a:ext cx="6286544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滚动面板中显示的内容是在视图块中的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559</TotalTime>
  <Words>432</Words>
  <PresentationFormat>全屏显示(4:3)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主题1</vt:lpstr>
      <vt:lpstr>JAVA 第十三章</vt:lpstr>
      <vt:lpstr>回顾</vt:lpstr>
      <vt:lpstr>本章目标</vt:lpstr>
      <vt:lpstr>对话框</vt:lpstr>
      <vt:lpstr>对话框</vt:lpstr>
      <vt:lpstr>GUI图形</vt:lpstr>
      <vt:lpstr>GUI图形</vt:lpstr>
      <vt:lpstr>GUI图形</vt:lpstr>
      <vt:lpstr>GUI图形</vt:lpstr>
      <vt:lpstr>GUI图形</vt:lpstr>
      <vt:lpstr>GUI图形</vt:lpstr>
      <vt:lpstr>GUI图形</vt:lpstr>
      <vt:lpstr>GUI图形</vt:lpstr>
      <vt:lpstr>GUI窗体</vt:lpstr>
      <vt:lpstr>GUI图形</vt:lpstr>
      <vt:lpstr>GUI图形</vt:lpstr>
      <vt:lpstr>窗体间数据传递</vt:lpstr>
      <vt:lpstr>窗体间数据传递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41</cp:revision>
  <dcterms:modified xsi:type="dcterms:W3CDTF">2014-09-03T07:57:36Z</dcterms:modified>
</cp:coreProperties>
</file>