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第十四章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开发（三）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TableColumModel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getColumn      </a:t>
            </a:r>
            <a:r>
              <a:rPr lang="zh-CN" altLang="en-US" dirty="0" smtClean="0"/>
              <a:t>获取列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setResizable    </a:t>
            </a:r>
            <a:r>
              <a:rPr lang="zh-CN" altLang="en-US" dirty="0" smtClean="0"/>
              <a:t>设置可调整大小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setPreferredWidth     </a:t>
            </a:r>
            <a:r>
              <a:rPr lang="zh-CN" altLang="en-US" dirty="0" smtClean="0"/>
              <a:t>设置列宽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setHeaderValue     </a:t>
            </a:r>
            <a:r>
              <a:rPr lang="zh-CN" altLang="en-US" dirty="0" smtClean="0"/>
              <a:t>设置列标题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getColumns     </a:t>
            </a:r>
            <a:r>
              <a:rPr lang="zh-CN" altLang="en-US" dirty="0" smtClean="0"/>
              <a:t>获取所有列对象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</a:t>
            </a:r>
          </a:p>
          <a:p>
            <a:pPr lvl="1"/>
            <a:r>
              <a:rPr lang="zh-CN" altLang="en-US" dirty="0" smtClean="0"/>
              <a:t>树状菜单，类似于菜单的功能，结构体系更为直观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47477" cy="4213392"/>
          </a:xfrm>
        </p:spPr>
        <p:txBody>
          <a:bodyPr/>
          <a:lstStyle/>
          <a:p>
            <a:r>
              <a:rPr lang="en-US" altLang="zh-CN" dirty="0" smtClean="0"/>
              <a:t>JTree</a:t>
            </a:r>
            <a:r>
              <a:rPr lang="zh-CN" altLang="en-US" dirty="0" smtClean="0"/>
              <a:t>的构造方式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643182"/>
            <a:ext cx="600079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JTree  tree=new JTree(Object[])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04" y="3571876"/>
            <a:ext cx="600079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JTree  tree=new JTree(HashTable)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71604" y="4500570"/>
            <a:ext cx="600079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JTree  tree=new JTree(TreeNode)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71604" y="5429264"/>
            <a:ext cx="600079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JTree  tree=new JTree(TreeModel)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JTree</a:t>
            </a:r>
            <a:r>
              <a:rPr lang="zh-CN" altLang="en-US" dirty="0" smtClean="0"/>
              <a:t>必须要有一个根节点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8926" y="2714620"/>
            <a:ext cx="2786082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JTree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71868" y="3714752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643446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86380" y="4643446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71736" y="5786454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034" y="5786454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72264" y="5786454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86248" y="5786454"/>
            <a:ext cx="1500198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rot="5400000">
            <a:off x="4107653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rot="5400000">
            <a:off x="3143240" y="3464719"/>
            <a:ext cx="42862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 rot="16200000" flipH="1">
            <a:off x="4964909" y="3571876"/>
            <a:ext cx="42862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9" idx="0"/>
          </p:cNvCxnSpPr>
          <p:nvPr/>
        </p:nvCxnSpPr>
        <p:spPr>
          <a:xfrm rot="5400000">
            <a:off x="1500166" y="4893479"/>
            <a:ext cx="64294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8" idx="0"/>
          </p:cNvCxnSpPr>
          <p:nvPr/>
        </p:nvCxnSpPr>
        <p:spPr>
          <a:xfrm rot="16200000" flipH="1">
            <a:off x="2536017" y="5000636"/>
            <a:ext cx="64294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11" idx="0"/>
          </p:cNvCxnSpPr>
          <p:nvPr/>
        </p:nvCxnSpPr>
        <p:spPr>
          <a:xfrm rot="5400000">
            <a:off x="5214942" y="4964917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10" idx="0"/>
          </p:cNvCxnSpPr>
          <p:nvPr/>
        </p:nvCxnSpPr>
        <p:spPr>
          <a:xfrm rot="16200000" flipH="1">
            <a:off x="6357950" y="4822041"/>
            <a:ext cx="64294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我们要做的就是创建各个节点，并将子节点添加至父节点中，再将父节点添加至整个</a:t>
            </a:r>
            <a:r>
              <a:rPr lang="en-US" altLang="zh-CN" dirty="0" smtClean="0"/>
              <a:t>JTree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57356" y="2857496"/>
            <a:ext cx="5715040" cy="1571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6050" y="3071810"/>
            <a:ext cx="392909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JTree  tree=new JTree(baseNode);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baseNode.add(childNode);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TreeModel</a:t>
            </a:r>
            <a:r>
              <a:rPr lang="zh-CN" altLang="en-US" dirty="0" smtClean="0"/>
              <a:t>的相关方法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getRoot    </a:t>
            </a:r>
            <a:r>
              <a:rPr lang="zh-CN" altLang="en-US" dirty="0" smtClean="0"/>
              <a:t>获取模型中的根节点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getChildCount(TreeNode)   </a:t>
            </a:r>
            <a:r>
              <a:rPr lang="zh-CN" altLang="en-US" dirty="0" smtClean="0"/>
              <a:t>获取指定节点中的字节点数量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getPathToRoot(node)  </a:t>
            </a:r>
            <a:r>
              <a:rPr lang="zh-CN" altLang="en-US" dirty="0" smtClean="0"/>
              <a:t>获取指定节点的</a:t>
            </a:r>
            <a:r>
              <a:rPr lang="en-US" altLang="zh-CN" dirty="0" smtClean="0"/>
              <a:t>TreePath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TreeNode</a:t>
            </a:r>
            <a:r>
              <a:rPr lang="zh-CN" altLang="en-US" dirty="0" smtClean="0"/>
              <a:t>的相关方法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add(TreeNode)  </a:t>
            </a:r>
            <a:r>
              <a:rPr lang="zh-CN" altLang="en-US" dirty="0" smtClean="0"/>
              <a:t>添加子节点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getChildCount  </a:t>
            </a:r>
            <a:r>
              <a:rPr lang="zh-CN" altLang="en-US" dirty="0" smtClean="0"/>
              <a:t>获取子节点的数量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getChildAt(int)  </a:t>
            </a:r>
            <a:r>
              <a:rPr lang="zh-CN" altLang="en-US" dirty="0" smtClean="0"/>
              <a:t>获取指定索引的子节点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childred   </a:t>
            </a:r>
            <a:r>
              <a:rPr lang="zh-CN" altLang="en-US" dirty="0" smtClean="0"/>
              <a:t>获取所有子节点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JTree</a:t>
            </a:r>
            <a:r>
              <a:rPr lang="zh-CN" altLang="en-US" dirty="0" smtClean="0"/>
              <a:t>的相关事件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TreeSelectionListener</a:t>
            </a:r>
          </a:p>
          <a:p>
            <a:pPr lvl="1"/>
            <a:r>
              <a:rPr lang="zh-CN" altLang="en-US" dirty="0" smtClean="0"/>
              <a:t>树菜单选项更改监听器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TreeExpansionListener</a:t>
            </a:r>
          </a:p>
          <a:p>
            <a:pPr lvl="1"/>
            <a:r>
              <a:rPr lang="zh-CN" altLang="en-US" dirty="0" smtClean="0"/>
              <a:t>树菜单展开叠起监听器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JPopupMenu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JPopupMenu</a:t>
            </a:r>
          </a:p>
          <a:p>
            <a:pPr lvl="1"/>
            <a:r>
              <a:rPr lang="zh-CN" altLang="en-US" dirty="0" smtClean="0"/>
              <a:t>右键菜单 使用方式和之前的</a:t>
            </a:r>
            <a:r>
              <a:rPr lang="en-US" altLang="zh-CN" dirty="0" smtClean="0"/>
              <a:t>JMenuBar</a:t>
            </a:r>
            <a:r>
              <a:rPr lang="zh-CN" altLang="en-US" dirty="0" smtClean="0"/>
              <a:t>一样同样由</a:t>
            </a:r>
            <a:r>
              <a:rPr lang="en-US" altLang="zh-CN" dirty="0" smtClean="0"/>
              <a:t>JMenu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JMenuItem</a:t>
            </a:r>
            <a:r>
              <a:rPr lang="zh-CN" altLang="en-US" dirty="0" smtClean="0"/>
              <a:t>构成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JPopupMenu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setComponentPopupMenu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JOptionPane</a:t>
            </a:r>
            <a:r>
              <a:rPr lang="zh-CN" altLang="en-US" dirty="0" smtClean="0"/>
              <a:t>的作用是什么</a:t>
            </a:r>
            <a:endParaRPr lang="en-US" altLang="zh-CN" dirty="0" smtClean="0"/>
          </a:p>
          <a:p>
            <a:r>
              <a:rPr lang="zh-CN" altLang="en-US" dirty="0" smtClean="0"/>
              <a:t>菜单的结构是怎样的</a:t>
            </a:r>
            <a:endParaRPr lang="en-US" altLang="zh-CN" dirty="0" smtClean="0"/>
          </a:p>
          <a:p>
            <a:r>
              <a:rPr lang="zh-CN" altLang="en-US" dirty="0" smtClean="0"/>
              <a:t>如何更改</a:t>
            </a:r>
            <a:r>
              <a:rPr lang="en-US" altLang="zh-CN" dirty="0" smtClean="0"/>
              <a:t>JTabbedPane</a:t>
            </a:r>
            <a:r>
              <a:rPr lang="zh-CN" altLang="en-US" dirty="0" smtClean="0"/>
              <a:t>的页卡选项</a:t>
            </a:r>
            <a:endParaRPr lang="en-US" altLang="zh-CN" dirty="0" smtClean="0"/>
          </a:p>
          <a:p>
            <a:r>
              <a:rPr lang="zh-CN" altLang="en-US" dirty="0" smtClean="0"/>
              <a:t>窗体间应如何传递数据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熟练掌握图形数据呈现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JTable</a:t>
            </a:r>
          </a:p>
          <a:p>
            <a:pPr lvl="1"/>
            <a:r>
              <a:rPr lang="en-US" altLang="zh-CN" dirty="0" smtClean="0"/>
              <a:t>JTree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掌握右键弹出菜单的使用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229600" cy="714380"/>
          </a:xfrm>
        </p:spPr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在之前的学习我们已经可以使用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的控件来实现登录，注册等界面，如果我们经过查询需要把数据进行呈现那该怎么办？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4500570"/>
            <a:ext cx="6572296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我们以前学过的控件有可以呈现数据结果的吗？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JTable</a:t>
            </a:r>
            <a:r>
              <a:rPr lang="zh-CN" altLang="en-US" dirty="0" smtClean="0"/>
              <a:t>可以将数据以表格的形式进行呈现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7290" y="278605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94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42976" y="2500306"/>
            <a:ext cx="70009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JTable table=new JTable(int , int)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2976" y="3571876"/>
            <a:ext cx="70009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JTable table=new JTable(Object[][] , Object[])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2976" y="4786322"/>
            <a:ext cx="70009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JTable table=new JTable(Vector ,  Vector)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42976" y="5857892"/>
            <a:ext cx="70009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JTable table=new(TableModel)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r>
              <a:rPr lang="zh-CN" altLang="en-US" dirty="0" smtClean="0"/>
              <a:t>的相关方法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setBackground    </a:t>
            </a:r>
            <a:r>
              <a:rPr lang="zh-CN" altLang="en-US" dirty="0" smtClean="0"/>
              <a:t>设置背景色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setForeground     </a:t>
            </a:r>
            <a:r>
              <a:rPr lang="zh-CN" altLang="en-US" dirty="0" smtClean="0"/>
              <a:t>设置前景色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setSelectionBackground     </a:t>
            </a:r>
            <a:r>
              <a:rPr lang="zh-CN" altLang="en-US" dirty="0" smtClean="0"/>
              <a:t>设置选择行的背景色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setSelectionForeground      </a:t>
            </a:r>
            <a:r>
              <a:rPr lang="zh-CN" altLang="en-US" dirty="0" smtClean="0"/>
              <a:t>设置选择行的前景色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setRowHeight       </a:t>
            </a:r>
            <a:r>
              <a:rPr lang="zh-CN" altLang="en-US" dirty="0" smtClean="0"/>
              <a:t>设置行高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…………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默认情况下表格的单元格是可编辑的，如果需要改为不可编辑需要将重写父类方法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786058"/>
            <a:ext cx="6143668" cy="3571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670" y="2928934"/>
            <a:ext cx="4857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DefaultTableModel model=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DefaultTableModel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data,colums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endParaRPr lang="zh-CN" altLang="en-US" dirty="0" smtClean="0"/>
          </a:p>
          <a:p>
            <a:pPr lvl="1"/>
            <a:r>
              <a:rPr lang="en-US" altLang="zh-CN" dirty="0" smtClean="0"/>
              <a:t>@Override</a:t>
            </a:r>
          </a:p>
          <a:p>
            <a:pPr lvl="1"/>
            <a:r>
              <a:rPr lang="en-US" altLang="zh-CN" b="1" dirty="0" smtClean="0"/>
              <a:t>public boolean isCellEditable(int row, int </a:t>
            </a:r>
            <a:r>
              <a:rPr lang="en-US" altLang="zh-CN" b="1" dirty="0" err="1" smtClean="0"/>
              <a:t>col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 </a:t>
            </a:r>
            <a:r>
              <a:rPr lang="en-US" altLang="zh-CN" b="1" dirty="0" smtClean="0"/>
              <a:t>TODO Auto-generated method stub</a:t>
            </a:r>
          </a:p>
          <a:p>
            <a:pPr lvl="1"/>
            <a:r>
              <a:rPr lang="en-US" altLang="zh-CN" dirty="0" smtClean="0"/>
              <a:t>//return super.isCellEditable(row, col);</a:t>
            </a:r>
          </a:p>
          <a:p>
            <a:pPr lvl="1"/>
            <a:r>
              <a:rPr lang="en-US" altLang="zh-CN" b="1" dirty="0" smtClean="0"/>
              <a:t>return false;</a:t>
            </a:r>
          </a:p>
          <a:p>
            <a:pPr lvl="1"/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表格中除了</a:t>
            </a:r>
            <a:r>
              <a:rPr lang="en-US" altLang="zh-CN" dirty="0" smtClean="0"/>
              <a:t>TableModel</a:t>
            </a:r>
            <a:r>
              <a:rPr lang="zh-CN" altLang="en-US" dirty="0" smtClean="0"/>
              <a:t>能够控制表格的内容外还有</a:t>
            </a:r>
            <a:r>
              <a:rPr lang="en-US" altLang="zh-CN" dirty="0" smtClean="0"/>
              <a:t>TableColumModel</a:t>
            </a:r>
            <a:r>
              <a:rPr lang="zh-CN" altLang="en-US" dirty="0" smtClean="0"/>
              <a:t>对列进行控制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TableColumModel</a:t>
            </a:r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3786190"/>
            <a:ext cx="6143668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TableColumnModel colModel=table.getColumnModel();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74</TotalTime>
  <Words>447</Words>
  <PresentationFormat>全屏显示(4:3)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主题1</vt:lpstr>
      <vt:lpstr>JAVA 第十四章</vt:lpstr>
      <vt:lpstr>回顾</vt:lpstr>
      <vt:lpstr>本章目标</vt:lpstr>
      <vt:lpstr>GUI图形</vt:lpstr>
      <vt:lpstr>JTable</vt:lpstr>
      <vt:lpstr>JTable</vt:lpstr>
      <vt:lpstr>JTable</vt:lpstr>
      <vt:lpstr>JTable</vt:lpstr>
      <vt:lpstr>JTable</vt:lpstr>
      <vt:lpstr>JTable</vt:lpstr>
      <vt:lpstr>JTree</vt:lpstr>
      <vt:lpstr>JTree</vt:lpstr>
      <vt:lpstr>JTree</vt:lpstr>
      <vt:lpstr>JTree</vt:lpstr>
      <vt:lpstr>JTree</vt:lpstr>
      <vt:lpstr>JTree</vt:lpstr>
      <vt:lpstr>JPopupMenu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20</cp:revision>
  <dcterms:modified xsi:type="dcterms:W3CDTF">2014-08-20T06:37:59Z</dcterms:modified>
</cp:coreProperties>
</file>