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第十五章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3500438"/>
            <a:ext cx="7854696" cy="1480698"/>
          </a:xfrm>
        </p:spPr>
        <p:txBody>
          <a:bodyPr/>
          <a:lstStyle/>
          <a:p>
            <a:r>
              <a:rPr lang="zh-CN" altLang="en-US" dirty="0" smtClean="0"/>
              <a:t>线程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run()</a:t>
            </a:r>
          </a:p>
          <a:p>
            <a:pPr lvl="1"/>
            <a:r>
              <a:rPr lang="en-US" altLang="zh-CN" dirty="0" smtClean="0"/>
              <a:t>run</a:t>
            </a:r>
            <a:r>
              <a:rPr lang="zh-CN" altLang="en-US" dirty="0" smtClean="0"/>
              <a:t>方法是线程类中最重要的方法，该线程中所有需要单独执行的业务逻辑都需在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方法中运行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运行线程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run()</a:t>
            </a:r>
            <a:r>
              <a:rPr lang="zh-CN" altLang="en-US" dirty="0" smtClean="0"/>
              <a:t>方法不需要我们自己调用，当调用</a:t>
            </a:r>
            <a:r>
              <a:rPr lang="en-US" altLang="zh-CN" dirty="0" smtClean="0"/>
              <a:t>start()</a:t>
            </a:r>
            <a:r>
              <a:rPr lang="zh-CN" altLang="en-US" dirty="0" smtClean="0"/>
              <a:t>方法时将自动调用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方法，直到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方法执行完毕或人为停止或挂起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71604" y="3714752"/>
            <a:ext cx="5929354" cy="8572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</a:rPr>
              <a:t>start()</a:t>
            </a:r>
            <a:r>
              <a:rPr lang="zh-CN" altLang="en-US" dirty="0" smtClean="0">
                <a:solidFill>
                  <a:schemeClr val="tx1"/>
                </a:solidFill>
              </a:rPr>
              <a:t>方法启动线程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多线程的创建步骤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建立多个类继承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类或实现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实例化线程类并调用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071538" y="4643446"/>
            <a:ext cx="6786610" cy="928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编写两个线程，并在各自线程中打印</a:t>
            </a:r>
            <a:r>
              <a:rPr lang="en-US" altLang="zh-CN" dirty="0" smtClean="0">
                <a:solidFill>
                  <a:schemeClr val="tx1"/>
                </a:solidFill>
              </a:rPr>
              <a:t>1-10</a:t>
            </a:r>
            <a:r>
              <a:rPr lang="zh-CN" altLang="en-US" dirty="0" smtClean="0">
                <a:solidFill>
                  <a:schemeClr val="tx1"/>
                </a:solidFill>
              </a:rPr>
              <a:t>的数值，观察结果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通过对结果的观察我们发现线程的执行是交替无序的，又当前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的状态来分配线程的调用，所以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是影响多线程执行效率的关键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线程的生命周期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线程和人一样也会生老病死经历各个阶段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主要经历如下阶段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准备就绪  </a:t>
            </a:r>
            <a:r>
              <a:rPr lang="en-US" altLang="zh-CN" dirty="0" smtClean="0"/>
              <a:t>new</a:t>
            </a:r>
          </a:p>
          <a:p>
            <a:pPr lvl="1"/>
            <a:r>
              <a:rPr lang="zh-CN" altLang="en-US" dirty="0" smtClean="0"/>
              <a:t>运行时   </a:t>
            </a:r>
            <a:r>
              <a:rPr lang="en-US" altLang="zh-CN" dirty="0" smtClean="0"/>
              <a:t>runable</a:t>
            </a:r>
          </a:p>
          <a:p>
            <a:pPr lvl="1"/>
            <a:r>
              <a:rPr lang="zh-CN" altLang="en-US" dirty="0" smtClean="0"/>
              <a:t>阻塞等待  </a:t>
            </a:r>
            <a:r>
              <a:rPr lang="en-US" altLang="zh-CN" dirty="0" smtClean="0"/>
              <a:t>wait</a:t>
            </a:r>
          </a:p>
          <a:p>
            <a:pPr lvl="1"/>
            <a:r>
              <a:rPr lang="zh-CN" altLang="en-US" dirty="0" smtClean="0"/>
              <a:t>终止完成   </a:t>
            </a:r>
            <a:r>
              <a:rPr lang="en-US" altLang="zh-CN" dirty="0" smtClean="0"/>
              <a:t>terminated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获取线程的当前状态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getState()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判断线程</a:t>
            </a:r>
            <a:r>
              <a:rPr lang="zh-CN" altLang="en-US" dirty="0" smtClean="0"/>
              <a:t>的状态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isAlive</a:t>
            </a:r>
            <a:r>
              <a:rPr lang="en-US" altLang="zh-CN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900" dirty="0" smtClean="0"/>
              <a:t>当进程中出现多线程时，多个线程是相互制约的，我们需要对线程的执行加以控制</a:t>
            </a:r>
            <a:endParaRPr lang="en-US" altLang="zh-CN" sz="2900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sz="3400" dirty="0" smtClean="0"/>
              <a:t>控制线程的主要方法</a:t>
            </a:r>
            <a:endParaRPr lang="en-US" altLang="zh-CN" sz="3400" dirty="0" smtClean="0"/>
          </a:p>
          <a:p>
            <a:pPr lvl="1"/>
            <a:r>
              <a:rPr lang="en-US" altLang="zh-CN" dirty="0" smtClean="0"/>
              <a:t>start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启动线程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stop()  </a:t>
            </a:r>
            <a:r>
              <a:rPr lang="zh-CN" altLang="en-US" dirty="0" smtClean="0"/>
              <a:t>终止当前线程 （过时方法）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suspend()  </a:t>
            </a:r>
            <a:r>
              <a:rPr lang="zh-CN" altLang="en-US" dirty="0" smtClean="0"/>
              <a:t>挂起线程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resume()  </a:t>
            </a:r>
            <a:r>
              <a:rPr lang="zh-CN" altLang="en-US" dirty="0" smtClean="0"/>
              <a:t>继续挂起的线程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join() </a:t>
            </a:r>
            <a:r>
              <a:rPr lang="zh-CN" altLang="en-US" dirty="0" smtClean="0"/>
              <a:t>等待线程执行完毕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yield()  </a:t>
            </a:r>
            <a:r>
              <a:rPr lang="zh-CN" altLang="en-US" dirty="0" smtClean="0"/>
              <a:t>暂缓线程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sleep()  </a:t>
            </a:r>
            <a:r>
              <a:rPr lang="zh-CN" altLang="en-US" dirty="0" smtClean="0"/>
              <a:t>线程等待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wait()  </a:t>
            </a:r>
            <a:r>
              <a:rPr lang="zh-CN" altLang="en-US" dirty="0" smtClean="0"/>
              <a:t>线程等待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notify()  </a:t>
            </a:r>
            <a:r>
              <a:rPr lang="zh-CN" altLang="en-US" dirty="0" smtClean="0"/>
              <a:t>唤醒线程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sleep</a:t>
            </a:r>
            <a:r>
              <a:rPr lang="zh-CN" altLang="en-US" dirty="0" smtClean="0"/>
              <a:t>方法</a:t>
            </a:r>
          </a:p>
          <a:p>
            <a:pPr lvl="1"/>
            <a:r>
              <a:rPr lang="zh-CN" altLang="en-US" dirty="0" smtClean="0"/>
              <a:t>使当前线程延迟一定的毫秒数后执行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只能在当前线程中操作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wait</a:t>
            </a:r>
            <a:r>
              <a:rPr lang="zh-CN" altLang="en-US" dirty="0" smtClean="0"/>
              <a:t>方法和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属于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的方法，虽然每个对象都具备这两个方法，但是却能对线程起到控制的作用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每个对象都有自身的对象锁，因此可以都可以通过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方法对线程起到阻塞的作用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的区别点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拥有对象不同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wait</a:t>
            </a:r>
            <a:r>
              <a:rPr lang="zh-CN" altLang="en-US" dirty="0" smtClean="0"/>
              <a:t>可以释放对象锁，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保留对象锁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wait</a:t>
            </a:r>
            <a:r>
              <a:rPr lang="zh-CN" altLang="en-US" dirty="0" smtClean="0"/>
              <a:t>可以是任意对象来调用，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只能当前线程调用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wait</a:t>
            </a:r>
            <a:r>
              <a:rPr lang="zh-CN" altLang="en-US" dirty="0" smtClean="0"/>
              <a:t>可以通过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随时唤醒，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只能等待设定时间结束后自然唤醒，否则将引发异常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wait</a:t>
            </a:r>
            <a:r>
              <a:rPr lang="zh-CN" altLang="en-US" dirty="0" smtClean="0"/>
              <a:t>必须在同步方法或同步块中进行调用，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可以在任意位置调用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如何获取</a:t>
            </a:r>
            <a:r>
              <a:rPr lang="en-US" altLang="zh-CN" dirty="0" smtClean="0"/>
              <a:t>JTable</a:t>
            </a:r>
            <a:r>
              <a:rPr lang="zh-CN" altLang="en-US" dirty="0" smtClean="0"/>
              <a:t>选中行的第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列数据</a:t>
            </a:r>
            <a:endParaRPr lang="en-US" altLang="zh-CN" dirty="0" smtClean="0"/>
          </a:p>
          <a:p>
            <a:r>
              <a:rPr lang="en-US" altLang="zh-CN" dirty="0" smtClean="0"/>
              <a:t>JTree</a:t>
            </a:r>
            <a:r>
              <a:rPr lang="zh-CN" altLang="en-US" dirty="0" smtClean="0"/>
              <a:t>的结构是怎样的</a:t>
            </a:r>
            <a:endParaRPr lang="en-US" altLang="zh-CN" dirty="0" smtClean="0"/>
          </a:p>
          <a:p>
            <a:r>
              <a:rPr lang="zh-CN" altLang="en-US" dirty="0" smtClean="0"/>
              <a:t>右键菜单是如何实现的？怎样绑定右键菜单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掌握线程的生命周期</a:t>
            </a:r>
            <a:endParaRPr lang="en-US" altLang="zh-CN" dirty="0" smtClean="0"/>
          </a:p>
          <a:p>
            <a:r>
              <a:rPr lang="zh-CN" altLang="en-US" dirty="0" smtClean="0"/>
              <a:t>掌握线程的常用方法</a:t>
            </a:r>
            <a:endParaRPr lang="en-US" altLang="zh-CN" dirty="0" smtClean="0"/>
          </a:p>
          <a:p>
            <a:r>
              <a:rPr lang="zh-CN" altLang="en-US" dirty="0" smtClean="0"/>
              <a:t>会使用多线程解决问题</a:t>
            </a:r>
            <a:endParaRPr lang="en-US" altLang="zh-CN" dirty="0" smtClean="0"/>
          </a:p>
          <a:p>
            <a:r>
              <a:rPr lang="zh-CN" altLang="en-US" dirty="0" smtClean="0"/>
              <a:t>掌握线程同步安全操作的方式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什么是线程？</a:t>
            </a:r>
            <a:endParaRPr lang="en-US" altLang="zh-CN" dirty="0" smtClean="0"/>
          </a:p>
          <a:p>
            <a:r>
              <a:rPr lang="zh-CN" altLang="en-US" dirty="0" smtClean="0"/>
              <a:t>什么是进程？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00174"/>
            <a:ext cx="8429684" cy="4824426"/>
          </a:xfrm>
        </p:spPr>
        <p:txBody>
          <a:bodyPr/>
          <a:lstStyle/>
          <a:p>
            <a:r>
              <a:rPr lang="zh-CN" altLang="en-US" dirty="0" smtClean="0"/>
              <a:t>进程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进程是操作系统结构的基础；是一个正在执行的程序；计算机中正在运行的程序实例</a:t>
            </a:r>
            <a:endParaRPr lang="en-US" altLang="zh-CN" b="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线程（</a:t>
            </a:r>
            <a:r>
              <a:rPr lang="en-US" b="0" dirty="0" smtClean="0"/>
              <a:t>thread</a:t>
            </a:r>
            <a:r>
              <a:rPr lang="zh-CN" altLang="en-US" b="0" dirty="0" smtClean="0"/>
              <a:t>）是进程中某个单一顺序的控制流，是程序运行的基本执行单元，任何一个程序中至少需要一个主线程</a:t>
            </a:r>
            <a:endParaRPr lang="en-US" altLang="zh-CN" dirty="0" smtClean="0"/>
          </a:p>
          <a:p>
            <a:pPr lvl="1"/>
            <a:endParaRPr lang="en-US" altLang="zh-CN" b="0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以往我们开发的程序只能顺着单一的线路顺序的执行代码，这样的的流程有什么优点？有什么缺点？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28728" y="2928934"/>
            <a:ext cx="6286544" cy="928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优点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：程序执行思路步骤清晰，顺序分明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28728" y="4429132"/>
            <a:ext cx="6215106" cy="10001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缺点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：一次只能做一件事情，必须做完一件事后才能继续做另一件事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可以使用线程让多条业务逻辑同时处理成为可能！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使用线程的好处：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简化编程模型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线程的创建</a:t>
            </a:r>
            <a:endParaRPr lang="en-US" altLang="zh-CN" dirty="0" smtClean="0"/>
          </a:p>
          <a:p>
            <a:r>
              <a:rPr lang="zh-CN" altLang="en-US" dirty="0" smtClean="0"/>
              <a:t>线程创建有两种方式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71604" y="3857628"/>
            <a:ext cx="6357982" cy="7858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public class MyThread extends Thread{}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500166" y="5072074"/>
            <a:ext cx="6429420" cy="7858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public class MyThread implements Runnable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通过上述两种我们就能编写自己的线程了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那么如何使用自定义线程？重写或实现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方法！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00166" y="3429000"/>
            <a:ext cx="5929354" cy="23574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84" y="3714752"/>
            <a:ext cx="4429156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class MyThread extends </a:t>
            </a:r>
            <a:r>
              <a:rPr lang="en-US" altLang="zh-CN" dirty="0" smtClean="0"/>
              <a:t>Thread{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public void run</a:t>
            </a:r>
            <a:r>
              <a:rPr lang="en-US" altLang="zh-CN" dirty="0" smtClean="0"/>
              <a:t>(){</a:t>
            </a:r>
            <a:endParaRPr lang="en-US" altLang="zh-CN" dirty="0" smtClean="0"/>
          </a:p>
          <a:p>
            <a:r>
              <a:rPr lang="en-US" altLang="zh-CN" dirty="0" smtClean="0"/>
              <a:t>		//</a:t>
            </a:r>
            <a:r>
              <a:rPr lang="zh-CN" altLang="en-US" dirty="0" smtClean="0"/>
              <a:t>线程执行的内容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0"/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158</TotalTime>
  <Words>680</Words>
  <PresentationFormat>全屏显示(4:3)</PresentationFormat>
  <Paragraphs>110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主题1</vt:lpstr>
      <vt:lpstr>JAVA 第十五章</vt:lpstr>
      <vt:lpstr>回顾</vt:lpstr>
      <vt:lpstr>本章目标</vt:lpstr>
      <vt:lpstr>线程</vt:lpstr>
      <vt:lpstr>线程</vt:lpstr>
      <vt:lpstr>线程</vt:lpstr>
      <vt:lpstr>线程</vt:lpstr>
      <vt:lpstr>线程</vt:lpstr>
      <vt:lpstr>线程</vt:lpstr>
      <vt:lpstr>线程</vt:lpstr>
      <vt:lpstr>线程</vt:lpstr>
      <vt:lpstr>线程</vt:lpstr>
      <vt:lpstr>线程</vt:lpstr>
      <vt:lpstr>线程</vt:lpstr>
      <vt:lpstr>线程</vt:lpstr>
      <vt:lpstr>线程</vt:lpstr>
      <vt:lpstr>线程</vt:lpstr>
      <vt:lpstr>线程</vt:lpstr>
      <vt:lpstr>线程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Allen</cp:lastModifiedBy>
  <cp:revision>25</cp:revision>
  <dcterms:modified xsi:type="dcterms:W3CDTF">2014-08-20T06:52:55Z</dcterms:modified>
</cp:coreProperties>
</file>