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66" r:id="rId6"/>
    <p:sldId id="265" r:id="rId7"/>
    <p:sldId id="264" r:id="rId8"/>
    <p:sldId id="257" r:id="rId9"/>
    <p:sldId id="259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第十六章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流读写文件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所有输入流的基类  是一个抽象类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所有输出流的基类 同样也是一个抽象类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需要通过抽象的实现类才能对文件进行流的读写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流的常用实现类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500306"/>
            <a:ext cx="221457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FileInputStream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43372" y="2500306"/>
            <a:ext cx="221457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FileOutputStream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42976" y="3786190"/>
            <a:ext cx="264320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BufferedInputStream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42976" y="5072074"/>
            <a:ext cx="221457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DataInputStream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43372" y="3786190"/>
            <a:ext cx="264320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BufferedOutputStream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86248" y="5072074"/>
            <a:ext cx="242889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DataInOutputStream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的创建与读写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创建输入流对象获取文件流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创建输出流对象获取文件流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928934"/>
            <a:ext cx="6500858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FileInputStream</a:t>
            </a:r>
            <a:r>
              <a:rPr lang="en-US" altLang="zh-CN" dirty="0" smtClean="0">
                <a:solidFill>
                  <a:schemeClr val="tx1"/>
                </a:solidFill>
              </a:rPr>
              <a:t> input=new </a:t>
            </a:r>
            <a:r>
              <a:rPr lang="en-US" altLang="zh-CN" dirty="0" err="1" smtClean="0">
                <a:solidFill>
                  <a:schemeClr val="tx1"/>
                </a:solidFill>
              </a:rPr>
              <a:t>FileInputStream</a:t>
            </a:r>
            <a:r>
              <a:rPr lang="en-US" altLang="zh-CN" dirty="0" smtClean="0">
                <a:solidFill>
                  <a:schemeClr val="tx1"/>
                </a:solidFill>
              </a:rPr>
              <a:t>(File </a:t>
            </a:r>
            <a:r>
              <a:rPr lang="en-US" altLang="zh-CN" dirty="0" err="1" smtClean="0">
                <a:solidFill>
                  <a:schemeClr val="tx1"/>
                </a:solidFill>
              </a:rPr>
              <a:t>file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85852" y="5072074"/>
            <a:ext cx="6500858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FileOutputStream</a:t>
            </a:r>
            <a:r>
              <a:rPr lang="en-US" altLang="zh-CN" dirty="0" smtClean="0">
                <a:solidFill>
                  <a:schemeClr val="tx1"/>
                </a:solidFill>
              </a:rPr>
              <a:t> input=new </a:t>
            </a:r>
            <a:r>
              <a:rPr lang="en-US" altLang="zh-CN" dirty="0" err="1" smtClean="0">
                <a:solidFill>
                  <a:schemeClr val="tx1"/>
                </a:solidFill>
              </a:rPr>
              <a:t>FileOutputStream</a:t>
            </a:r>
            <a:r>
              <a:rPr lang="en-US" altLang="zh-CN" dirty="0" smtClean="0">
                <a:solidFill>
                  <a:schemeClr val="tx1"/>
                </a:solidFill>
              </a:rPr>
              <a:t>(File </a:t>
            </a:r>
            <a:r>
              <a:rPr lang="en-US" altLang="zh-CN" dirty="0" err="1" smtClean="0">
                <a:solidFill>
                  <a:schemeClr val="tx1"/>
                </a:solidFill>
              </a:rPr>
              <a:t>file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的创建与读写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通过输入流的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方法读取文件流中的字节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将每次读取到的信息通过输出流写入到新的文件中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3643314"/>
            <a:ext cx="5500726" cy="2000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857628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data;</a:t>
            </a:r>
          </a:p>
          <a:p>
            <a:r>
              <a:rPr lang="en-US" altLang="zh-CN" dirty="0" smtClean="0"/>
              <a:t>while((data=</a:t>
            </a:r>
            <a:r>
              <a:rPr lang="en-US" altLang="zh-CN" dirty="0" err="1" smtClean="0"/>
              <a:t>input.read</a:t>
            </a:r>
            <a:r>
              <a:rPr lang="en-US" altLang="zh-CN" dirty="0" smtClean="0"/>
              <a:t>())!=-1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output.write</a:t>
            </a:r>
            <a:r>
              <a:rPr lang="en-US" altLang="zh-CN" dirty="0" smtClean="0"/>
              <a:t>(data);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的创建与读写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读写完后需要清空输出流并关闭输入流和输出流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571604" y="3000372"/>
            <a:ext cx="5715040" cy="1714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335756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output.flush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input.close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output.close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通过直接实现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的流都称为字节流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以单字节的方式进行读取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字符流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以单字符的方式进行读取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字符流在读取文本信息时效率高于字节流</a:t>
            </a:r>
            <a:endParaRPr lang="en-US" altLang="zh-CN" dirty="0" smtClean="0"/>
          </a:p>
          <a:p>
            <a:r>
              <a:rPr lang="zh-CN" altLang="en-US" dirty="0" smtClean="0"/>
              <a:t>字符流由字节流衍生而来，因此必须借助于字节流实现</a:t>
            </a:r>
            <a:endParaRPr lang="en-US" altLang="zh-CN" dirty="0" smtClean="0"/>
          </a:p>
          <a:p>
            <a:r>
              <a:rPr lang="zh-CN" altLang="en-US" dirty="0" smtClean="0"/>
              <a:t>字符流不能对单字节构成的文件进行读写，如视频图片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Reader    </a:t>
            </a:r>
            <a:r>
              <a:rPr lang="zh-CN" altLang="en-US" dirty="0" smtClean="0"/>
              <a:t>字符输入流的基类    抽象类</a:t>
            </a:r>
            <a:endParaRPr lang="en-US" altLang="zh-CN" dirty="0" smtClean="0"/>
          </a:p>
          <a:p>
            <a:r>
              <a:rPr lang="en-US" altLang="zh-CN" dirty="0" smtClean="0"/>
              <a:t>Writer      </a:t>
            </a:r>
            <a:r>
              <a:rPr lang="zh-CN" altLang="en-US" dirty="0" smtClean="0"/>
              <a:t>字符输出流的基类   抽象类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和字节流的基类一样都为抽象类，因此使用字符流也需要使用其实现类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47477" cy="4213392"/>
          </a:xfrm>
        </p:spPr>
        <p:txBody>
          <a:bodyPr/>
          <a:lstStyle/>
          <a:p>
            <a:r>
              <a:rPr lang="zh-CN" altLang="en-US" dirty="0" smtClean="0"/>
              <a:t>常用的字符流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643182"/>
            <a:ext cx="342902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InputStreamReader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6314" y="2571744"/>
            <a:ext cx="342902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OutputStreamWriter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429132"/>
            <a:ext cx="342902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BufferedReader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357694"/>
            <a:ext cx="342902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BufferedWriter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82442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字符流的创建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由此可见，字符流依赖于字节流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字符流的读取过程和方式和字节流一样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643182"/>
            <a:ext cx="6500858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BufferedReader</a:t>
            </a:r>
            <a:r>
              <a:rPr lang="en-US" altLang="zh-CN" dirty="0" smtClean="0">
                <a:solidFill>
                  <a:schemeClr val="tx1"/>
                </a:solidFill>
              </a:rPr>
              <a:t>  reader=new </a:t>
            </a:r>
            <a:r>
              <a:rPr lang="en-US" altLang="zh-CN" dirty="0" err="1" smtClean="0">
                <a:solidFill>
                  <a:schemeClr val="tx1"/>
                </a:solidFill>
              </a:rPr>
              <a:t>BufferedReader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InputStream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线程的使用方式有哪些</a:t>
            </a:r>
            <a:endParaRPr lang="en-US" altLang="zh-CN" dirty="0" smtClean="0"/>
          </a:p>
          <a:p>
            <a:r>
              <a:rPr lang="zh-CN" altLang="en-US" dirty="0" smtClean="0"/>
              <a:t>线程的生命周期是怎样的</a:t>
            </a:r>
            <a:endParaRPr lang="en-US" altLang="zh-CN" dirty="0" smtClean="0"/>
          </a:p>
          <a:p>
            <a:r>
              <a:rPr lang="zh-CN" altLang="en-US" dirty="0" smtClean="0"/>
              <a:t>如何实现多线程</a:t>
            </a:r>
            <a:endParaRPr lang="en-US" altLang="zh-CN" dirty="0" smtClean="0"/>
          </a:p>
          <a:p>
            <a:r>
              <a:rPr lang="zh-CN" altLang="en-US" dirty="0" smtClean="0"/>
              <a:t>线程安全是什么？如何实现线程安全</a:t>
            </a:r>
            <a:endParaRPr lang="en-US" altLang="zh-CN" dirty="0" smtClean="0"/>
          </a:p>
          <a:p>
            <a:r>
              <a:rPr lang="zh-CN" altLang="en-US" dirty="0" smtClean="0"/>
              <a:t>如何创建和使用枚举类型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流的常用操作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当使用操作系统的时候，我们打开我的电脑可以看见各种各种的文件或文件夹，这些存储在硬盘中的每个文件就是每个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就是计算机中的文件对象，可以是一个记事本，也可以是一个文件夹，或者是一段视频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3000372"/>
            <a:ext cx="6215106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 </a:t>
            </a:r>
            <a:r>
              <a:rPr lang="en-US" altLang="zh-CN" dirty="0" err="1" smtClean="0">
                <a:solidFill>
                  <a:schemeClr val="tx1"/>
                </a:solidFill>
              </a:rPr>
              <a:t>file</a:t>
            </a:r>
            <a:r>
              <a:rPr lang="en-US" altLang="zh-CN" dirty="0" smtClean="0">
                <a:solidFill>
                  <a:schemeClr val="tx1"/>
                </a:solidFill>
              </a:rPr>
              <a:t>=new File(String  path)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对象后我们可以通过调用它的方法进行文件的操作了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重命名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剪切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黏贴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exists  </a:t>
            </a:r>
            <a:r>
              <a:rPr lang="zh-CN" altLang="en-US" dirty="0" smtClean="0"/>
              <a:t>判断文件是否已经存在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getAbsolutePath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获取文件的绝对路径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isFile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是否是单个的文件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isDirectory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是否是文件夹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listFiles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获取文件夹中的子文件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createNewFile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创建新文件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创建文件夹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 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renameTo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重命名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当我们使用电脑的时候有时候会看见屏幕中出现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IO</a:t>
            </a:r>
            <a:r>
              <a:rPr lang="zh-CN" altLang="en-US" dirty="0" smtClean="0"/>
              <a:t>到底是什么？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643042" y="3429000"/>
            <a:ext cx="5214974" cy="1500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371475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  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 </a:t>
            </a:r>
            <a:r>
              <a:rPr lang="zh-CN" altLang="en-US" dirty="0" smtClean="0"/>
              <a:t>输入流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     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当我们需要对电脑中的文件进行拷贝或者剪切，其实都是需要使用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流操作的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电脑中对任何文件进行写入读取都借助于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创建一个记事本写入日记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打开播放器播放音乐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打开视频播放视频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…………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</TotalTime>
  <Words>581</Words>
  <PresentationFormat>全屏显示(4:3)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JAVA 第十六章</vt:lpstr>
      <vt:lpstr>回顾</vt:lpstr>
      <vt:lpstr>本章目标</vt:lpstr>
      <vt:lpstr>File对象</vt:lpstr>
      <vt:lpstr>File对象</vt:lpstr>
      <vt:lpstr>File对象</vt:lpstr>
      <vt:lpstr>File对象</vt:lpstr>
      <vt:lpstr>IO流</vt:lpstr>
      <vt:lpstr>IO流</vt:lpstr>
      <vt:lpstr>IO流</vt:lpstr>
      <vt:lpstr>IO流</vt:lpstr>
      <vt:lpstr>IO流</vt:lpstr>
      <vt:lpstr>IO流</vt:lpstr>
      <vt:lpstr>IO流</vt:lpstr>
      <vt:lpstr>IO流</vt:lpstr>
      <vt:lpstr>IO流</vt:lpstr>
      <vt:lpstr>IO流</vt:lpstr>
      <vt:lpstr>IO流</vt:lpstr>
      <vt:lpstr>IO流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13</cp:revision>
  <dcterms:modified xsi:type="dcterms:W3CDTF">2014-08-20T06:56:53Z</dcterms:modified>
</cp:coreProperties>
</file>