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61" r:id="rId5"/>
    <p:sldId id="260" r:id="rId6"/>
    <p:sldId id="259" r:id="rId7"/>
    <p:sldId id="265" r:id="rId8"/>
    <p:sldId id="264" r:id="rId9"/>
    <p:sldId id="263" r:id="rId10"/>
    <p:sldId id="258" r:id="rId11"/>
    <p:sldId id="266" r:id="rId12"/>
    <p:sldId id="267" r:id="rId13"/>
    <p:sldId id="268" r:id="rId14"/>
    <p:sldId id="269" r:id="rId15"/>
    <p:sldId id="270"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4" d="100"/>
          <a:sy n="84" d="100"/>
        </p:scale>
        <p:origin x="-115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1"/>
      </p:bgRef>
    </p:bg>
    <p:spTree>
      <p:nvGrpSpPr>
        <p:cNvPr id="1" name=""/>
        <p:cNvGrpSpPr/>
        <p:nvPr/>
      </p:nvGrpSpPr>
      <p:grpSpPr>
        <a:xfrm>
          <a:off x="0" y="0"/>
          <a:ext cx="0" cy="0"/>
          <a:chOff x="0" y="0"/>
          <a:chExt cx="0" cy="0"/>
        </a:xfrm>
      </p:grpSpPr>
      <p:grpSp>
        <p:nvGrpSpPr>
          <p:cNvPr id="4" name="Group 43"/>
          <p:cNvGrpSpPr/>
          <p:nvPr/>
        </p:nvGrpSpPr>
        <p:grpSpPr>
          <a:xfrm>
            <a:off x="0" y="3296872"/>
            <a:ext cx="3741490" cy="3561129"/>
            <a:chOff x="-1" y="1600199"/>
            <a:chExt cx="4501019" cy="5257801"/>
          </a:xfrm>
        </p:grpSpPr>
        <p:sp>
          <p:nvSpPr>
            <p:cNvPr id="39" name="Freeform 7"/>
            <p:cNvSpPr>
              <a:spLocks/>
            </p:cNvSpPr>
            <p:nvPr/>
          </p:nvSpPr>
          <p:spPr bwMode="auto">
            <a:xfrm>
              <a:off x="-1" y="1600199"/>
              <a:ext cx="4127498" cy="2514600"/>
            </a:xfrm>
            <a:custGeom>
              <a:avLst/>
              <a:gdLst/>
              <a:ahLst/>
              <a:cxnLst>
                <a:cxn ang="0">
                  <a:pos x="0" y="0"/>
                </a:cxn>
                <a:cxn ang="0">
                  <a:pos x="124" y="18"/>
                </a:cxn>
                <a:cxn ang="0">
                  <a:pos x="246" y="40"/>
                </a:cxn>
                <a:cxn ang="0">
                  <a:pos x="365" y="64"/>
                </a:cxn>
                <a:cxn ang="0">
                  <a:pos x="596" y="127"/>
                </a:cxn>
                <a:cxn ang="0">
                  <a:pos x="815" y="200"/>
                </a:cxn>
                <a:cxn ang="0">
                  <a:pos x="1025" y="286"/>
                </a:cxn>
                <a:cxn ang="0">
                  <a:pos x="1223" y="380"/>
                </a:cxn>
                <a:cxn ang="0">
                  <a:pos x="1411" y="482"/>
                </a:cxn>
                <a:cxn ang="0">
                  <a:pos x="1588" y="591"/>
                </a:cxn>
                <a:cxn ang="0">
                  <a:pos x="1753" y="707"/>
                </a:cxn>
                <a:cxn ang="0">
                  <a:pos x="1907" y="824"/>
                </a:cxn>
                <a:cxn ang="0">
                  <a:pos x="2047" y="946"/>
                </a:cxn>
                <a:cxn ang="0">
                  <a:pos x="2177" y="1066"/>
                </a:cxn>
                <a:cxn ang="0">
                  <a:pos x="2293" y="1189"/>
                </a:cxn>
                <a:cxn ang="0">
                  <a:pos x="2397" y="1308"/>
                </a:cxn>
                <a:cxn ang="0">
                  <a:pos x="2488" y="1423"/>
                </a:cxn>
                <a:cxn ang="0">
                  <a:pos x="2565" y="1534"/>
                </a:cxn>
                <a:cxn ang="0">
                  <a:pos x="2600" y="1587"/>
                </a:cxn>
                <a:cxn ang="0">
                  <a:pos x="2535" y="1522"/>
                </a:cxn>
                <a:cxn ang="0">
                  <a:pos x="2455" y="1451"/>
                </a:cxn>
                <a:cxn ang="0">
                  <a:pos x="2359" y="1375"/>
                </a:cxn>
                <a:cxn ang="0">
                  <a:pos x="2247" y="1294"/>
                </a:cxn>
                <a:cxn ang="0">
                  <a:pos x="2119" y="1215"/>
                </a:cxn>
                <a:cxn ang="0">
                  <a:pos x="1981" y="1134"/>
                </a:cxn>
                <a:cxn ang="0">
                  <a:pos x="1827" y="1058"/>
                </a:cxn>
                <a:cxn ang="0">
                  <a:pos x="1662" y="986"/>
                </a:cxn>
                <a:cxn ang="0">
                  <a:pos x="1486" y="921"/>
                </a:cxn>
                <a:cxn ang="0">
                  <a:pos x="1299" y="865"/>
                </a:cxn>
                <a:cxn ang="0">
                  <a:pos x="1103" y="819"/>
                </a:cxn>
                <a:cxn ang="0">
                  <a:pos x="896" y="787"/>
                </a:cxn>
                <a:cxn ang="0">
                  <a:pos x="791" y="776"/>
                </a:cxn>
                <a:cxn ang="0">
                  <a:pos x="683" y="769"/>
                </a:cxn>
                <a:cxn ang="0">
                  <a:pos x="573" y="768"/>
                </a:cxn>
                <a:cxn ang="0">
                  <a:pos x="462" y="769"/>
                </a:cxn>
                <a:cxn ang="0">
                  <a:pos x="348" y="776"/>
                </a:cxn>
                <a:cxn ang="0">
                  <a:pos x="234" y="787"/>
                </a:cxn>
                <a:cxn ang="0">
                  <a:pos x="117" y="806"/>
                </a:cxn>
                <a:cxn ang="0">
                  <a:pos x="0" y="827"/>
                </a:cxn>
                <a:cxn ang="0">
                  <a:pos x="0" y="0"/>
                </a:cxn>
              </a:cxnLst>
              <a:rect l="0" t="0" r="r" b="b"/>
              <a:pathLst>
                <a:path w="2600" h="1587">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chemeClr val="accent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8"/>
            <p:cNvSpPr>
              <a:spLocks/>
            </p:cNvSpPr>
            <p:nvPr/>
          </p:nvSpPr>
          <p:spPr bwMode="auto">
            <a:xfrm>
              <a:off x="-1" y="3581398"/>
              <a:ext cx="1600200" cy="3276599"/>
            </a:xfrm>
            <a:custGeom>
              <a:avLst/>
              <a:gdLst/>
              <a:ahLst/>
              <a:cxnLst>
                <a:cxn ang="0">
                  <a:pos x="0" y="776"/>
                </a:cxn>
                <a:cxn ang="0">
                  <a:pos x="0" y="776"/>
                </a:cxn>
                <a:cxn ang="0">
                  <a:pos x="38" y="703"/>
                </a:cxn>
                <a:cxn ang="0">
                  <a:pos x="78" y="634"/>
                </a:cxn>
                <a:cxn ang="0">
                  <a:pos x="119" y="566"/>
                </a:cxn>
                <a:cxn ang="0">
                  <a:pos x="162" y="502"/>
                </a:cxn>
                <a:cxn ang="0">
                  <a:pos x="208" y="441"/>
                </a:cxn>
                <a:cxn ang="0">
                  <a:pos x="256" y="381"/>
                </a:cxn>
                <a:cxn ang="0">
                  <a:pos x="305" y="327"/>
                </a:cxn>
                <a:cxn ang="0">
                  <a:pos x="330" y="300"/>
                </a:cxn>
                <a:cxn ang="0">
                  <a:pos x="357" y="274"/>
                </a:cxn>
                <a:cxn ang="0">
                  <a:pos x="385" y="249"/>
                </a:cxn>
                <a:cxn ang="0">
                  <a:pos x="411" y="226"/>
                </a:cxn>
                <a:cxn ang="0">
                  <a:pos x="439" y="203"/>
                </a:cxn>
                <a:cxn ang="0">
                  <a:pos x="469" y="182"/>
                </a:cxn>
                <a:cxn ang="0">
                  <a:pos x="497" y="160"/>
                </a:cxn>
                <a:cxn ang="0">
                  <a:pos x="527" y="140"/>
                </a:cxn>
                <a:cxn ang="0">
                  <a:pos x="558" y="122"/>
                </a:cxn>
                <a:cxn ang="0">
                  <a:pos x="588" y="104"/>
                </a:cxn>
                <a:cxn ang="0">
                  <a:pos x="619" y="87"/>
                </a:cxn>
                <a:cxn ang="0">
                  <a:pos x="652" y="71"/>
                </a:cxn>
                <a:cxn ang="0">
                  <a:pos x="685" y="56"/>
                </a:cxn>
                <a:cxn ang="0">
                  <a:pos x="718" y="43"/>
                </a:cxn>
                <a:cxn ang="0">
                  <a:pos x="751" y="31"/>
                </a:cxn>
                <a:cxn ang="0">
                  <a:pos x="786" y="20"/>
                </a:cxn>
                <a:cxn ang="0">
                  <a:pos x="822" y="10"/>
                </a:cxn>
                <a:cxn ang="0">
                  <a:pos x="857" y="0"/>
                </a:cxn>
                <a:cxn ang="0">
                  <a:pos x="857" y="0"/>
                </a:cxn>
                <a:cxn ang="0">
                  <a:pos x="806" y="46"/>
                </a:cxn>
                <a:cxn ang="0">
                  <a:pos x="754" y="94"/>
                </a:cxn>
                <a:cxn ang="0">
                  <a:pos x="706" y="144"/>
                </a:cxn>
                <a:cxn ang="0">
                  <a:pos x="660" y="196"/>
                </a:cxn>
                <a:cxn ang="0">
                  <a:pos x="617" y="249"/>
                </a:cxn>
                <a:cxn ang="0">
                  <a:pos x="576" y="304"/>
                </a:cxn>
                <a:cxn ang="0">
                  <a:pos x="536" y="362"/>
                </a:cxn>
                <a:cxn ang="0">
                  <a:pos x="498" y="419"/>
                </a:cxn>
                <a:cxn ang="0">
                  <a:pos x="462" y="479"/>
                </a:cxn>
                <a:cxn ang="0">
                  <a:pos x="429" y="538"/>
                </a:cxn>
                <a:cxn ang="0">
                  <a:pos x="398" y="601"/>
                </a:cxn>
                <a:cxn ang="0">
                  <a:pos x="368" y="664"/>
                </a:cxn>
                <a:cxn ang="0">
                  <a:pos x="340" y="728"/>
                </a:cxn>
                <a:cxn ang="0">
                  <a:pos x="315" y="792"/>
                </a:cxn>
                <a:cxn ang="0">
                  <a:pos x="291" y="858"/>
                </a:cxn>
                <a:cxn ang="0">
                  <a:pos x="269" y="925"/>
                </a:cxn>
                <a:cxn ang="0">
                  <a:pos x="249" y="992"/>
                </a:cxn>
                <a:cxn ang="0">
                  <a:pos x="229" y="1060"/>
                </a:cxn>
                <a:cxn ang="0">
                  <a:pos x="213" y="1128"/>
                </a:cxn>
                <a:cxn ang="0">
                  <a:pos x="198" y="1197"/>
                </a:cxn>
                <a:cxn ang="0">
                  <a:pos x="185" y="1266"/>
                </a:cxn>
                <a:cxn ang="0">
                  <a:pos x="173" y="1336"/>
                </a:cxn>
                <a:cxn ang="0">
                  <a:pos x="162" y="1405"/>
                </a:cxn>
                <a:cxn ang="0">
                  <a:pos x="154" y="1474"/>
                </a:cxn>
                <a:cxn ang="0">
                  <a:pos x="147" y="1544"/>
                </a:cxn>
                <a:cxn ang="0">
                  <a:pos x="140" y="1613"/>
                </a:cxn>
                <a:cxn ang="0">
                  <a:pos x="137" y="1682"/>
                </a:cxn>
                <a:cxn ang="0">
                  <a:pos x="134" y="1752"/>
                </a:cxn>
                <a:cxn ang="0">
                  <a:pos x="132" y="1821"/>
                </a:cxn>
                <a:cxn ang="0">
                  <a:pos x="132" y="1889"/>
                </a:cxn>
                <a:cxn ang="0">
                  <a:pos x="134" y="1956"/>
                </a:cxn>
                <a:cxn ang="0">
                  <a:pos x="135" y="2024"/>
                </a:cxn>
                <a:cxn ang="0">
                  <a:pos x="0" y="2024"/>
                </a:cxn>
                <a:cxn ang="0">
                  <a:pos x="0" y="776"/>
                </a:cxn>
                <a:cxn ang="0">
                  <a:pos x="0" y="776"/>
                </a:cxn>
              </a:cxnLst>
              <a:rect l="0" t="0" r="r" b="b"/>
              <a:pathLst>
                <a:path w="857" h="2024">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chemeClr val="accent2">
                <a:lumMod val="40000"/>
                <a:lumOff val="60000"/>
                <a:alpha val="4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9"/>
            <p:cNvSpPr>
              <a:spLocks/>
            </p:cNvSpPr>
            <p:nvPr/>
          </p:nvSpPr>
          <p:spPr bwMode="auto">
            <a:xfrm>
              <a:off x="0" y="2438399"/>
              <a:ext cx="2895599" cy="2154237"/>
            </a:xfrm>
            <a:custGeom>
              <a:avLst/>
              <a:gdLst/>
              <a:ahLst/>
              <a:cxnLst>
                <a:cxn ang="0">
                  <a:pos x="0" y="118"/>
                </a:cxn>
                <a:cxn ang="0">
                  <a:pos x="165" y="69"/>
                </a:cxn>
                <a:cxn ang="0">
                  <a:pos x="327" y="33"/>
                </a:cxn>
                <a:cxn ang="0">
                  <a:pos x="487" y="11"/>
                </a:cxn>
                <a:cxn ang="0">
                  <a:pos x="645" y="1"/>
                </a:cxn>
                <a:cxn ang="0">
                  <a:pos x="797" y="1"/>
                </a:cxn>
                <a:cxn ang="0">
                  <a:pos x="946" y="13"/>
                </a:cxn>
                <a:cxn ang="0">
                  <a:pos x="1088" y="33"/>
                </a:cxn>
                <a:cxn ang="0">
                  <a:pos x="1225" y="62"/>
                </a:cxn>
                <a:cxn ang="0">
                  <a:pos x="1352" y="97"/>
                </a:cxn>
                <a:cxn ang="0">
                  <a:pos x="1472" y="138"/>
                </a:cxn>
                <a:cxn ang="0">
                  <a:pos x="1585" y="184"/>
                </a:cxn>
                <a:cxn ang="0">
                  <a:pos x="1685" y="236"/>
                </a:cxn>
                <a:cxn ang="0">
                  <a:pos x="1776" y="288"/>
                </a:cxn>
                <a:cxn ang="0">
                  <a:pos x="1854" y="343"/>
                </a:cxn>
                <a:cxn ang="0">
                  <a:pos x="1921" y="399"/>
                </a:cxn>
                <a:cxn ang="0">
                  <a:pos x="1974" y="455"/>
                </a:cxn>
                <a:cxn ang="0">
                  <a:pos x="1920" y="434"/>
                </a:cxn>
                <a:cxn ang="0">
                  <a:pos x="1804" y="394"/>
                </a:cxn>
                <a:cxn ang="0">
                  <a:pos x="1680" y="361"/>
                </a:cxn>
                <a:cxn ang="0">
                  <a:pos x="1548" y="338"/>
                </a:cxn>
                <a:cxn ang="0">
                  <a:pos x="1413" y="323"/>
                </a:cxn>
                <a:cxn ang="0">
                  <a:pos x="1273" y="321"/>
                </a:cxn>
                <a:cxn ang="0">
                  <a:pos x="1132" y="331"/>
                </a:cxn>
                <a:cxn ang="0">
                  <a:pos x="990" y="356"/>
                </a:cxn>
                <a:cxn ang="0">
                  <a:pos x="919" y="374"/>
                </a:cxn>
                <a:cxn ang="0">
                  <a:pos x="850" y="396"/>
                </a:cxn>
                <a:cxn ang="0">
                  <a:pos x="781" y="424"/>
                </a:cxn>
                <a:cxn ang="0">
                  <a:pos x="711" y="455"/>
                </a:cxn>
                <a:cxn ang="0">
                  <a:pos x="645" y="490"/>
                </a:cxn>
                <a:cxn ang="0">
                  <a:pos x="579" y="531"/>
                </a:cxn>
                <a:cxn ang="0">
                  <a:pos x="515" y="577"/>
                </a:cxn>
                <a:cxn ang="0">
                  <a:pos x="452" y="629"/>
                </a:cxn>
                <a:cxn ang="0">
                  <a:pos x="391" y="685"/>
                </a:cxn>
                <a:cxn ang="0">
                  <a:pos x="333" y="747"/>
                </a:cxn>
                <a:cxn ang="0">
                  <a:pos x="277" y="815"/>
                </a:cxn>
                <a:cxn ang="0">
                  <a:pos x="223" y="889"/>
                </a:cxn>
                <a:cxn ang="0">
                  <a:pos x="172" y="970"/>
                </a:cxn>
                <a:cxn ang="0">
                  <a:pos x="124" y="1056"/>
                </a:cxn>
                <a:cxn ang="0">
                  <a:pos x="79" y="1150"/>
                </a:cxn>
                <a:cxn ang="0">
                  <a:pos x="38" y="1249"/>
                </a:cxn>
                <a:cxn ang="0">
                  <a:pos x="0" y="1357"/>
                </a:cxn>
                <a:cxn ang="0">
                  <a:pos x="0" y="118"/>
                </a:cxn>
              </a:cxnLst>
              <a:rect l="0" t="0" r="r" b="b"/>
              <a:pathLst>
                <a:path w="1974" h="1357">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chemeClr val="accent2">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0"/>
            <p:cNvSpPr>
              <a:spLocks/>
            </p:cNvSpPr>
            <p:nvPr/>
          </p:nvSpPr>
          <p:spPr bwMode="auto">
            <a:xfrm>
              <a:off x="1224419" y="3886199"/>
              <a:ext cx="3276599" cy="2971800"/>
            </a:xfrm>
            <a:custGeom>
              <a:avLst/>
              <a:gdLst/>
              <a:ahLst/>
              <a:cxnLst>
                <a:cxn ang="0">
                  <a:pos x="1377" y="130"/>
                </a:cxn>
                <a:cxn ang="0">
                  <a:pos x="1299" y="89"/>
                </a:cxn>
                <a:cxn ang="0">
                  <a:pos x="1220" y="56"/>
                </a:cxn>
                <a:cxn ang="0">
                  <a:pos x="1137" y="30"/>
                </a:cxn>
                <a:cxn ang="0">
                  <a:pos x="1052" y="11"/>
                </a:cxn>
                <a:cxn ang="0">
                  <a:pos x="966" y="2"/>
                </a:cxn>
                <a:cxn ang="0">
                  <a:pos x="880" y="0"/>
                </a:cxn>
                <a:cxn ang="0">
                  <a:pos x="794" y="5"/>
                </a:cxn>
                <a:cxn ang="0">
                  <a:pos x="708" y="18"/>
                </a:cxn>
                <a:cxn ang="0">
                  <a:pos x="624" y="40"/>
                </a:cxn>
                <a:cxn ang="0">
                  <a:pos x="543" y="69"/>
                </a:cxn>
                <a:cxn ang="0">
                  <a:pos x="466" y="107"/>
                </a:cxn>
                <a:cxn ang="0">
                  <a:pos x="391" y="155"/>
                </a:cxn>
                <a:cxn ang="0">
                  <a:pos x="322" y="210"/>
                </a:cxn>
                <a:cxn ang="0">
                  <a:pos x="258" y="272"/>
                </a:cxn>
                <a:cxn ang="0">
                  <a:pos x="200" y="345"/>
                </a:cxn>
                <a:cxn ang="0">
                  <a:pos x="149" y="426"/>
                </a:cxn>
                <a:cxn ang="0">
                  <a:pos x="124" y="472"/>
                </a:cxn>
                <a:cxn ang="0">
                  <a:pos x="83" y="568"/>
                </a:cxn>
                <a:cxn ang="0">
                  <a:pos x="48" y="667"/>
                </a:cxn>
                <a:cxn ang="0">
                  <a:pos x="23" y="769"/>
                </a:cxn>
                <a:cxn ang="0">
                  <a:pos x="7" y="875"/>
                </a:cxn>
                <a:cxn ang="0">
                  <a:pos x="0" y="982"/>
                </a:cxn>
                <a:cxn ang="0">
                  <a:pos x="2" y="1090"/>
                </a:cxn>
                <a:cxn ang="0">
                  <a:pos x="12" y="1200"/>
                </a:cxn>
                <a:cxn ang="0">
                  <a:pos x="31" y="1311"/>
                </a:cxn>
                <a:cxn ang="0">
                  <a:pos x="61" y="1420"/>
                </a:cxn>
                <a:cxn ang="0">
                  <a:pos x="101" y="1529"/>
                </a:cxn>
                <a:cxn ang="0">
                  <a:pos x="149" y="1636"/>
                </a:cxn>
                <a:cxn ang="0">
                  <a:pos x="206" y="1742"/>
                </a:cxn>
                <a:cxn ang="0">
                  <a:pos x="274" y="1844"/>
                </a:cxn>
                <a:cxn ang="0">
                  <a:pos x="353" y="1943"/>
                </a:cxn>
                <a:cxn ang="0">
                  <a:pos x="441" y="2039"/>
                </a:cxn>
                <a:cxn ang="0">
                  <a:pos x="2552" y="2085"/>
                </a:cxn>
                <a:cxn ang="0">
                  <a:pos x="2526" y="2070"/>
                </a:cxn>
                <a:cxn ang="0">
                  <a:pos x="2336" y="1955"/>
                </a:cxn>
                <a:cxn ang="0">
                  <a:pos x="2192" y="1860"/>
                </a:cxn>
                <a:cxn ang="0">
                  <a:pos x="2025" y="1748"/>
                </a:cxn>
                <a:cxn ang="0">
                  <a:pos x="1849" y="1619"/>
                </a:cxn>
                <a:cxn ang="0">
                  <a:pos x="1667" y="1477"/>
                </a:cxn>
                <a:cxn ang="0">
                  <a:pos x="1492" y="1326"/>
                </a:cxn>
                <a:cxn ang="0">
                  <a:pos x="1410" y="1246"/>
                </a:cxn>
                <a:cxn ang="0">
                  <a:pos x="1332" y="1167"/>
                </a:cxn>
                <a:cxn ang="0">
                  <a:pos x="1261" y="1086"/>
                </a:cxn>
                <a:cxn ang="0">
                  <a:pos x="1195" y="1004"/>
                </a:cxn>
                <a:cxn ang="0">
                  <a:pos x="1139" y="923"/>
                </a:cxn>
                <a:cxn ang="0">
                  <a:pos x="1091" y="840"/>
                </a:cxn>
                <a:cxn ang="0">
                  <a:pos x="1055" y="761"/>
                </a:cxn>
                <a:cxn ang="0">
                  <a:pos x="1030" y="680"/>
                </a:cxn>
                <a:cxn ang="0">
                  <a:pos x="1017" y="602"/>
                </a:cxn>
                <a:cxn ang="0">
                  <a:pos x="1019" y="527"/>
                </a:cxn>
                <a:cxn ang="0">
                  <a:pos x="1028" y="470"/>
                </a:cxn>
                <a:cxn ang="0">
                  <a:pos x="1040" y="434"/>
                </a:cxn>
                <a:cxn ang="0">
                  <a:pos x="1057" y="398"/>
                </a:cxn>
                <a:cxn ang="0">
                  <a:pos x="1076" y="363"/>
                </a:cxn>
                <a:cxn ang="0">
                  <a:pos x="1101" y="330"/>
                </a:cxn>
                <a:cxn ang="0">
                  <a:pos x="1131" y="295"/>
                </a:cxn>
                <a:cxn ang="0">
                  <a:pos x="1182" y="248"/>
                </a:cxn>
                <a:cxn ang="0">
                  <a:pos x="1269" y="186"/>
                </a:cxn>
                <a:cxn ang="0">
                  <a:pos x="1377" y="130"/>
                </a:cxn>
              </a:cxnLst>
              <a:rect l="0" t="0" r="r" b="b"/>
              <a:pathLst>
                <a:path w="2552" h="2085">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chemeClr val="bg1">
                <a:lumMod val="95000"/>
                <a:alpha val="3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1"/>
            <p:cNvSpPr>
              <a:spLocks/>
            </p:cNvSpPr>
            <p:nvPr/>
          </p:nvSpPr>
          <p:spPr bwMode="auto">
            <a:xfrm>
              <a:off x="876758" y="3994150"/>
              <a:ext cx="1719262" cy="2863850"/>
            </a:xfrm>
            <a:custGeom>
              <a:avLst/>
              <a:gdLst/>
              <a:ahLst/>
              <a:cxnLst>
                <a:cxn ang="0">
                  <a:pos x="99" y="1804"/>
                </a:cxn>
                <a:cxn ang="0">
                  <a:pos x="57" y="1647"/>
                </a:cxn>
                <a:cxn ang="0">
                  <a:pos x="29" y="1492"/>
                </a:cxn>
                <a:cxn ang="0">
                  <a:pos x="10" y="1342"/>
                </a:cxn>
                <a:cxn ang="0">
                  <a:pos x="1" y="1195"/>
                </a:cxn>
                <a:cxn ang="0">
                  <a:pos x="1" y="1054"/>
                </a:cxn>
                <a:cxn ang="0">
                  <a:pos x="10" y="919"/>
                </a:cxn>
                <a:cxn ang="0">
                  <a:pos x="26" y="790"/>
                </a:cxn>
                <a:cxn ang="0">
                  <a:pos x="49" y="667"/>
                </a:cxn>
                <a:cxn ang="0">
                  <a:pos x="81" y="553"/>
                </a:cxn>
                <a:cxn ang="0">
                  <a:pos x="117" y="445"/>
                </a:cxn>
                <a:cxn ang="0">
                  <a:pos x="158" y="346"/>
                </a:cxn>
                <a:cxn ang="0">
                  <a:pos x="203" y="255"/>
                </a:cxn>
                <a:cxn ang="0">
                  <a:pos x="254" y="176"/>
                </a:cxn>
                <a:cxn ang="0">
                  <a:pos x="307" y="105"/>
                </a:cxn>
                <a:cxn ang="0">
                  <a:pos x="363" y="47"/>
                </a:cxn>
                <a:cxn ang="0">
                  <a:pos x="421" y="0"/>
                </a:cxn>
                <a:cxn ang="0">
                  <a:pos x="383" y="57"/>
                </a:cxn>
                <a:cxn ang="0">
                  <a:pos x="317" y="176"/>
                </a:cxn>
                <a:cxn ang="0">
                  <a:pos x="265" y="298"/>
                </a:cxn>
                <a:cxn ang="0">
                  <a:pos x="226" y="421"/>
                </a:cxn>
                <a:cxn ang="0">
                  <a:pos x="201" y="544"/>
                </a:cxn>
                <a:cxn ang="0">
                  <a:pos x="188" y="667"/>
                </a:cxn>
                <a:cxn ang="0">
                  <a:pos x="186" y="789"/>
                </a:cxn>
                <a:cxn ang="0">
                  <a:pos x="196" y="911"/>
                </a:cxn>
                <a:cxn ang="0">
                  <a:pos x="219" y="1030"/>
                </a:cxn>
                <a:cxn ang="0">
                  <a:pos x="252" y="1147"/>
                </a:cxn>
                <a:cxn ang="0">
                  <a:pos x="297" y="1261"/>
                </a:cxn>
                <a:cxn ang="0">
                  <a:pos x="351" y="1371"/>
                </a:cxn>
                <a:cxn ang="0">
                  <a:pos x="416" y="1477"/>
                </a:cxn>
                <a:cxn ang="0">
                  <a:pos x="492" y="1578"/>
                </a:cxn>
                <a:cxn ang="0">
                  <a:pos x="576" y="1674"/>
                </a:cxn>
                <a:cxn ang="0">
                  <a:pos x="668" y="1763"/>
                </a:cxn>
                <a:cxn ang="0">
                  <a:pos x="99" y="1804"/>
                </a:cxn>
              </a:cxnLst>
              <a:rect l="0" t="0" r="r" b="b"/>
              <a:pathLst>
                <a:path w="718" h="1804">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chemeClr val="accent2">
                <a:lumMod val="60000"/>
                <a:lumOff val="40000"/>
                <a:alpha val="37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5" name="Rectangle 44"/>
          <p:cNvSpPr/>
          <p:nvPr/>
        </p:nvSpPr>
        <p:spPr>
          <a:xfrm>
            <a:off x="0" y="0"/>
            <a:ext cx="9144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a:spLocks/>
          </p:cNvSpPr>
          <p:nvPr/>
        </p:nvSpPr>
        <p:spPr bwMode="auto">
          <a:xfrm>
            <a:off x="4840448" y="0"/>
            <a:ext cx="4303553" cy="3095538"/>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955884" y="1504643"/>
            <a:ext cx="6858000" cy="1446550"/>
          </a:xfrm>
        </p:spPr>
        <p:txBody>
          <a:bodyPr wrap="square">
            <a:spAutoFit/>
          </a:bodyPr>
          <a:lstStyle>
            <a:lvl1pPr algn="r">
              <a:defRPr sz="4400" b="1">
                <a:solidFill>
                  <a:schemeClr val="accent2">
                    <a:lumMod val="75000"/>
                  </a:schemeClr>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955884" y="2967335"/>
            <a:ext cx="6858000" cy="461665"/>
          </a:xfrm>
        </p:spPr>
        <p:txBody>
          <a:bodyPr wrap="square">
            <a:spAutoFit/>
          </a:bodyPr>
          <a:lstStyle>
            <a:lvl1pPr marL="0" indent="0" algn="r">
              <a:buNone/>
              <a:defRPr sz="240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2014/8/20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92696"/>
            <a:ext cx="2057400" cy="5433467"/>
          </a:xfrm>
        </p:spPr>
        <p:txBody>
          <a:bodyPr vert="eaVert"/>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980728"/>
            <a:ext cx="6019800" cy="5145435"/>
          </a:xfrm>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2014/8/20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33363" y="800552"/>
            <a:ext cx="8229600" cy="723448"/>
          </a:xfrm>
        </p:spPr>
        <p:txBody>
          <a:bodyPr>
            <a:normAutofit/>
          </a:bodyPr>
          <a:lstStyle>
            <a:lvl1pPr>
              <a:defRPr sz="2400" b="1">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39323" y="1776249"/>
            <a:ext cx="8247477" cy="4213392"/>
          </a:xfrm>
        </p:spPr>
        <p:txBody>
          <a:bodyPr/>
          <a:lstStyle>
            <a:lvl1pPr algn="l">
              <a:buFont typeface="Wingdings" pitchFamily="2" charset="2"/>
              <a:buChar char="u"/>
              <a:defRPr b="1">
                <a:latin typeface="微软雅黑" panose="020B0503020204020204" pitchFamily="34" charset="-122"/>
                <a:ea typeface="微软雅黑" panose="020B0503020204020204" pitchFamily="34" charset="-122"/>
              </a:defRPr>
            </a:lvl1pPr>
            <a:lvl2pPr>
              <a:lnSpc>
                <a:spcPct val="150000"/>
              </a:lnSpc>
              <a:buFont typeface="Wingdings" pitchFamily="2" charset="2"/>
              <a:buChar char="Ø"/>
              <a:defRPr>
                <a:solidFill>
                  <a:schemeClr val="tx1"/>
                </a:solidFill>
                <a:latin typeface="微软雅黑" panose="020B0503020204020204" pitchFamily="34" charset="-122"/>
                <a:ea typeface="微软雅黑" panose="020B0503020204020204" pitchFamily="34" charset="-122"/>
              </a:defRPr>
            </a:lvl2pPr>
            <a:lvl3pPr>
              <a:lnSpc>
                <a:spcPct val="150000"/>
              </a:lnSpc>
              <a:defRPr>
                <a:solidFill>
                  <a:schemeClr val="tx1"/>
                </a:solidFill>
                <a:latin typeface="微软雅黑" panose="020B0503020204020204" pitchFamily="34" charset="-122"/>
                <a:ea typeface="微软雅黑" panose="020B0503020204020204" pitchFamily="34" charset="-122"/>
              </a:defRPr>
            </a:lvl3pPr>
            <a:lvl4pPr>
              <a:lnSpc>
                <a:spcPct val="150000"/>
              </a:lnSpc>
              <a:defRPr>
                <a:solidFill>
                  <a:schemeClr val="tx1"/>
                </a:solidFill>
                <a:latin typeface="微软雅黑" panose="020B0503020204020204" pitchFamily="34" charset="-122"/>
                <a:ea typeface="微软雅黑" panose="020B0503020204020204" pitchFamily="34" charset="-122"/>
              </a:defRPr>
            </a:lvl4pPr>
            <a:lvl5pPr>
              <a:lnSpc>
                <a:spcPct val="150000"/>
              </a:lnSpc>
              <a:defRPr>
                <a:solidFill>
                  <a:schemeClr val="tx1"/>
                </a:solidFill>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2313190"/>
            <a:ext cx="4038600" cy="3812973"/>
          </a:xfrm>
        </p:spPr>
        <p:txBody>
          <a:bodyPr/>
          <a:lstStyle>
            <a:lvl1pPr>
              <a:defRPr sz="28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2313190"/>
            <a:ext cx="4038600" cy="3812973"/>
          </a:xfrm>
        </p:spPr>
        <p:txBody>
          <a:bodyPr/>
          <a:lstStyle>
            <a:lvl1pPr>
              <a:defRPr sz="28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993309"/>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633071"/>
            <a:ext cx="4040188" cy="34930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4" y="1993309"/>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633071"/>
            <a:ext cx="4041775" cy="34930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2014/8/20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2014/8/20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pPr/>
              <a:t>2014/8/20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199" y="970806"/>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836712"/>
            <a:ext cx="5111750" cy="52894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132856"/>
            <a:ext cx="3008313" cy="39933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2014/8/20</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grpSp>
        <p:nvGrpSpPr>
          <p:cNvPr id="6" name="Group 32"/>
          <p:cNvGrpSpPr/>
          <p:nvPr/>
        </p:nvGrpSpPr>
        <p:grpSpPr>
          <a:xfrm>
            <a:off x="-23838" y="0"/>
            <a:ext cx="9167838" cy="6858000"/>
            <a:chOff x="0" y="0"/>
            <a:chExt cx="9167838" cy="6858000"/>
          </a:xfrm>
        </p:grpSpPr>
        <p:sp>
          <p:nvSpPr>
            <p:cNvPr id="8" name="Rectangle 7"/>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a:spLocks/>
            </p:cNvSpPr>
            <p:nvPr/>
          </p:nvSpPr>
          <p:spPr bwMode="auto">
            <a:xfrm>
              <a:off x="6944754" y="0"/>
              <a:ext cx="2223084" cy="2209800"/>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971191" y="5313144"/>
              <a:ext cx="5029200" cy="762000"/>
            </a:xfrm>
            <a:custGeom>
              <a:avLst/>
              <a:gdLst/>
              <a:ahLst/>
              <a:cxnLst>
                <a:cxn ang="0">
                  <a:pos x="17264" y="180"/>
                </a:cxn>
                <a:cxn ang="0">
                  <a:pos x="16706" y="689"/>
                </a:cxn>
                <a:cxn ang="0">
                  <a:pos x="15959" y="1141"/>
                </a:cxn>
                <a:cxn ang="0">
                  <a:pos x="15050" y="1535"/>
                </a:cxn>
                <a:cxn ang="0">
                  <a:pos x="14003" y="1871"/>
                </a:cxn>
                <a:cxn ang="0">
                  <a:pos x="12844" y="2151"/>
                </a:cxn>
                <a:cxn ang="0">
                  <a:pos x="11599" y="2374"/>
                </a:cxn>
                <a:cxn ang="0">
                  <a:pos x="10294" y="2540"/>
                </a:cxn>
                <a:cxn ang="0">
                  <a:pos x="8951" y="2649"/>
                </a:cxn>
                <a:cxn ang="0">
                  <a:pos x="7599" y="2704"/>
                </a:cxn>
                <a:cxn ang="0">
                  <a:pos x="6264" y="2702"/>
                </a:cxn>
                <a:cxn ang="0">
                  <a:pos x="4968" y="2645"/>
                </a:cxn>
                <a:cxn ang="0">
                  <a:pos x="3740" y="2534"/>
                </a:cxn>
                <a:cxn ang="0">
                  <a:pos x="2603" y="2367"/>
                </a:cxn>
                <a:cxn ang="0">
                  <a:pos x="1584" y="2147"/>
                </a:cxn>
                <a:cxn ang="0">
                  <a:pos x="708" y="1871"/>
                </a:cxn>
                <a:cxn ang="0">
                  <a:pos x="0" y="1543"/>
                </a:cxn>
                <a:cxn ang="0">
                  <a:pos x="341" y="1635"/>
                </a:cxn>
                <a:cxn ang="0">
                  <a:pos x="1155" y="1920"/>
                </a:cxn>
                <a:cxn ang="0">
                  <a:pos x="2121" y="2151"/>
                </a:cxn>
                <a:cxn ang="0">
                  <a:pos x="3215" y="2331"/>
                </a:cxn>
                <a:cxn ang="0">
                  <a:pos x="4413" y="2457"/>
                </a:cxn>
                <a:cxn ang="0">
                  <a:pos x="5686" y="2531"/>
                </a:cxn>
                <a:cxn ang="0">
                  <a:pos x="7011" y="2550"/>
                </a:cxn>
                <a:cxn ang="0">
                  <a:pos x="8361" y="2515"/>
                </a:cxn>
                <a:cxn ang="0">
                  <a:pos x="9712" y="2426"/>
                </a:cxn>
                <a:cxn ang="0">
                  <a:pos x="11037" y="2283"/>
                </a:cxn>
                <a:cxn ang="0">
                  <a:pos x="12311" y="2084"/>
                </a:cxn>
                <a:cxn ang="0">
                  <a:pos x="13509" y="1831"/>
                </a:cxn>
                <a:cxn ang="0">
                  <a:pos x="14604" y="1522"/>
                </a:cxn>
                <a:cxn ang="0">
                  <a:pos x="15571" y="1158"/>
                </a:cxn>
                <a:cxn ang="0">
                  <a:pos x="16386" y="737"/>
                </a:cxn>
                <a:cxn ang="0">
                  <a:pos x="17021" y="260"/>
                </a:cxn>
              </a:cxnLst>
              <a:rect l="0" t="0" r="r" b="b"/>
              <a:pathLst>
                <a:path w="17264" h="271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gradFill flip="none" rotWithShape="1">
              <a:gsLst>
                <a:gs pos="0">
                  <a:schemeClr val="bg1">
                    <a:alpha val="0"/>
                  </a:schemeClr>
                </a:gs>
                <a:gs pos="50000">
                  <a:schemeClr val="accent2"/>
                </a:gs>
                <a:gs pos="100000">
                  <a:schemeClr val="bg1">
                    <a:alpha val="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33363" y="1031780"/>
            <a:ext cx="8229600" cy="128141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39323" y="2325523"/>
            <a:ext cx="8247477" cy="366411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grpSp>
        <p:nvGrpSpPr>
          <p:cNvPr id="9" name="Group 11"/>
          <p:cNvGrpSpPr/>
          <p:nvPr/>
        </p:nvGrpSpPr>
        <p:grpSpPr>
          <a:xfrm>
            <a:off x="0" y="5041783"/>
            <a:ext cx="2874507" cy="1816217"/>
            <a:chOff x="0" y="2533588"/>
            <a:chExt cx="8022336" cy="8966516"/>
          </a:xfrm>
        </p:grpSpPr>
        <p:sp>
          <p:nvSpPr>
            <p:cNvPr id="13" name="Freeform 7"/>
            <p:cNvSpPr>
              <a:spLocks/>
            </p:cNvSpPr>
            <p:nvPr/>
          </p:nvSpPr>
          <p:spPr bwMode="auto">
            <a:xfrm>
              <a:off x="0" y="2533588"/>
              <a:ext cx="4127500" cy="2514599"/>
            </a:xfrm>
            <a:custGeom>
              <a:avLst/>
              <a:gdLst/>
              <a:ahLst/>
              <a:cxnLst>
                <a:cxn ang="0">
                  <a:pos x="0" y="0"/>
                </a:cxn>
                <a:cxn ang="0">
                  <a:pos x="124" y="18"/>
                </a:cxn>
                <a:cxn ang="0">
                  <a:pos x="246" y="40"/>
                </a:cxn>
                <a:cxn ang="0">
                  <a:pos x="365" y="64"/>
                </a:cxn>
                <a:cxn ang="0">
                  <a:pos x="596" y="127"/>
                </a:cxn>
                <a:cxn ang="0">
                  <a:pos x="815" y="200"/>
                </a:cxn>
                <a:cxn ang="0">
                  <a:pos x="1025" y="286"/>
                </a:cxn>
                <a:cxn ang="0">
                  <a:pos x="1223" y="380"/>
                </a:cxn>
                <a:cxn ang="0">
                  <a:pos x="1411" y="482"/>
                </a:cxn>
                <a:cxn ang="0">
                  <a:pos x="1588" y="591"/>
                </a:cxn>
                <a:cxn ang="0">
                  <a:pos x="1753" y="707"/>
                </a:cxn>
                <a:cxn ang="0">
                  <a:pos x="1907" y="824"/>
                </a:cxn>
                <a:cxn ang="0">
                  <a:pos x="2047" y="946"/>
                </a:cxn>
                <a:cxn ang="0">
                  <a:pos x="2177" y="1066"/>
                </a:cxn>
                <a:cxn ang="0">
                  <a:pos x="2293" y="1189"/>
                </a:cxn>
                <a:cxn ang="0">
                  <a:pos x="2397" y="1308"/>
                </a:cxn>
                <a:cxn ang="0">
                  <a:pos x="2488" y="1423"/>
                </a:cxn>
                <a:cxn ang="0">
                  <a:pos x="2565" y="1534"/>
                </a:cxn>
                <a:cxn ang="0">
                  <a:pos x="2600" y="1587"/>
                </a:cxn>
                <a:cxn ang="0">
                  <a:pos x="2535" y="1522"/>
                </a:cxn>
                <a:cxn ang="0">
                  <a:pos x="2455" y="1451"/>
                </a:cxn>
                <a:cxn ang="0">
                  <a:pos x="2359" y="1375"/>
                </a:cxn>
                <a:cxn ang="0">
                  <a:pos x="2247" y="1294"/>
                </a:cxn>
                <a:cxn ang="0">
                  <a:pos x="2119" y="1215"/>
                </a:cxn>
                <a:cxn ang="0">
                  <a:pos x="1981" y="1134"/>
                </a:cxn>
                <a:cxn ang="0">
                  <a:pos x="1827" y="1058"/>
                </a:cxn>
                <a:cxn ang="0">
                  <a:pos x="1662" y="986"/>
                </a:cxn>
                <a:cxn ang="0">
                  <a:pos x="1486" y="921"/>
                </a:cxn>
                <a:cxn ang="0">
                  <a:pos x="1299" y="865"/>
                </a:cxn>
                <a:cxn ang="0">
                  <a:pos x="1103" y="819"/>
                </a:cxn>
                <a:cxn ang="0">
                  <a:pos x="896" y="787"/>
                </a:cxn>
                <a:cxn ang="0">
                  <a:pos x="791" y="776"/>
                </a:cxn>
                <a:cxn ang="0">
                  <a:pos x="683" y="769"/>
                </a:cxn>
                <a:cxn ang="0">
                  <a:pos x="573" y="768"/>
                </a:cxn>
                <a:cxn ang="0">
                  <a:pos x="462" y="769"/>
                </a:cxn>
                <a:cxn ang="0">
                  <a:pos x="348" y="776"/>
                </a:cxn>
                <a:cxn ang="0">
                  <a:pos x="234" y="787"/>
                </a:cxn>
                <a:cxn ang="0">
                  <a:pos x="117" y="806"/>
                </a:cxn>
                <a:cxn ang="0">
                  <a:pos x="0" y="827"/>
                </a:cxn>
                <a:cxn ang="0">
                  <a:pos x="0" y="0"/>
                </a:cxn>
              </a:cxnLst>
              <a:rect l="0" t="0" r="r" b="b"/>
              <a:pathLst>
                <a:path w="2600" h="1587">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chemeClr val="accent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p:nvSpPr>
          <p:spPr bwMode="auto">
            <a:xfrm>
              <a:off x="0" y="4980432"/>
              <a:ext cx="3184026" cy="6519672"/>
            </a:xfrm>
            <a:custGeom>
              <a:avLst/>
              <a:gdLst/>
              <a:ahLst/>
              <a:cxnLst>
                <a:cxn ang="0">
                  <a:pos x="0" y="776"/>
                </a:cxn>
                <a:cxn ang="0">
                  <a:pos x="0" y="776"/>
                </a:cxn>
                <a:cxn ang="0">
                  <a:pos x="38" y="703"/>
                </a:cxn>
                <a:cxn ang="0">
                  <a:pos x="78" y="634"/>
                </a:cxn>
                <a:cxn ang="0">
                  <a:pos x="119" y="566"/>
                </a:cxn>
                <a:cxn ang="0">
                  <a:pos x="162" y="502"/>
                </a:cxn>
                <a:cxn ang="0">
                  <a:pos x="208" y="441"/>
                </a:cxn>
                <a:cxn ang="0">
                  <a:pos x="256" y="381"/>
                </a:cxn>
                <a:cxn ang="0">
                  <a:pos x="305" y="327"/>
                </a:cxn>
                <a:cxn ang="0">
                  <a:pos x="330" y="300"/>
                </a:cxn>
                <a:cxn ang="0">
                  <a:pos x="357" y="274"/>
                </a:cxn>
                <a:cxn ang="0">
                  <a:pos x="385" y="249"/>
                </a:cxn>
                <a:cxn ang="0">
                  <a:pos x="411" y="226"/>
                </a:cxn>
                <a:cxn ang="0">
                  <a:pos x="439" y="203"/>
                </a:cxn>
                <a:cxn ang="0">
                  <a:pos x="469" y="182"/>
                </a:cxn>
                <a:cxn ang="0">
                  <a:pos x="497" y="160"/>
                </a:cxn>
                <a:cxn ang="0">
                  <a:pos x="527" y="140"/>
                </a:cxn>
                <a:cxn ang="0">
                  <a:pos x="558" y="122"/>
                </a:cxn>
                <a:cxn ang="0">
                  <a:pos x="588" y="104"/>
                </a:cxn>
                <a:cxn ang="0">
                  <a:pos x="619" y="87"/>
                </a:cxn>
                <a:cxn ang="0">
                  <a:pos x="652" y="71"/>
                </a:cxn>
                <a:cxn ang="0">
                  <a:pos x="685" y="56"/>
                </a:cxn>
                <a:cxn ang="0">
                  <a:pos x="718" y="43"/>
                </a:cxn>
                <a:cxn ang="0">
                  <a:pos x="751" y="31"/>
                </a:cxn>
                <a:cxn ang="0">
                  <a:pos x="786" y="20"/>
                </a:cxn>
                <a:cxn ang="0">
                  <a:pos x="822" y="10"/>
                </a:cxn>
                <a:cxn ang="0">
                  <a:pos x="857" y="0"/>
                </a:cxn>
                <a:cxn ang="0">
                  <a:pos x="857" y="0"/>
                </a:cxn>
                <a:cxn ang="0">
                  <a:pos x="806" y="46"/>
                </a:cxn>
                <a:cxn ang="0">
                  <a:pos x="754" y="94"/>
                </a:cxn>
                <a:cxn ang="0">
                  <a:pos x="706" y="144"/>
                </a:cxn>
                <a:cxn ang="0">
                  <a:pos x="660" y="196"/>
                </a:cxn>
                <a:cxn ang="0">
                  <a:pos x="617" y="249"/>
                </a:cxn>
                <a:cxn ang="0">
                  <a:pos x="576" y="304"/>
                </a:cxn>
                <a:cxn ang="0">
                  <a:pos x="536" y="362"/>
                </a:cxn>
                <a:cxn ang="0">
                  <a:pos x="498" y="419"/>
                </a:cxn>
                <a:cxn ang="0">
                  <a:pos x="462" y="479"/>
                </a:cxn>
                <a:cxn ang="0">
                  <a:pos x="429" y="538"/>
                </a:cxn>
                <a:cxn ang="0">
                  <a:pos x="398" y="601"/>
                </a:cxn>
                <a:cxn ang="0">
                  <a:pos x="368" y="664"/>
                </a:cxn>
                <a:cxn ang="0">
                  <a:pos x="340" y="728"/>
                </a:cxn>
                <a:cxn ang="0">
                  <a:pos x="315" y="792"/>
                </a:cxn>
                <a:cxn ang="0">
                  <a:pos x="291" y="858"/>
                </a:cxn>
                <a:cxn ang="0">
                  <a:pos x="269" y="925"/>
                </a:cxn>
                <a:cxn ang="0">
                  <a:pos x="249" y="992"/>
                </a:cxn>
                <a:cxn ang="0">
                  <a:pos x="229" y="1060"/>
                </a:cxn>
                <a:cxn ang="0">
                  <a:pos x="213" y="1128"/>
                </a:cxn>
                <a:cxn ang="0">
                  <a:pos x="198" y="1197"/>
                </a:cxn>
                <a:cxn ang="0">
                  <a:pos x="185" y="1266"/>
                </a:cxn>
                <a:cxn ang="0">
                  <a:pos x="173" y="1336"/>
                </a:cxn>
                <a:cxn ang="0">
                  <a:pos x="162" y="1405"/>
                </a:cxn>
                <a:cxn ang="0">
                  <a:pos x="154" y="1474"/>
                </a:cxn>
                <a:cxn ang="0">
                  <a:pos x="147" y="1544"/>
                </a:cxn>
                <a:cxn ang="0">
                  <a:pos x="140" y="1613"/>
                </a:cxn>
                <a:cxn ang="0">
                  <a:pos x="137" y="1682"/>
                </a:cxn>
                <a:cxn ang="0">
                  <a:pos x="134" y="1752"/>
                </a:cxn>
                <a:cxn ang="0">
                  <a:pos x="132" y="1821"/>
                </a:cxn>
                <a:cxn ang="0">
                  <a:pos x="132" y="1889"/>
                </a:cxn>
                <a:cxn ang="0">
                  <a:pos x="134" y="1956"/>
                </a:cxn>
                <a:cxn ang="0">
                  <a:pos x="135" y="2024"/>
                </a:cxn>
                <a:cxn ang="0">
                  <a:pos x="0" y="2024"/>
                </a:cxn>
                <a:cxn ang="0">
                  <a:pos x="0" y="776"/>
                </a:cxn>
                <a:cxn ang="0">
                  <a:pos x="0" y="776"/>
                </a:cxn>
              </a:cxnLst>
              <a:rect l="0" t="0" r="r" b="b"/>
              <a:pathLst>
                <a:path w="857" h="2024">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chemeClr val="accent2">
                <a:lumMod val="40000"/>
                <a:lumOff val="60000"/>
                <a:alpha val="4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p:nvSpPr>
          <p:spPr bwMode="auto">
            <a:xfrm>
              <a:off x="0" y="3371787"/>
              <a:ext cx="2895599" cy="2154237"/>
            </a:xfrm>
            <a:custGeom>
              <a:avLst/>
              <a:gdLst/>
              <a:ahLst/>
              <a:cxnLst>
                <a:cxn ang="0">
                  <a:pos x="0" y="118"/>
                </a:cxn>
                <a:cxn ang="0">
                  <a:pos x="165" y="69"/>
                </a:cxn>
                <a:cxn ang="0">
                  <a:pos x="327" y="33"/>
                </a:cxn>
                <a:cxn ang="0">
                  <a:pos x="487" y="11"/>
                </a:cxn>
                <a:cxn ang="0">
                  <a:pos x="645" y="1"/>
                </a:cxn>
                <a:cxn ang="0">
                  <a:pos x="797" y="1"/>
                </a:cxn>
                <a:cxn ang="0">
                  <a:pos x="946" y="13"/>
                </a:cxn>
                <a:cxn ang="0">
                  <a:pos x="1088" y="33"/>
                </a:cxn>
                <a:cxn ang="0">
                  <a:pos x="1225" y="62"/>
                </a:cxn>
                <a:cxn ang="0">
                  <a:pos x="1352" y="97"/>
                </a:cxn>
                <a:cxn ang="0">
                  <a:pos x="1472" y="138"/>
                </a:cxn>
                <a:cxn ang="0">
                  <a:pos x="1585" y="184"/>
                </a:cxn>
                <a:cxn ang="0">
                  <a:pos x="1685" y="236"/>
                </a:cxn>
                <a:cxn ang="0">
                  <a:pos x="1776" y="288"/>
                </a:cxn>
                <a:cxn ang="0">
                  <a:pos x="1854" y="343"/>
                </a:cxn>
                <a:cxn ang="0">
                  <a:pos x="1921" y="399"/>
                </a:cxn>
                <a:cxn ang="0">
                  <a:pos x="1974" y="455"/>
                </a:cxn>
                <a:cxn ang="0">
                  <a:pos x="1920" y="434"/>
                </a:cxn>
                <a:cxn ang="0">
                  <a:pos x="1804" y="394"/>
                </a:cxn>
                <a:cxn ang="0">
                  <a:pos x="1680" y="361"/>
                </a:cxn>
                <a:cxn ang="0">
                  <a:pos x="1548" y="338"/>
                </a:cxn>
                <a:cxn ang="0">
                  <a:pos x="1413" y="323"/>
                </a:cxn>
                <a:cxn ang="0">
                  <a:pos x="1273" y="321"/>
                </a:cxn>
                <a:cxn ang="0">
                  <a:pos x="1132" y="331"/>
                </a:cxn>
                <a:cxn ang="0">
                  <a:pos x="990" y="356"/>
                </a:cxn>
                <a:cxn ang="0">
                  <a:pos x="919" y="374"/>
                </a:cxn>
                <a:cxn ang="0">
                  <a:pos x="850" y="396"/>
                </a:cxn>
                <a:cxn ang="0">
                  <a:pos x="781" y="424"/>
                </a:cxn>
                <a:cxn ang="0">
                  <a:pos x="711" y="455"/>
                </a:cxn>
                <a:cxn ang="0">
                  <a:pos x="645" y="490"/>
                </a:cxn>
                <a:cxn ang="0">
                  <a:pos x="579" y="531"/>
                </a:cxn>
                <a:cxn ang="0">
                  <a:pos x="515" y="577"/>
                </a:cxn>
                <a:cxn ang="0">
                  <a:pos x="452" y="629"/>
                </a:cxn>
                <a:cxn ang="0">
                  <a:pos x="391" y="685"/>
                </a:cxn>
                <a:cxn ang="0">
                  <a:pos x="333" y="747"/>
                </a:cxn>
                <a:cxn ang="0">
                  <a:pos x="277" y="815"/>
                </a:cxn>
                <a:cxn ang="0">
                  <a:pos x="223" y="889"/>
                </a:cxn>
                <a:cxn ang="0">
                  <a:pos x="172" y="970"/>
                </a:cxn>
                <a:cxn ang="0">
                  <a:pos x="124" y="1056"/>
                </a:cxn>
                <a:cxn ang="0">
                  <a:pos x="79" y="1150"/>
                </a:cxn>
                <a:cxn ang="0">
                  <a:pos x="38" y="1249"/>
                </a:cxn>
                <a:cxn ang="0">
                  <a:pos x="0" y="1357"/>
                </a:cxn>
                <a:cxn ang="0">
                  <a:pos x="0" y="118"/>
                </a:cxn>
              </a:cxnLst>
              <a:rect l="0" t="0" r="r" b="b"/>
              <a:pathLst>
                <a:path w="1974" h="1357">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chemeClr val="accent2">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p:nvSpPr>
          <p:spPr bwMode="auto">
            <a:xfrm>
              <a:off x="1502664" y="5586916"/>
              <a:ext cx="6519672" cy="5913188"/>
            </a:xfrm>
            <a:custGeom>
              <a:avLst/>
              <a:gdLst/>
              <a:ahLst/>
              <a:cxnLst>
                <a:cxn ang="0">
                  <a:pos x="1377" y="130"/>
                </a:cxn>
                <a:cxn ang="0">
                  <a:pos x="1299" y="89"/>
                </a:cxn>
                <a:cxn ang="0">
                  <a:pos x="1220" y="56"/>
                </a:cxn>
                <a:cxn ang="0">
                  <a:pos x="1137" y="30"/>
                </a:cxn>
                <a:cxn ang="0">
                  <a:pos x="1052" y="11"/>
                </a:cxn>
                <a:cxn ang="0">
                  <a:pos x="966" y="2"/>
                </a:cxn>
                <a:cxn ang="0">
                  <a:pos x="880" y="0"/>
                </a:cxn>
                <a:cxn ang="0">
                  <a:pos x="794" y="5"/>
                </a:cxn>
                <a:cxn ang="0">
                  <a:pos x="708" y="18"/>
                </a:cxn>
                <a:cxn ang="0">
                  <a:pos x="624" y="40"/>
                </a:cxn>
                <a:cxn ang="0">
                  <a:pos x="543" y="69"/>
                </a:cxn>
                <a:cxn ang="0">
                  <a:pos x="466" y="107"/>
                </a:cxn>
                <a:cxn ang="0">
                  <a:pos x="391" y="155"/>
                </a:cxn>
                <a:cxn ang="0">
                  <a:pos x="322" y="210"/>
                </a:cxn>
                <a:cxn ang="0">
                  <a:pos x="258" y="272"/>
                </a:cxn>
                <a:cxn ang="0">
                  <a:pos x="200" y="345"/>
                </a:cxn>
                <a:cxn ang="0">
                  <a:pos x="149" y="426"/>
                </a:cxn>
                <a:cxn ang="0">
                  <a:pos x="124" y="472"/>
                </a:cxn>
                <a:cxn ang="0">
                  <a:pos x="83" y="568"/>
                </a:cxn>
                <a:cxn ang="0">
                  <a:pos x="48" y="667"/>
                </a:cxn>
                <a:cxn ang="0">
                  <a:pos x="23" y="769"/>
                </a:cxn>
                <a:cxn ang="0">
                  <a:pos x="7" y="875"/>
                </a:cxn>
                <a:cxn ang="0">
                  <a:pos x="0" y="982"/>
                </a:cxn>
                <a:cxn ang="0">
                  <a:pos x="2" y="1090"/>
                </a:cxn>
                <a:cxn ang="0">
                  <a:pos x="12" y="1200"/>
                </a:cxn>
                <a:cxn ang="0">
                  <a:pos x="31" y="1311"/>
                </a:cxn>
                <a:cxn ang="0">
                  <a:pos x="61" y="1420"/>
                </a:cxn>
                <a:cxn ang="0">
                  <a:pos x="101" y="1529"/>
                </a:cxn>
                <a:cxn ang="0">
                  <a:pos x="149" y="1636"/>
                </a:cxn>
                <a:cxn ang="0">
                  <a:pos x="206" y="1742"/>
                </a:cxn>
                <a:cxn ang="0">
                  <a:pos x="274" y="1844"/>
                </a:cxn>
                <a:cxn ang="0">
                  <a:pos x="353" y="1943"/>
                </a:cxn>
                <a:cxn ang="0">
                  <a:pos x="441" y="2039"/>
                </a:cxn>
                <a:cxn ang="0">
                  <a:pos x="2552" y="2085"/>
                </a:cxn>
                <a:cxn ang="0">
                  <a:pos x="2526" y="2070"/>
                </a:cxn>
                <a:cxn ang="0">
                  <a:pos x="2336" y="1955"/>
                </a:cxn>
                <a:cxn ang="0">
                  <a:pos x="2192" y="1860"/>
                </a:cxn>
                <a:cxn ang="0">
                  <a:pos x="2025" y="1748"/>
                </a:cxn>
                <a:cxn ang="0">
                  <a:pos x="1849" y="1619"/>
                </a:cxn>
                <a:cxn ang="0">
                  <a:pos x="1667" y="1477"/>
                </a:cxn>
                <a:cxn ang="0">
                  <a:pos x="1492" y="1326"/>
                </a:cxn>
                <a:cxn ang="0">
                  <a:pos x="1410" y="1246"/>
                </a:cxn>
                <a:cxn ang="0">
                  <a:pos x="1332" y="1167"/>
                </a:cxn>
                <a:cxn ang="0">
                  <a:pos x="1261" y="1086"/>
                </a:cxn>
                <a:cxn ang="0">
                  <a:pos x="1195" y="1004"/>
                </a:cxn>
                <a:cxn ang="0">
                  <a:pos x="1139" y="923"/>
                </a:cxn>
                <a:cxn ang="0">
                  <a:pos x="1091" y="840"/>
                </a:cxn>
                <a:cxn ang="0">
                  <a:pos x="1055" y="761"/>
                </a:cxn>
                <a:cxn ang="0">
                  <a:pos x="1030" y="680"/>
                </a:cxn>
                <a:cxn ang="0">
                  <a:pos x="1017" y="602"/>
                </a:cxn>
                <a:cxn ang="0">
                  <a:pos x="1019" y="527"/>
                </a:cxn>
                <a:cxn ang="0">
                  <a:pos x="1028" y="470"/>
                </a:cxn>
                <a:cxn ang="0">
                  <a:pos x="1040" y="434"/>
                </a:cxn>
                <a:cxn ang="0">
                  <a:pos x="1057" y="398"/>
                </a:cxn>
                <a:cxn ang="0">
                  <a:pos x="1076" y="363"/>
                </a:cxn>
                <a:cxn ang="0">
                  <a:pos x="1101" y="330"/>
                </a:cxn>
                <a:cxn ang="0">
                  <a:pos x="1131" y="295"/>
                </a:cxn>
                <a:cxn ang="0">
                  <a:pos x="1182" y="248"/>
                </a:cxn>
                <a:cxn ang="0">
                  <a:pos x="1269" y="186"/>
                </a:cxn>
                <a:cxn ang="0">
                  <a:pos x="1377" y="130"/>
                </a:cxn>
              </a:cxnLst>
              <a:rect l="0" t="0" r="r" b="b"/>
              <a:pathLst>
                <a:path w="2552" h="2085">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chemeClr val="bg1">
                <a:lumMod val="95000"/>
                <a:alpha val="3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p:cNvSpPr>
            <p:nvPr/>
          </p:nvSpPr>
          <p:spPr bwMode="auto">
            <a:xfrm>
              <a:off x="1155002" y="5801712"/>
              <a:ext cx="3420932" cy="5698392"/>
            </a:xfrm>
            <a:custGeom>
              <a:avLst/>
              <a:gdLst/>
              <a:ahLst/>
              <a:cxnLst>
                <a:cxn ang="0">
                  <a:pos x="99" y="1804"/>
                </a:cxn>
                <a:cxn ang="0">
                  <a:pos x="57" y="1647"/>
                </a:cxn>
                <a:cxn ang="0">
                  <a:pos x="29" y="1492"/>
                </a:cxn>
                <a:cxn ang="0">
                  <a:pos x="10" y="1342"/>
                </a:cxn>
                <a:cxn ang="0">
                  <a:pos x="1" y="1195"/>
                </a:cxn>
                <a:cxn ang="0">
                  <a:pos x="1" y="1054"/>
                </a:cxn>
                <a:cxn ang="0">
                  <a:pos x="10" y="919"/>
                </a:cxn>
                <a:cxn ang="0">
                  <a:pos x="26" y="790"/>
                </a:cxn>
                <a:cxn ang="0">
                  <a:pos x="49" y="667"/>
                </a:cxn>
                <a:cxn ang="0">
                  <a:pos x="81" y="553"/>
                </a:cxn>
                <a:cxn ang="0">
                  <a:pos x="117" y="445"/>
                </a:cxn>
                <a:cxn ang="0">
                  <a:pos x="158" y="346"/>
                </a:cxn>
                <a:cxn ang="0">
                  <a:pos x="203" y="255"/>
                </a:cxn>
                <a:cxn ang="0">
                  <a:pos x="254" y="176"/>
                </a:cxn>
                <a:cxn ang="0">
                  <a:pos x="307" y="105"/>
                </a:cxn>
                <a:cxn ang="0">
                  <a:pos x="363" y="47"/>
                </a:cxn>
                <a:cxn ang="0">
                  <a:pos x="421" y="0"/>
                </a:cxn>
                <a:cxn ang="0">
                  <a:pos x="383" y="57"/>
                </a:cxn>
                <a:cxn ang="0">
                  <a:pos x="317" y="176"/>
                </a:cxn>
                <a:cxn ang="0">
                  <a:pos x="265" y="298"/>
                </a:cxn>
                <a:cxn ang="0">
                  <a:pos x="226" y="421"/>
                </a:cxn>
                <a:cxn ang="0">
                  <a:pos x="201" y="544"/>
                </a:cxn>
                <a:cxn ang="0">
                  <a:pos x="188" y="667"/>
                </a:cxn>
                <a:cxn ang="0">
                  <a:pos x="186" y="789"/>
                </a:cxn>
                <a:cxn ang="0">
                  <a:pos x="196" y="911"/>
                </a:cxn>
                <a:cxn ang="0">
                  <a:pos x="219" y="1030"/>
                </a:cxn>
                <a:cxn ang="0">
                  <a:pos x="252" y="1147"/>
                </a:cxn>
                <a:cxn ang="0">
                  <a:pos x="297" y="1261"/>
                </a:cxn>
                <a:cxn ang="0">
                  <a:pos x="351" y="1371"/>
                </a:cxn>
                <a:cxn ang="0">
                  <a:pos x="416" y="1477"/>
                </a:cxn>
                <a:cxn ang="0">
                  <a:pos x="492" y="1578"/>
                </a:cxn>
                <a:cxn ang="0">
                  <a:pos x="576" y="1674"/>
                </a:cxn>
                <a:cxn ang="0">
                  <a:pos x="668" y="1763"/>
                </a:cxn>
                <a:cxn ang="0">
                  <a:pos x="99" y="1804"/>
                </a:cxn>
              </a:cxnLst>
              <a:rect l="0" t="0" r="r" b="b"/>
              <a:pathLst>
                <a:path w="718" h="1804">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chemeClr val="accent2">
                <a:lumMod val="60000"/>
                <a:lumOff val="40000"/>
                <a:alpha val="37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7" name="图片 6"/>
          <p:cNvPicPr>
            <a:picLocks noChangeAspect="1"/>
          </p:cNvPicPr>
          <p:nvPr/>
        </p:nvPicPr>
        <p:blipFill>
          <a:blip r:embed="rId13" cstate="print">
            <a:extLst>
              <a:ext uri="{28A0092B-C50C-407E-A947-70E740481C1C}">
                <a14:useLocalDpi xmlns="" xmlns:a14="http://schemas.microsoft.com/office/drawing/2010/main" val="0"/>
              </a:ext>
            </a:extLst>
          </a:blip>
          <a:stretch>
            <a:fillRect/>
          </a:stretch>
        </p:blipFill>
        <p:spPr>
          <a:xfrm>
            <a:off x="433363" y="256554"/>
            <a:ext cx="878194" cy="322286"/>
          </a:xfrm>
          <a:prstGeom prst="rect">
            <a:avLst/>
          </a:prstGeom>
        </p:spPr>
      </p:pic>
      <p:sp>
        <p:nvSpPr>
          <p:cNvPr id="18" name="矩形 17"/>
          <p:cNvSpPr/>
          <p:nvPr/>
        </p:nvSpPr>
        <p:spPr>
          <a:xfrm>
            <a:off x="3499728" y="6197702"/>
            <a:ext cx="5312907" cy="784830"/>
          </a:xfrm>
          <a:prstGeom prst="rect">
            <a:avLst/>
          </a:prstGeom>
        </p:spPr>
        <p:txBody>
          <a:bodyPr wrap="square">
            <a:spAutoFit/>
          </a:bodyPr>
          <a:lstStyle/>
          <a:p>
            <a:pPr algn="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电话：</a:t>
            </a:r>
            <a:r>
              <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rPr>
              <a:t>180212136</a:t>
            </a:r>
          </a:p>
          <a:p>
            <a:pPr algn="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地址：江苏省苏州市高新区科技城软件园</a:t>
            </a:r>
            <a:r>
              <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rPr>
              <a:t>3</a:t>
            </a: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号楼</a:t>
            </a:r>
            <a:r>
              <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rPr>
              <a:t>NIIT</a:t>
            </a: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软件培训中心</a:t>
            </a:r>
            <a:endPar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rPr>
              <a:t>chniit.com ©2014</a:t>
            </a: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苏州</a:t>
            </a:r>
            <a:r>
              <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rPr>
              <a:t>NIIT</a:t>
            </a: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软件培训中心</a:t>
            </a:r>
            <a:r>
              <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rPr>
              <a:t> </a:t>
            </a: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版权所有 </a:t>
            </a:r>
            <a:endPar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endParaRPr>
          </a:p>
          <a:p>
            <a:pPr marL="0" marR="0" indent="0" algn="r"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 </a:t>
            </a:r>
            <a:endPar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endParaRPr>
          </a:p>
          <a:p>
            <a:pPr algn="r"/>
            <a:endPar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2">
              <a:lumMod val="75000"/>
            </a:schemeClr>
          </a:solidFill>
          <a:latin typeface="Microsoft YaHei UI" panose="020B0503020204020204" pitchFamily="34" charset="-122"/>
          <a:ea typeface="Microsoft YaHei UI" panose="020B0503020204020204" pitchFamily="34" charset="-122"/>
          <a:cs typeface="+mj-cs"/>
        </a:defRPr>
      </a:lvl1pPr>
    </p:titleStyle>
    <p:bodyStyle>
      <a:lvl1pPr marL="342900" indent="-342900" algn="l" defTabSz="914400" rtl="0" eaLnBrk="1" latinLnBrk="0" hangingPunct="1">
        <a:spcBef>
          <a:spcPct val="20000"/>
        </a:spcBef>
        <a:buFont typeface="Wingdings" pitchFamily="2" charset="2"/>
        <a:buChar char="u"/>
        <a:defRPr sz="2400" kern="1200">
          <a:solidFill>
            <a:schemeClr val="accent1">
              <a:lumMod val="75000"/>
            </a:schemeClr>
          </a:solidFill>
          <a:latin typeface="Microsoft YaHei UI" panose="020B0503020204020204" pitchFamily="34" charset="-122"/>
          <a:ea typeface="Microsoft YaHei UI" panose="020B0503020204020204"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accent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accent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JAVA </a:t>
            </a:r>
            <a:r>
              <a:rPr lang="zh-CN" altLang="en-US" dirty="0" smtClean="0"/>
              <a:t>第十七章</a:t>
            </a:r>
            <a:endParaRPr lang="zh-CN" altLang="en-US" dirty="0"/>
          </a:p>
        </p:txBody>
      </p:sp>
      <p:sp>
        <p:nvSpPr>
          <p:cNvPr id="3" name="副标题 2"/>
          <p:cNvSpPr>
            <a:spLocks noGrp="1"/>
          </p:cNvSpPr>
          <p:nvPr>
            <p:ph type="subTitle" idx="1"/>
          </p:nvPr>
        </p:nvSpPr>
        <p:spPr>
          <a:xfrm>
            <a:off x="533400" y="3500438"/>
            <a:ext cx="7854696" cy="1480698"/>
          </a:xfrm>
        </p:spPr>
        <p:txBody>
          <a:bodyPr/>
          <a:lstStyle/>
          <a:p>
            <a:r>
              <a:rPr lang="zh-CN" altLang="en-US" dirty="0" smtClean="0"/>
              <a:t>网络编程</a:t>
            </a:r>
            <a:endParaRPr lang="en-US" altLang="zh-CN" dirty="0" smtClean="0"/>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网络编程</a:t>
            </a:r>
            <a:endParaRPr lang="zh-CN" altLang="en-US" dirty="0"/>
          </a:p>
        </p:txBody>
      </p:sp>
      <p:sp>
        <p:nvSpPr>
          <p:cNvPr id="3" name="内容占位符 2"/>
          <p:cNvSpPr>
            <a:spLocks noGrp="1"/>
          </p:cNvSpPr>
          <p:nvPr>
            <p:ph idx="1"/>
          </p:nvPr>
        </p:nvSpPr>
        <p:spPr/>
        <p:txBody>
          <a:bodyPr/>
          <a:lstStyle/>
          <a:p>
            <a:r>
              <a:rPr lang="en-US" altLang="zh-CN" dirty="0" smtClean="0"/>
              <a:t>ServerSocket</a:t>
            </a:r>
            <a:r>
              <a:rPr lang="zh-CN" altLang="en-US" dirty="0" smtClean="0"/>
              <a:t>服务端</a:t>
            </a:r>
            <a:endParaRPr lang="en-US" altLang="zh-CN" dirty="0" smtClean="0"/>
          </a:p>
          <a:p>
            <a:pPr lvl="1"/>
            <a:r>
              <a:rPr lang="zh-CN" altLang="en-US" dirty="0" smtClean="0"/>
              <a:t>两个对点传输的计算机必须会有一个服务器端和一个客户端</a:t>
            </a:r>
            <a:endParaRPr lang="en-US" altLang="zh-CN" dirty="0" smtClean="0"/>
          </a:p>
          <a:p>
            <a:pPr lvl="1"/>
            <a:r>
              <a:rPr lang="en-US" altLang="zh-CN" dirty="0" smtClean="0"/>
              <a:t>ServerSocket</a:t>
            </a:r>
            <a:r>
              <a:rPr lang="zh-CN" altLang="en-US" dirty="0" smtClean="0"/>
              <a:t>是建立在服务器端的套接字，负责开放端口并监测连入的客户端套接字</a:t>
            </a:r>
            <a:endParaRPr lang="en-US" altLang="zh-CN" dirty="0" smtClean="0"/>
          </a:p>
          <a:p>
            <a:endParaRPr lang="zh-CN" altLang="en-US" dirty="0"/>
          </a:p>
        </p:txBody>
      </p:sp>
      <p:sp>
        <p:nvSpPr>
          <p:cNvPr id="4" name="圆角矩形 3"/>
          <p:cNvSpPr/>
          <p:nvPr/>
        </p:nvSpPr>
        <p:spPr>
          <a:xfrm>
            <a:off x="1214414" y="3929066"/>
            <a:ext cx="6715172" cy="1214446"/>
          </a:xfrm>
          <a:prstGeom prst="roundRect">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solidFill>
                  <a:schemeClr val="tx1"/>
                </a:solidFill>
              </a:rPr>
              <a:t>ServerSocket  server=new ServerSocket(int port)</a:t>
            </a:r>
            <a:endParaRPr lang="zh-CN" altLang="en-US"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网络编程</a:t>
            </a:r>
            <a:endParaRPr lang="zh-CN" altLang="en-US" dirty="0"/>
          </a:p>
        </p:txBody>
      </p:sp>
      <p:sp>
        <p:nvSpPr>
          <p:cNvPr id="3" name="内容占位符 2"/>
          <p:cNvSpPr>
            <a:spLocks noGrp="1"/>
          </p:cNvSpPr>
          <p:nvPr>
            <p:ph idx="1"/>
          </p:nvPr>
        </p:nvSpPr>
        <p:spPr/>
        <p:txBody>
          <a:bodyPr/>
          <a:lstStyle/>
          <a:p>
            <a:r>
              <a:rPr lang="zh-CN" altLang="en-US" dirty="0" smtClean="0"/>
              <a:t>服务器端的监听</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endParaRPr lang="en-US" altLang="zh-CN" dirty="0" smtClean="0"/>
          </a:p>
          <a:p>
            <a:r>
              <a:rPr lang="zh-CN" altLang="en-US" dirty="0" smtClean="0"/>
              <a:t>服务器端以阻塞的方式监听连入的客户端，获取客户端套接字对象</a:t>
            </a:r>
            <a:endParaRPr lang="en-US" altLang="zh-CN" dirty="0" smtClean="0"/>
          </a:p>
          <a:p>
            <a:endParaRPr lang="zh-CN" altLang="en-US" dirty="0"/>
          </a:p>
        </p:txBody>
      </p:sp>
      <p:sp>
        <p:nvSpPr>
          <p:cNvPr id="4" name="圆角矩形 3"/>
          <p:cNvSpPr/>
          <p:nvPr/>
        </p:nvSpPr>
        <p:spPr>
          <a:xfrm>
            <a:off x="1500166" y="2643182"/>
            <a:ext cx="6143668" cy="1000132"/>
          </a:xfrm>
          <a:prstGeom prst="roundRect">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solidFill>
                  <a:schemeClr val="tx1"/>
                </a:solidFill>
              </a:rPr>
              <a:t>Socket  socket=server.accept();</a:t>
            </a:r>
            <a:endParaRPr lang="zh-CN" altLang="en-US"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网络编程</a:t>
            </a:r>
            <a:endParaRPr lang="zh-CN" altLang="en-US" dirty="0"/>
          </a:p>
        </p:txBody>
      </p:sp>
      <p:sp>
        <p:nvSpPr>
          <p:cNvPr id="3" name="内容占位符 2"/>
          <p:cNvSpPr>
            <a:spLocks noGrp="1"/>
          </p:cNvSpPr>
          <p:nvPr>
            <p:ph idx="1"/>
          </p:nvPr>
        </p:nvSpPr>
        <p:spPr/>
        <p:txBody>
          <a:bodyPr/>
          <a:lstStyle/>
          <a:p>
            <a:r>
              <a:rPr lang="en-US" altLang="zh-CN" dirty="0" smtClean="0"/>
              <a:t>Socket</a:t>
            </a:r>
            <a:r>
              <a:rPr lang="zh-CN" altLang="en-US" dirty="0" smtClean="0"/>
              <a:t>客户端</a:t>
            </a:r>
            <a:endParaRPr lang="en-US" altLang="zh-CN" dirty="0" smtClean="0"/>
          </a:p>
          <a:p>
            <a:pPr lvl="1"/>
            <a:r>
              <a:rPr lang="en-US" altLang="zh-CN" dirty="0" smtClean="0"/>
              <a:t>Socket</a:t>
            </a:r>
            <a:r>
              <a:rPr lang="zh-CN" altLang="en-US" dirty="0" smtClean="0"/>
              <a:t>是客户端的访问接口，用于对服务器端的访问，负责将信息写入并发送给服务器端</a:t>
            </a:r>
            <a:endParaRPr lang="zh-CN" altLang="en-US" dirty="0"/>
          </a:p>
        </p:txBody>
      </p:sp>
      <p:sp>
        <p:nvSpPr>
          <p:cNvPr id="4" name="圆角矩形 3"/>
          <p:cNvSpPr/>
          <p:nvPr/>
        </p:nvSpPr>
        <p:spPr>
          <a:xfrm>
            <a:off x="1357290" y="3643314"/>
            <a:ext cx="6429420" cy="1143008"/>
          </a:xfrm>
          <a:prstGeom prst="roundRect">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solidFill>
                  <a:schemeClr val="tx1"/>
                </a:solidFill>
              </a:rPr>
              <a:t>Socket client=new Socket(InetAddress address,int port);</a:t>
            </a:r>
          </a:p>
          <a:p>
            <a:pPr algn="ctr"/>
            <a:r>
              <a:rPr lang="en-US" altLang="zh-CN" dirty="0" smtClean="0">
                <a:solidFill>
                  <a:schemeClr val="tx1"/>
                </a:solidFill>
              </a:rPr>
              <a:t>Socket client=new Socket(String host,int port);</a:t>
            </a:r>
            <a:endParaRPr lang="zh-CN" altLang="en-US"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网络编程</a:t>
            </a:r>
            <a:endParaRPr lang="zh-CN" altLang="en-US" dirty="0"/>
          </a:p>
        </p:txBody>
      </p:sp>
      <p:sp>
        <p:nvSpPr>
          <p:cNvPr id="3" name="内容占位符 2"/>
          <p:cNvSpPr>
            <a:spLocks noGrp="1"/>
          </p:cNvSpPr>
          <p:nvPr>
            <p:ph idx="1"/>
          </p:nvPr>
        </p:nvSpPr>
        <p:spPr/>
        <p:txBody>
          <a:bodyPr/>
          <a:lstStyle/>
          <a:p>
            <a:r>
              <a:rPr lang="zh-CN" altLang="en-US" dirty="0" smtClean="0"/>
              <a:t>由于</a:t>
            </a:r>
            <a:r>
              <a:rPr lang="en-US" altLang="zh-CN" dirty="0" smtClean="0"/>
              <a:t>Socket</a:t>
            </a:r>
            <a:r>
              <a:rPr lang="zh-CN" altLang="en-US" dirty="0" smtClean="0"/>
              <a:t>是负责将信息写入</a:t>
            </a:r>
            <a:r>
              <a:rPr lang="en-US" altLang="zh-CN" dirty="0" smtClean="0"/>
              <a:t>Socket</a:t>
            </a:r>
            <a:r>
              <a:rPr lang="zh-CN" altLang="en-US" dirty="0" smtClean="0"/>
              <a:t>并发送给服务器端，因此具备两个字节流获取的方法</a:t>
            </a:r>
            <a:endParaRPr lang="en-US" altLang="zh-CN" dirty="0" smtClean="0"/>
          </a:p>
          <a:p>
            <a:endParaRPr lang="en-US" altLang="zh-CN" dirty="0" smtClean="0"/>
          </a:p>
          <a:p>
            <a:pPr lvl="1"/>
            <a:r>
              <a:rPr lang="en-US" altLang="zh-CN" dirty="0" smtClean="0"/>
              <a:t>getInputStream()</a:t>
            </a:r>
          </a:p>
          <a:p>
            <a:pPr lvl="1"/>
            <a:r>
              <a:rPr lang="en-US" altLang="zh-CN" dirty="0" smtClean="0"/>
              <a:t>getOutputStream()</a:t>
            </a:r>
          </a:p>
          <a:p>
            <a:pPr lvl="1"/>
            <a:endParaRPr lang="en-US" altLang="zh-CN" dirty="0" smtClean="0"/>
          </a:p>
          <a:p>
            <a:pPr lvl="1"/>
            <a:r>
              <a:rPr lang="zh-CN" altLang="en-US" dirty="0" smtClean="0"/>
              <a:t>有了输入输出流了套接字对象才能实现数据在网络中的传递</a:t>
            </a:r>
            <a:endParaRPr lang="en-US" altLang="zh-CN"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网络编程</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对</a:t>
            </a:r>
            <a:r>
              <a:rPr lang="en-US" altLang="zh-CN" dirty="0" smtClean="0"/>
              <a:t>1</a:t>
            </a:r>
            <a:r>
              <a:rPr lang="zh-CN" altLang="en-US" dirty="0" smtClean="0"/>
              <a:t>的数据传输</a:t>
            </a:r>
            <a:endParaRPr lang="en-US" altLang="zh-CN" dirty="0" smtClean="0"/>
          </a:p>
          <a:p>
            <a:pPr lvl="1"/>
            <a:r>
              <a:rPr lang="zh-CN" altLang="en-US" dirty="0" smtClean="0"/>
              <a:t>建立服务器端</a:t>
            </a:r>
            <a:r>
              <a:rPr lang="zh-CN" altLang="en-US" dirty="0"/>
              <a:t>打</a:t>
            </a:r>
            <a:r>
              <a:rPr lang="zh-CN" altLang="en-US" dirty="0" smtClean="0"/>
              <a:t>开开放端口并监听客户端</a:t>
            </a:r>
            <a:endParaRPr lang="en-US" altLang="zh-CN" dirty="0" smtClean="0"/>
          </a:p>
          <a:p>
            <a:pPr lvl="1"/>
            <a:r>
              <a:rPr lang="zh-CN" altLang="en-US" dirty="0" smtClean="0"/>
              <a:t>建立客户端连接服务器，写入数据并通过输出流传递给服务器端</a:t>
            </a:r>
            <a:endParaRPr lang="en-US" altLang="zh-CN"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网络编程</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对多传输</a:t>
            </a:r>
            <a:endParaRPr lang="en-US" altLang="zh-CN" dirty="0" smtClean="0"/>
          </a:p>
          <a:p>
            <a:pPr lvl="1"/>
            <a:r>
              <a:rPr lang="zh-CN" altLang="en-US" dirty="0" smtClean="0"/>
              <a:t>建立服务器并打开端口并监听连入的客户端</a:t>
            </a:r>
            <a:endParaRPr lang="en-US" altLang="zh-CN" dirty="0" smtClean="0"/>
          </a:p>
          <a:p>
            <a:pPr lvl="1"/>
            <a:r>
              <a:rPr lang="zh-CN" altLang="en-US" dirty="0" smtClean="0"/>
              <a:t>通过多线程管理多个连入的客户端，每个客户端分别开辟线程管理</a:t>
            </a:r>
            <a:endParaRPr lang="en-US" altLang="zh-CN" dirty="0" smtClean="0"/>
          </a:p>
          <a:p>
            <a:pPr lvl="1"/>
            <a:r>
              <a:rPr lang="zh-CN" altLang="en-US" dirty="0" smtClean="0"/>
              <a:t>建立客户端</a:t>
            </a:r>
            <a:endParaRPr lang="en-US" altLang="zh-CN" dirty="0" smtClean="0"/>
          </a:p>
          <a:p>
            <a:pPr lvl="1"/>
            <a:endParaRPr lang="en-US" altLang="zh-C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a:t>
            </a:r>
            <a:endParaRPr lang="zh-CN" altLang="en-US" dirty="0"/>
          </a:p>
        </p:txBody>
      </p:sp>
      <p:sp>
        <p:nvSpPr>
          <p:cNvPr id="3" name="内容占位符 2"/>
          <p:cNvSpPr>
            <a:spLocks noGrp="1"/>
          </p:cNvSpPr>
          <p:nvPr>
            <p:ph idx="1"/>
          </p:nvPr>
        </p:nvSpPr>
        <p:spPr/>
        <p:txBody>
          <a:bodyPr/>
          <a:lstStyle/>
          <a:p>
            <a:r>
              <a:rPr lang="zh-CN" altLang="en-US" dirty="0" smtClean="0"/>
              <a:t>什么是</a:t>
            </a:r>
            <a:r>
              <a:rPr lang="en-US" altLang="zh-CN" dirty="0" smtClean="0"/>
              <a:t>IO</a:t>
            </a:r>
            <a:r>
              <a:rPr lang="zh-CN" altLang="en-US" dirty="0" smtClean="0"/>
              <a:t>流，分类有哪些</a:t>
            </a:r>
            <a:endParaRPr lang="en-US" altLang="zh-CN" dirty="0" smtClean="0"/>
          </a:p>
          <a:p>
            <a:r>
              <a:rPr lang="zh-CN" altLang="en-US" dirty="0" smtClean="0"/>
              <a:t>简述图片复制的过程</a:t>
            </a:r>
            <a:endParaRPr lang="en-US" altLang="zh-CN" dirty="0" smtClean="0"/>
          </a:p>
          <a:p>
            <a:r>
              <a:rPr lang="zh-CN" altLang="en-US" dirty="0" smtClean="0"/>
              <a:t>简述键盘接受文字内容并存入记事本的过程</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本章目标</a:t>
            </a:r>
            <a:endParaRPr lang="zh-CN" altLang="en-US" dirty="0"/>
          </a:p>
        </p:txBody>
      </p:sp>
      <p:sp>
        <p:nvSpPr>
          <p:cNvPr id="3" name="内容占位符 2"/>
          <p:cNvSpPr>
            <a:spLocks noGrp="1"/>
          </p:cNvSpPr>
          <p:nvPr>
            <p:ph idx="1"/>
          </p:nvPr>
        </p:nvSpPr>
        <p:spPr/>
        <p:txBody>
          <a:bodyPr/>
          <a:lstStyle/>
          <a:p>
            <a:r>
              <a:rPr lang="zh-CN" altLang="en-US" dirty="0" smtClean="0"/>
              <a:t>掌握</a:t>
            </a:r>
            <a:r>
              <a:rPr lang="en-US" altLang="zh-CN" dirty="0" smtClean="0"/>
              <a:t>P2P</a:t>
            </a:r>
            <a:r>
              <a:rPr lang="zh-CN" altLang="en-US" dirty="0" smtClean="0"/>
              <a:t>的基本概念</a:t>
            </a:r>
            <a:endParaRPr lang="en-US" altLang="zh-CN" dirty="0" smtClean="0"/>
          </a:p>
          <a:p>
            <a:r>
              <a:rPr lang="zh-CN" altLang="en-US" dirty="0" smtClean="0"/>
              <a:t>掌握</a:t>
            </a:r>
            <a:r>
              <a:rPr lang="en-US" altLang="zh-CN" dirty="0" smtClean="0"/>
              <a:t>Socket</a:t>
            </a:r>
            <a:r>
              <a:rPr lang="zh-CN" altLang="en-US" dirty="0" smtClean="0"/>
              <a:t>对象的使用</a:t>
            </a:r>
            <a:endParaRPr lang="en-US" altLang="zh-CN" dirty="0" smtClean="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网络编程</a:t>
            </a:r>
            <a:endParaRPr lang="zh-CN" altLang="en-US" dirty="0"/>
          </a:p>
        </p:txBody>
      </p:sp>
      <p:sp>
        <p:nvSpPr>
          <p:cNvPr id="3" name="内容占位符 2"/>
          <p:cNvSpPr>
            <a:spLocks noGrp="1"/>
          </p:cNvSpPr>
          <p:nvPr>
            <p:ph idx="1"/>
          </p:nvPr>
        </p:nvSpPr>
        <p:spPr/>
        <p:txBody>
          <a:bodyPr/>
          <a:lstStyle/>
          <a:p>
            <a:r>
              <a:rPr lang="zh-CN" altLang="en-US" dirty="0" smtClean="0"/>
              <a:t>在之前的学习中我们学会了</a:t>
            </a:r>
            <a:r>
              <a:rPr lang="en-US" altLang="zh-CN" dirty="0" smtClean="0"/>
              <a:t>JAVA</a:t>
            </a:r>
            <a:r>
              <a:rPr lang="zh-CN" altLang="en-US" dirty="0" smtClean="0"/>
              <a:t>的语法已经</a:t>
            </a:r>
            <a:r>
              <a:rPr lang="en-US" altLang="zh-CN" dirty="0" smtClean="0"/>
              <a:t>SWING</a:t>
            </a:r>
            <a:r>
              <a:rPr lang="zh-CN" altLang="en-US" dirty="0" smtClean="0"/>
              <a:t>控件实现客户端的开发，那么如何实现</a:t>
            </a:r>
            <a:r>
              <a:rPr lang="en-US" altLang="zh-CN" dirty="0" smtClean="0"/>
              <a:t>C/S</a:t>
            </a:r>
            <a:r>
              <a:rPr lang="zh-CN" altLang="en-US" dirty="0" smtClean="0"/>
              <a:t>的开发呢</a:t>
            </a:r>
            <a:endParaRPr lang="en-US" altLang="zh-CN" dirty="0" smtClean="0"/>
          </a:p>
          <a:p>
            <a:endParaRPr lang="en-US" altLang="zh-CN" dirty="0" smtClean="0"/>
          </a:p>
          <a:p>
            <a:r>
              <a:rPr lang="en-US" altLang="zh-CN" dirty="0" smtClean="0"/>
              <a:t>S</a:t>
            </a:r>
            <a:r>
              <a:rPr lang="zh-CN" altLang="en-US" dirty="0" smtClean="0"/>
              <a:t>就是服务器，</a:t>
            </a:r>
            <a:r>
              <a:rPr lang="en-US" altLang="zh-CN" dirty="0" smtClean="0"/>
              <a:t>C</a:t>
            </a:r>
            <a:r>
              <a:rPr lang="zh-CN" altLang="en-US" dirty="0" smtClean="0"/>
              <a:t>是客户端，客户端要与服务器端进行交互必须借助于网络，在</a:t>
            </a:r>
            <a:r>
              <a:rPr lang="en-US" altLang="zh-CN" dirty="0" smtClean="0"/>
              <a:t>JAVA</a:t>
            </a:r>
            <a:r>
              <a:rPr lang="zh-CN" altLang="en-US" dirty="0" smtClean="0"/>
              <a:t>中网络的通信不光可以在</a:t>
            </a:r>
            <a:r>
              <a:rPr lang="en-US" altLang="zh-CN" dirty="0" smtClean="0"/>
              <a:t>C/S</a:t>
            </a:r>
            <a:r>
              <a:rPr lang="zh-CN" altLang="en-US" dirty="0" smtClean="0"/>
              <a:t>中实现也可以在</a:t>
            </a:r>
            <a:r>
              <a:rPr lang="en-US" altLang="zh-CN" dirty="0" smtClean="0"/>
              <a:t>B/S</a:t>
            </a:r>
            <a:r>
              <a:rPr lang="zh-CN" altLang="en-US" dirty="0" smtClean="0"/>
              <a:t>中实现</a:t>
            </a:r>
            <a:endParaRPr lang="en-US" altLang="zh-CN" dirty="0" smtClean="0"/>
          </a:p>
          <a:p>
            <a:endParaRPr lang="en-US" altLang="zh-CN" dirty="0" smtClean="0"/>
          </a:p>
          <a:p>
            <a:r>
              <a:rPr lang="zh-CN" altLang="en-US" dirty="0" smtClean="0"/>
              <a:t>今天我们所要学习的是</a:t>
            </a:r>
            <a:r>
              <a:rPr lang="en-US" altLang="zh-CN" dirty="0" smtClean="0"/>
              <a:t>P2P</a:t>
            </a:r>
            <a:r>
              <a:rPr lang="zh-CN" altLang="en-US" dirty="0" smtClean="0"/>
              <a:t>方式的网络连接</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网络编程</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TCP/IP</a:t>
            </a:r>
            <a:r>
              <a:rPr lang="zh-CN" altLang="en-US" dirty="0" smtClean="0"/>
              <a:t>协议</a:t>
            </a:r>
            <a:endParaRPr lang="en-US" altLang="zh-CN" dirty="0" smtClean="0"/>
          </a:p>
          <a:p>
            <a:pPr lvl="1"/>
            <a:r>
              <a:rPr lang="en-US" altLang="zh-CN" dirty="0" smtClean="0"/>
              <a:t>TCP/IP</a:t>
            </a:r>
            <a:r>
              <a:rPr lang="zh-CN" altLang="en-US" dirty="0" smtClean="0"/>
              <a:t>（</a:t>
            </a:r>
            <a:r>
              <a:rPr lang="en-US" altLang="zh-CN" dirty="0" smtClean="0"/>
              <a:t>Transmission Control Protocol/Internet Protocl</a:t>
            </a:r>
            <a:r>
              <a:rPr lang="zh-CN" altLang="en-US" dirty="0" smtClean="0"/>
              <a:t>）传输控制</a:t>
            </a:r>
            <a:r>
              <a:rPr lang="en-US" altLang="zh-CN" dirty="0" smtClean="0"/>
              <a:t>/</a:t>
            </a:r>
            <a:r>
              <a:rPr lang="zh-CN" altLang="en-US" dirty="0" smtClean="0"/>
              <a:t>网际协议，又称网络通信协议，</a:t>
            </a:r>
            <a:r>
              <a:rPr lang="en-US" altLang="zh-CN" dirty="0" smtClean="0"/>
              <a:t>TCP/IP</a:t>
            </a:r>
            <a:r>
              <a:rPr lang="zh-CN" altLang="en-US" dirty="0" smtClean="0"/>
              <a:t>协议是网络通信中最基本的协议</a:t>
            </a:r>
            <a:endParaRPr lang="en-US" altLang="zh-CN" dirty="0" smtClean="0"/>
          </a:p>
          <a:p>
            <a:r>
              <a:rPr lang="en-US" altLang="zh-CN" dirty="0" smtClean="0"/>
              <a:t>IP</a:t>
            </a:r>
          </a:p>
          <a:p>
            <a:pPr lvl="1"/>
            <a:r>
              <a:rPr lang="zh-CN" altLang="en-US" dirty="0" smtClean="0"/>
              <a:t>计算机在网络中的唯一标识 ，是计算机的数字标识</a:t>
            </a:r>
            <a:endParaRPr lang="en-US" altLang="zh-CN" dirty="0" smtClean="0"/>
          </a:p>
          <a:p>
            <a:r>
              <a:rPr lang="zh-CN" altLang="en-US" dirty="0" smtClean="0"/>
              <a:t>域名</a:t>
            </a:r>
            <a:endParaRPr lang="en-US" altLang="zh-CN" dirty="0" smtClean="0"/>
          </a:p>
          <a:p>
            <a:pPr lvl="1"/>
            <a:r>
              <a:rPr lang="zh-CN" altLang="en-US" dirty="0" smtClean="0"/>
              <a:t>计算机的字符化标识，域名不能被网络设备识别，必须借助</a:t>
            </a:r>
            <a:r>
              <a:rPr lang="en-US" altLang="zh-CN" dirty="0" smtClean="0"/>
              <a:t>DNS</a:t>
            </a:r>
            <a:r>
              <a:rPr lang="zh-CN" altLang="en-US" dirty="0" smtClean="0"/>
              <a:t>进行解析才能获取</a:t>
            </a:r>
            <a:endParaRPr lang="en-US" altLang="zh-CN" dirty="0" smtClean="0"/>
          </a:p>
          <a:p>
            <a:r>
              <a:rPr lang="zh-CN" altLang="en-US" dirty="0" smtClean="0"/>
              <a:t>端口</a:t>
            </a:r>
            <a:endParaRPr lang="en-US" altLang="zh-CN" dirty="0" smtClean="0"/>
          </a:p>
          <a:p>
            <a:pPr lvl="1"/>
            <a:r>
              <a:rPr lang="zh-CN" altLang="en-US" dirty="0" smtClean="0"/>
              <a:t>计算机与外界通讯的接口，其范围是</a:t>
            </a:r>
            <a:r>
              <a:rPr lang="en-US" altLang="zh-CN" dirty="0" smtClean="0"/>
              <a:t>0~65535</a:t>
            </a:r>
            <a:r>
              <a:rPr lang="zh-CN" altLang="en-US" dirty="0" smtClean="0"/>
              <a:t>，</a:t>
            </a:r>
            <a:r>
              <a:rPr lang="en-US" altLang="zh-CN" dirty="0" smtClean="0"/>
              <a:t>1024</a:t>
            </a:r>
            <a:r>
              <a:rPr lang="zh-CN" altLang="en-US" dirty="0" smtClean="0"/>
              <a:t>以下端口为系统所占用</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网络编程</a:t>
            </a:r>
            <a:endParaRPr lang="zh-CN" altLang="en-US" dirty="0"/>
          </a:p>
        </p:txBody>
      </p:sp>
      <p:sp>
        <p:nvSpPr>
          <p:cNvPr id="3" name="内容占位符 2"/>
          <p:cNvSpPr>
            <a:spLocks noGrp="1"/>
          </p:cNvSpPr>
          <p:nvPr>
            <p:ph idx="1"/>
          </p:nvPr>
        </p:nvSpPr>
        <p:spPr/>
        <p:txBody>
          <a:bodyPr/>
          <a:lstStyle/>
          <a:p>
            <a:r>
              <a:rPr lang="zh-CN" altLang="en-US" dirty="0" smtClean="0"/>
              <a:t>什么是</a:t>
            </a:r>
            <a:r>
              <a:rPr lang="en-US" altLang="zh-CN" dirty="0" smtClean="0"/>
              <a:t>P2P</a:t>
            </a:r>
            <a:r>
              <a:rPr lang="zh-CN" altLang="en-US" dirty="0" smtClean="0"/>
              <a:t>？</a:t>
            </a:r>
            <a:endParaRPr lang="en-US" altLang="zh-CN" dirty="0" smtClean="0"/>
          </a:p>
          <a:p>
            <a:pPr lvl="1"/>
            <a:r>
              <a:rPr lang="en-US" altLang="zh-CN" dirty="0" smtClean="0"/>
              <a:t>P2P</a:t>
            </a:r>
            <a:r>
              <a:rPr lang="zh-CN" altLang="en-US" dirty="0" smtClean="0"/>
              <a:t>就是</a:t>
            </a:r>
            <a:r>
              <a:rPr lang="en-US" altLang="zh-CN" dirty="0" smtClean="0"/>
              <a:t>Point to Point</a:t>
            </a:r>
            <a:r>
              <a:rPr lang="zh-CN" altLang="en-US" dirty="0" smtClean="0"/>
              <a:t>的含义，即网络中两台计算机进行相互访问，在这过程中，两台计算机既担负着服务器的角色提供信息，又担负着客户端的角色获取信息</a:t>
            </a:r>
            <a:endParaRPr lang="en-US" altLang="zh-CN" dirty="0" smtClean="0"/>
          </a:p>
          <a:p>
            <a:pPr lvl="1"/>
            <a:endParaRPr lang="zh-CN" altLang="en-US" dirty="0"/>
          </a:p>
        </p:txBody>
      </p:sp>
      <p:sp>
        <p:nvSpPr>
          <p:cNvPr id="4" name="圆角矩形 3"/>
          <p:cNvSpPr/>
          <p:nvPr/>
        </p:nvSpPr>
        <p:spPr>
          <a:xfrm>
            <a:off x="1714480" y="4071942"/>
            <a:ext cx="6072230" cy="1071570"/>
          </a:xfrm>
          <a:prstGeom prst="roundRect">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dirty="0" smtClean="0">
                <a:solidFill>
                  <a:schemeClr val="tx1"/>
                </a:solidFill>
              </a:rPr>
              <a:t>要实现</a:t>
            </a:r>
            <a:r>
              <a:rPr lang="en-US" altLang="zh-CN" dirty="0" smtClean="0">
                <a:solidFill>
                  <a:schemeClr val="tx1"/>
                </a:solidFill>
              </a:rPr>
              <a:t>P2P</a:t>
            </a:r>
            <a:r>
              <a:rPr lang="zh-CN" altLang="en-US" dirty="0" smtClean="0">
                <a:solidFill>
                  <a:schemeClr val="tx1"/>
                </a:solidFill>
              </a:rPr>
              <a:t>必须先通过</a:t>
            </a:r>
            <a:r>
              <a:rPr lang="en-US" altLang="zh-CN" dirty="0" smtClean="0">
                <a:solidFill>
                  <a:schemeClr val="tx1"/>
                </a:solidFill>
              </a:rPr>
              <a:t>IP</a:t>
            </a:r>
            <a:r>
              <a:rPr lang="zh-CN" altLang="en-US" dirty="0" smtClean="0">
                <a:solidFill>
                  <a:schemeClr val="tx1"/>
                </a:solidFill>
              </a:rPr>
              <a:t>定位知道对方在网络中的位置</a:t>
            </a:r>
            <a:endParaRPr lang="zh-CN" alt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网络编程</a:t>
            </a:r>
            <a:endParaRPr lang="zh-CN" altLang="en-US" dirty="0"/>
          </a:p>
        </p:txBody>
      </p:sp>
      <p:sp>
        <p:nvSpPr>
          <p:cNvPr id="3" name="内容占位符 2"/>
          <p:cNvSpPr>
            <a:spLocks noGrp="1"/>
          </p:cNvSpPr>
          <p:nvPr>
            <p:ph idx="1"/>
          </p:nvPr>
        </p:nvSpPr>
        <p:spPr/>
        <p:txBody>
          <a:bodyPr/>
          <a:lstStyle/>
          <a:p>
            <a:r>
              <a:rPr lang="en-US" altLang="zh-CN" dirty="0" smtClean="0"/>
              <a:t>InetAddress</a:t>
            </a:r>
          </a:p>
          <a:p>
            <a:pPr lvl="1"/>
            <a:r>
              <a:rPr lang="zh-CN" altLang="en-US" dirty="0" smtClean="0"/>
              <a:t>该类表示</a:t>
            </a:r>
            <a:r>
              <a:rPr lang="en-US" altLang="zh-CN" dirty="0" smtClean="0"/>
              <a:t>IP</a:t>
            </a:r>
            <a:r>
              <a:rPr lang="zh-CN" altLang="en-US" dirty="0" smtClean="0"/>
              <a:t>地址对象</a:t>
            </a:r>
          </a:p>
          <a:p>
            <a:pPr lvl="1"/>
            <a:endParaRPr lang="en-US" altLang="zh-CN" dirty="0" smtClean="0"/>
          </a:p>
          <a:p>
            <a:r>
              <a:rPr lang="zh-CN" altLang="en-US" dirty="0" smtClean="0"/>
              <a:t>通过</a:t>
            </a:r>
            <a:r>
              <a:rPr lang="en-US" altLang="zh-CN" dirty="0" smtClean="0"/>
              <a:t>InetAddress</a:t>
            </a:r>
            <a:r>
              <a:rPr lang="zh-CN" altLang="en-US" dirty="0" smtClean="0"/>
              <a:t>可以获取计算机的</a:t>
            </a:r>
            <a:r>
              <a:rPr lang="en-US" altLang="zh-CN" dirty="0" smtClean="0"/>
              <a:t>IP,</a:t>
            </a:r>
            <a:r>
              <a:rPr lang="zh-CN" altLang="en-US" dirty="0" smtClean="0"/>
              <a:t>主机名等计算机身份信息</a:t>
            </a:r>
            <a:endParaRPr lang="en-US" altLang="zh-CN"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网络编程</a:t>
            </a:r>
            <a:endParaRPr lang="zh-CN" altLang="en-US" dirty="0"/>
          </a:p>
        </p:txBody>
      </p:sp>
      <p:sp>
        <p:nvSpPr>
          <p:cNvPr id="3" name="内容占位符 2"/>
          <p:cNvSpPr>
            <a:spLocks noGrp="1"/>
          </p:cNvSpPr>
          <p:nvPr>
            <p:ph idx="1"/>
          </p:nvPr>
        </p:nvSpPr>
        <p:spPr/>
        <p:txBody>
          <a:bodyPr/>
          <a:lstStyle/>
          <a:p>
            <a:r>
              <a:rPr lang="zh-CN" altLang="en-US" dirty="0" smtClean="0"/>
              <a:t>通过主机名或域名获取</a:t>
            </a:r>
            <a:r>
              <a:rPr lang="en-US" altLang="zh-CN" dirty="0" smtClean="0"/>
              <a:t>IP</a:t>
            </a:r>
            <a:r>
              <a:rPr lang="zh-CN" altLang="en-US" dirty="0" smtClean="0"/>
              <a:t>地址</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通过</a:t>
            </a:r>
            <a:r>
              <a:rPr lang="en-US" altLang="zh-CN" dirty="0" smtClean="0"/>
              <a:t>IP</a:t>
            </a:r>
            <a:r>
              <a:rPr lang="zh-CN" altLang="en-US" dirty="0" smtClean="0"/>
              <a:t>地址或域名获取主机名</a:t>
            </a:r>
            <a:endParaRPr lang="en-US" altLang="zh-CN" dirty="0" smtClean="0"/>
          </a:p>
          <a:p>
            <a:endParaRPr lang="zh-CN" altLang="en-US" dirty="0"/>
          </a:p>
        </p:txBody>
      </p:sp>
      <p:sp>
        <p:nvSpPr>
          <p:cNvPr id="4" name="圆角矩形 3"/>
          <p:cNvSpPr/>
          <p:nvPr/>
        </p:nvSpPr>
        <p:spPr>
          <a:xfrm>
            <a:off x="1071538" y="2643182"/>
            <a:ext cx="7358114" cy="1285884"/>
          </a:xfrm>
          <a:prstGeom prst="roundRect">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solidFill>
                <a:schemeClr val="tx1"/>
              </a:solidFill>
            </a:endParaRPr>
          </a:p>
        </p:txBody>
      </p:sp>
      <p:sp>
        <p:nvSpPr>
          <p:cNvPr id="5" name="矩形 4"/>
          <p:cNvSpPr/>
          <p:nvPr/>
        </p:nvSpPr>
        <p:spPr>
          <a:xfrm>
            <a:off x="1643042" y="2857496"/>
            <a:ext cx="6500858" cy="928694"/>
          </a:xfrm>
          <a:prstGeom prst="rect">
            <a:avLst/>
          </a:prstGeom>
        </p:spPr>
        <p:txBody>
          <a:bodyPr wrap="square">
            <a:spAutoFit/>
          </a:bodyPr>
          <a:lstStyle/>
          <a:p>
            <a:r>
              <a:rPr lang="en-US" altLang="zh-CN" dirty="0" smtClean="0"/>
              <a:t>InetAddress address=InetAddress.getByName("www.163.com");</a:t>
            </a:r>
          </a:p>
          <a:p>
            <a:endParaRPr lang="en-US" altLang="zh-CN" dirty="0" smtClean="0"/>
          </a:p>
          <a:p>
            <a:r>
              <a:rPr lang="en-US" altLang="zh-CN" dirty="0" smtClean="0"/>
              <a:t>String ip=address.getHostAddress();</a:t>
            </a:r>
            <a:endParaRPr lang="zh-CN" altLang="en-US" dirty="0"/>
          </a:p>
        </p:txBody>
      </p:sp>
      <p:sp>
        <p:nvSpPr>
          <p:cNvPr id="6" name="圆角矩形 5"/>
          <p:cNvSpPr/>
          <p:nvPr/>
        </p:nvSpPr>
        <p:spPr>
          <a:xfrm>
            <a:off x="1142976" y="5143512"/>
            <a:ext cx="7358114" cy="1214446"/>
          </a:xfrm>
          <a:prstGeom prst="roundRect">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solidFill>
                <a:schemeClr val="tx1"/>
              </a:solidFill>
            </a:endParaRPr>
          </a:p>
        </p:txBody>
      </p:sp>
      <p:sp>
        <p:nvSpPr>
          <p:cNvPr id="7" name="TextBox 6"/>
          <p:cNvSpPr txBox="1"/>
          <p:nvPr/>
        </p:nvSpPr>
        <p:spPr>
          <a:xfrm>
            <a:off x="1785918" y="5286388"/>
            <a:ext cx="6500858" cy="923330"/>
          </a:xfrm>
          <a:prstGeom prst="rect">
            <a:avLst/>
          </a:prstGeom>
          <a:noFill/>
        </p:spPr>
        <p:txBody>
          <a:bodyPr wrap="square" rtlCol="0">
            <a:spAutoFit/>
          </a:bodyPr>
          <a:lstStyle/>
          <a:p>
            <a:r>
              <a:rPr lang="en-US" altLang="zh-CN" dirty="0" smtClean="0"/>
              <a:t>InetAddress address=InetAddress.getByName(“192.168.1.0");</a:t>
            </a:r>
          </a:p>
          <a:p>
            <a:endParaRPr lang="en-US" altLang="zh-CN" dirty="0" smtClean="0"/>
          </a:p>
          <a:p>
            <a:r>
              <a:rPr lang="en-US" altLang="zh-CN" dirty="0" smtClean="0"/>
              <a:t>String hostName=address.getHostName();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网络编程</a:t>
            </a:r>
            <a:endParaRPr lang="zh-CN" altLang="en-US" dirty="0"/>
          </a:p>
        </p:txBody>
      </p:sp>
      <p:sp>
        <p:nvSpPr>
          <p:cNvPr id="3" name="内容占位符 2"/>
          <p:cNvSpPr>
            <a:spLocks noGrp="1"/>
          </p:cNvSpPr>
          <p:nvPr>
            <p:ph idx="1"/>
          </p:nvPr>
        </p:nvSpPr>
        <p:spPr/>
        <p:txBody>
          <a:bodyPr/>
          <a:lstStyle/>
          <a:p>
            <a:r>
              <a:rPr lang="zh-CN" altLang="en-US" dirty="0" smtClean="0"/>
              <a:t>知道如何定位计算机后我们就可以编写客户端和服务器端来接发信息</a:t>
            </a:r>
            <a:endParaRPr lang="en-US" altLang="zh-CN" dirty="0" smtClean="0"/>
          </a:p>
          <a:p>
            <a:endParaRPr lang="en-US" altLang="zh-CN" dirty="0" smtClean="0"/>
          </a:p>
          <a:p>
            <a:r>
              <a:rPr lang="en-US" altLang="zh-CN" dirty="0" smtClean="0"/>
              <a:t>Socket</a:t>
            </a:r>
            <a:r>
              <a:rPr lang="zh-CN" altLang="en-US" dirty="0" smtClean="0"/>
              <a:t>对象</a:t>
            </a:r>
            <a:endParaRPr lang="en-US" altLang="zh-CN" dirty="0" smtClean="0"/>
          </a:p>
          <a:p>
            <a:pPr lvl="1"/>
            <a:r>
              <a:rPr lang="en-US" altLang="zh-CN" dirty="0" smtClean="0"/>
              <a:t>Socket</a:t>
            </a:r>
            <a:r>
              <a:rPr lang="zh-CN" altLang="en-US" dirty="0" smtClean="0"/>
              <a:t>又称套接字，是</a:t>
            </a:r>
            <a:r>
              <a:rPr lang="en-US" altLang="zh-CN" dirty="0" smtClean="0"/>
              <a:t>TCP/IP</a:t>
            </a:r>
            <a:r>
              <a:rPr lang="zh-CN" altLang="en-US" dirty="0" smtClean="0"/>
              <a:t>协议中的基本概念，</a:t>
            </a:r>
            <a:r>
              <a:rPr lang="en-US" altLang="zh-CN" dirty="0" smtClean="0"/>
              <a:t>Socket</a:t>
            </a:r>
            <a:r>
              <a:rPr lang="zh-CN" altLang="en-US" dirty="0" smtClean="0"/>
              <a:t>是两个程序进行通讯的端点，其功能是负责将信息先写入</a:t>
            </a:r>
            <a:r>
              <a:rPr lang="en-US" altLang="zh-CN" dirty="0" smtClean="0"/>
              <a:t>Sorcket</a:t>
            </a:r>
            <a:r>
              <a:rPr lang="zh-CN" altLang="en-US" dirty="0" smtClean="0"/>
              <a:t>，再将</a:t>
            </a:r>
            <a:r>
              <a:rPr lang="en-US" altLang="zh-CN" dirty="0" smtClean="0"/>
              <a:t>TCP/IP</a:t>
            </a:r>
            <a:r>
              <a:rPr lang="zh-CN" altLang="en-US" dirty="0" smtClean="0"/>
              <a:t>包信息发送到网络中另一个</a:t>
            </a:r>
            <a:r>
              <a:rPr lang="en-US" altLang="zh-CN" dirty="0" smtClean="0"/>
              <a:t>Socket</a:t>
            </a:r>
            <a:r>
              <a:rPr lang="zh-CN" altLang="en-US" dirty="0" smtClean="0"/>
              <a:t>端，</a:t>
            </a:r>
            <a:r>
              <a:rPr lang="en-US" altLang="zh-CN" dirty="0" smtClean="0"/>
              <a:t>Socket</a:t>
            </a:r>
            <a:r>
              <a:rPr lang="zh-CN" altLang="en-US" dirty="0" smtClean="0"/>
              <a:t>可以在同一台电脑中，也可以网络中的远程计算机上</a:t>
            </a:r>
            <a:endParaRPr lang="zh-CN" altLang="en-US" dirty="0"/>
          </a:p>
        </p:txBody>
      </p:sp>
    </p:spTree>
  </p:cSld>
  <p:clrMapOvr>
    <a:masterClrMapping/>
  </p:clrMapOvr>
</p:sld>
</file>

<file path=ppt/theme/theme1.xml><?xml version="1.0" encoding="utf-8"?>
<a:theme xmlns:a="http://schemas.openxmlformats.org/drawingml/2006/main" name="主题1">
  <a:themeElements>
    <a:clrScheme name="自定义 1">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FF0000"/>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60000"/>
            <a:lumOff val="40000"/>
          </a:schemeClr>
        </a:solidFill>
      </a:spPr>
      <a:bodyPr rtlCol="0" anchor="ctr"/>
      <a:lstStyle>
        <a:defPPr algn="ctr">
          <a:defRPr dirty="0" smtClean="0">
            <a:solidFill>
              <a:schemeClr val="tx1"/>
            </a:solidFill>
          </a:defRPr>
        </a:defPPr>
      </a:lstStyle>
      <a:style>
        <a:lnRef idx="1">
          <a:schemeClr val="accent3"/>
        </a:lnRef>
        <a:fillRef idx="3">
          <a:schemeClr val="accent3"/>
        </a:fillRef>
        <a:effectRef idx="2">
          <a:schemeClr val="accent3"/>
        </a:effectRef>
        <a:fontRef idx="minor">
          <a:schemeClr val="lt1"/>
        </a:fontRef>
      </a:style>
    </a:spDef>
  </a:objectDefaults>
  <a:extraClrSchemeLst/>
  <a:extLst>
    <a:ext uri="{05A4C25C-085E-4340-85A3-A5531E510DB2}">
      <thm15:themeFamily xmlns="" xmlns:thm15="http://schemas.microsoft.com/office/thememl/2012/main" name="niit" id="{13635380-E217-4A31-AB2C-B6B7D9FA1202}" vid="{3FA58661-66CD-4C03-B9CF-999C4F0E8DCB}"/>
    </a:ext>
  </a:extLst>
</a:theme>
</file>

<file path=docProps/app.xml><?xml version="1.0" encoding="utf-8"?>
<Properties xmlns="http://schemas.openxmlformats.org/officeDocument/2006/extended-properties" xmlns:vt="http://schemas.openxmlformats.org/officeDocument/2006/docPropsVTypes">
  <Template>主题1</Template>
  <TotalTime>80</TotalTime>
  <Words>634</Words>
  <PresentationFormat>全屏显示(4:3)</PresentationFormat>
  <Paragraphs>87</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主题1</vt:lpstr>
      <vt:lpstr>JAVA 第十七章</vt:lpstr>
      <vt:lpstr>回顾</vt:lpstr>
      <vt:lpstr>本章目标</vt:lpstr>
      <vt:lpstr>网络编程</vt:lpstr>
      <vt:lpstr>网络编程</vt:lpstr>
      <vt:lpstr>网络编程</vt:lpstr>
      <vt:lpstr>网络编程</vt:lpstr>
      <vt:lpstr>网络编程</vt:lpstr>
      <vt:lpstr>网络编程</vt:lpstr>
      <vt:lpstr>网络编程</vt:lpstr>
      <vt:lpstr>网络编程</vt:lpstr>
      <vt:lpstr>网络编程</vt:lpstr>
      <vt:lpstr>网络编程</vt:lpstr>
      <vt:lpstr>网络编程</vt:lpstr>
      <vt:lpstr>网络编程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第一章</dc:title>
  <cp:lastModifiedBy>Allen</cp:lastModifiedBy>
  <cp:revision>18</cp:revision>
  <dcterms:modified xsi:type="dcterms:W3CDTF">2014-08-20T06:59:25Z</dcterms:modified>
</cp:coreProperties>
</file>