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J2EE </a:t>
            </a:r>
            <a:r>
              <a:rPr lang="zh-CN" altLang="en-US" dirty="0" smtClean="0"/>
              <a:t>第六章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简介和配置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的请求模式：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3357562"/>
            <a:ext cx="1643074" cy="1143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572000" y="3357562"/>
            <a:ext cx="1643074" cy="1143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服务器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14612" y="3643314"/>
            <a:ext cx="1857388" cy="35719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57554" y="321468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3240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0800000">
            <a:off x="2714612" y="3929066"/>
            <a:ext cx="1857388" cy="35719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6786578" y="2143116"/>
            <a:ext cx="1214446" cy="1143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JavaBean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58016" y="4286256"/>
            <a:ext cx="1214446" cy="1143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数据库</a:t>
            </a:r>
          </a:p>
        </p:txBody>
      </p:sp>
      <p:sp>
        <p:nvSpPr>
          <p:cNvPr id="12" name="右箭头 11"/>
          <p:cNvSpPr/>
          <p:nvPr/>
        </p:nvSpPr>
        <p:spPr>
          <a:xfrm rot="20126417">
            <a:off x="6172903" y="3133948"/>
            <a:ext cx="703179" cy="277619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3" name="右箭头 12"/>
          <p:cNvSpPr/>
          <p:nvPr/>
        </p:nvSpPr>
        <p:spPr>
          <a:xfrm rot="1253604">
            <a:off x="6170021" y="4402516"/>
            <a:ext cx="703179" cy="277619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被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容器加载时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被创建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r>
              <a:rPr lang="zh-CN" altLang="en-US" dirty="0" smtClean="0"/>
              <a:t>创建后始终维持当前的请求响应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当停止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容器的运行时自动卸载</a:t>
            </a:r>
            <a:r>
              <a:rPr lang="en-US" altLang="zh-CN" dirty="0" err="1" smtClean="0"/>
              <a:t>Servlet,Servlet</a:t>
            </a:r>
            <a:r>
              <a:rPr lang="zh-CN" altLang="en-US" dirty="0" smtClean="0"/>
              <a:t>对象由容器销毁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的生命周期由如下方法及过程实现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服务器加载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，创建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init()</a:t>
            </a:r>
            <a:r>
              <a:rPr lang="zh-CN" altLang="en-US" dirty="0" smtClean="0"/>
              <a:t>方法初始化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收到请求调用</a:t>
            </a:r>
            <a:r>
              <a:rPr lang="en-US" altLang="zh-CN" dirty="0" smtClean="0"/>
              <a:t>service()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根据请求模式的不同调用各个处理请求的方法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service()</a:t>
            </a:r>
            <a:r>
              <a:rPr lang="zh-CN" altLang="en-US" dirty="0" smtClean="0"/>
              <a:t>方法调用后将结果返回给客户端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r>
              <a:rPr lang="zh-CN" altLang="en-US" dirty="0" smtClean="0"/>
              <a:t>等待下一次请求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服务器停止时自动调用</a:t>
            </a:r>
            <a:r>
              <a:rPr lang="en-US" altLang="zh-CN" dirty="0" err="1" smtClean="0"/>
              <a:t>destory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方法销毁当前实例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在处理请求时，将接受到两个对象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ServletRequest</a:t>
            </a:r>
            <a:r>
              <a:rPr lang="zh-CN" altLang="en-US" dirty="0" smtClean="0"/>
              <a:t>接口  封装客户端至服务端的通信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ServletResponse</a:t>
            </a:r>
            <a:r>
              <a:rPr lang="zh-CN" altLang="en-US" dirty="0" smtClean="0"/>
              <a:t>接口  封装服务端至客户端的通信 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HttpServlet</a:t>
            </a:r>
            <a:r>
              <a:rPr lang="zh-CN" altLang="en-US" dirty="0" smtClean="0"/>
              <a:t>在处理时用到的对象为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HttpServletRequest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HttpServletResponse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方法处理请求，根据请求方式的不同将分别调用</a:t>
            </a:r>
            <a:r>
              <a:rPr lang="en-US" altLang="zh-CN" dirty="0" err="1" smtClean="0"/>
              <a:t>doGet,doPost,doDelete,doOptions,doPut,toTrace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中常用的请求方式是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两种方式，其他几种方式用得极少，并且大部分浏览器也不支持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销毁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当服务器停止时自动调用</a:t>
            </a:r>
            <a:r>
              <a:rPr lang="en-US" altLang="zh-CN" dirty="0" err="1" smtClean="0"/>
              <a:t>destory</a:t>
            </a:r>
            <a:r>
              <a:rPr lang="zh-CN" altLang="en-US" dirty="0" smtClean="0"/>
              <a:t>方法释放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占用的资源并销毁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2428868"/>
          <a:ext cx="785818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38576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destroy()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销毁</a:t>
                      </a:r>
                      <a:r>
                        <a:rPr lang="en-US" altLang="zh-CN" dirty="0" err="1" smtClean="0"/>
                        <a:t>Servlet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service(</a:t>
                      </a:r>
                      <a:r>
                        <a:rPr lang="en-US" altLang="zh-CN" dirty="0" err="1" smtClean="0"/>
                        <a:t>HttpServletRequest,HttpServletResponse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doPost</a:t>
                      </a:r>
                      <a:r>
                        <a:rPr lang="en-US" altLang="zh-CN" dirty="0" smtClean="0"/>
                        <a:t>(),</a:t>
                      </a:r>
                      <a:r>
                        <a:rPr lang="en-US" altLang="zh-CN" dirty="0" err="1" smtClean="0"/>
                        <a:t>doGet</a:t>
                      </a:r>
                      <a:r>
                        <a:rPr lang="en-US" altLang="zh-CN" dirty="0" smtClean="0"/>
                        <a:t>()……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根据处理的请求调用不同的请求方法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getServletName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</a:t>
                      </a:r>
                      <a:r>
                        <a:rPr lang="en-US" altLang="zh-CN" dirty="0" err="1" smtClean="0"/>
                        <a:t>Servlet</a:t>
                      </a:r>
                      <a:r>
                        <a:rPr lang="zh-CN" altLang="en-US" dirty="0" smtClean="0"/>
                        <a:t>的名称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getInitParameter</a:t>
                      </a:r>
                      <a:r>
                        <a:rPr lang="en-US" altLang="zh-CN" dirty="0" smtClean="0"/>
                        <a:t>(String)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获取该</a:t>
                      </a:r>
                      <a:r>
                        <a:rPr lang="en-US" altLang="zh-CN" dirty="0" err="1" smtClean="0"/>
                        <a:t>Servlet</a:t>
                      </a:r>
                      <a:r>
                        <a:rPr lang="zh-CN" altLang="en-US" dirty="0" smtClean="0"/>
                        <a:t>的初始化参数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getInitParameterNames</a:t>
                      </a:r>
                      <a:r>
                        <a:rPr lang="en-US" altLang="zh-CN" dirty="0" smtClean="0"/>
                        <a:t>(String)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获取所有初始化参数的枚举对象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getServletContext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获取上下文对象相当于</a:t>
                      </a:r>
                      <a:r>
                        <a:rPr lang="en-US" altLang="zh-CN" dirty="0" smtClean="0"/>
                        <a:t>application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可以直接实现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接口，不过这样要求实现内部的所有方法，过于麻烦，可以直接继承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类，覆盖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doPost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928670"/>
            <a:ext cx="6572296" cy="514356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480" y="1214422"/>
            <a:ext cx="5786478" cy="45243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public class </a:t>
            </a:r>
            <a:r>
              <a:rPr lang="en-US" altLang="zh-CN" b="1" u="sng" dirty="0" err="1" smtClean="0">
                <a:solidFill>
                  <a:schemeClr val="bg1"/>
                </a:solidFill>
              </a:rPr>
              <a:t>MyServlet</a:t>
            </a:r>
            <a:r>
              <a:rPr lang="en-US" altLang="zh-CN" b="1" u="sng" dirty="0" smtClean="0">
                <a:solidFill>
                  <a:schemeClr val="bg1"/>
                </a:solidFill>
              </a:rPr>
              <a:t> extends </a:t>
            </a:r>
            <a:r>
              <a:rPr lang="en-US" altLang="zh-CN" b="1" u="sng" dirty="0" err="1" smtClean="0">
                <a:solidFill>
                  <a:schemeClr val="bg1"/>
                </a:solidFill>
              </a:rPr>
              <a:t>HttpServlet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@Override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protected void </a:t>
            </a:r>
            <a:r>
              <a:rPr lang="en-US" altLang="zh-CN" b="1" dirty="0" err="1" smtClean="0">
                <a:solidFill>
                  <a:schemeClr val="bg1"/>
                </a:solidFill>
              </a:rPr>
              <a:t>doGet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en-US" altLang="zh-CN" b="1" dirty="0" err="1" smtClean="0">
                <a:solidFill>
                  <a:schemeClr val="bg1"/>
                </a:solidFill>
              </a:rPr>
              <a:t>HttpServletRequest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req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</a:rPr>
              <a:t>HttpServletResponse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resp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throws 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ServletException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</a:rPr>
              <a:t>IOException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// </a:t>
            </a:r>
            <a:r>
              <a:rPr lang="en-US" altLang="zh-CN" b="1" dirty="0" smtClean="0">
                <a:solidFill>
                  <a:schemeClr val="bg1"/>
                </a:solidFill>
              </a:rPr>
              <a:t>TODO Auto-generated method stub</a:t>
            </a:r>
          </a:p>
          <a:p>
            <a:r>
              <a:rPr lang="en-US" altLang="zh-CN" b="1" dirty="0" err="1" smtClean="0">
                <a:solidFill>
                  <a:schemeClr val="bg1"/>
                </a:solidFill>
              </a:rPr>
              <a:t>super.doGet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req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resp</a:t>
            </a:r>
            <a:r>
              <a:rPr lang="en-US" altLang="zh-CN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@Override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protected void </a:t>
            </a:r>
            <a:r>
              <a:rPr lang="en-US" altLang="zh-CN" b="1" dirty="0" err="1" smtClean="0">
                <a:solidFill>
                  <a:schemeClr val="bg1"/>
                </a:solidFill>
              </a:rPr>
              <a:t>doPost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en-US" altLang="zh-CN" b="1" dirty="0" err="1" smtClean="0">
                <a:solidFill>
                  <a:schemeClr val="bg1"/>
                </a:solidFill>
              </a:rPr>
              <a:t>HttpServletRequest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req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</a:rPr>
              <a:t>HttpServletResponse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resp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throws 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ServletException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</a:rPr>
              <a:t>IOException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// </a:t>
            </a:r>
            <a:r>
              <a:rPr lang="en-US" altLang="zh-CN" b="1" dirty="0" smtClean="0">
                <a:solidFill>
                  <a:schemeClr val="bg1"/>
                </a:solidFill>
              </a:rPr>
              <a:t>TODO Auto-generated method stub</a:t>
            </a:r>
          </a:p>
          <a:p>
            <a:r>
              <a:rPr lang="en-US" altLang="zh-CN" b="1" dirty="0" err="1" smtClean="0">
                <a:solidFill>
                  <a:schemeClr val="bg1"/>
                </a:solidFill>
              </a:rPr>
              <a:t>super.doPost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req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resp</a:t>
            </a:r>
            <a:r>
              <a:rPr lang="en-US" altLang="zh-CN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后还不能直接使用，需要在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中进行配置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786058"/>
            <a:ext cx="6715172" cy="285752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8794" y="3071810"/>
            <a:ext cx="5572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-name&gt;</a:t>
            </a:r>
            <a:r>
              <a:rPr lang="en-US" altLang="zh-CN" dirty="0" err="1" smtClean="0">
                <a:solidFill>
                  <a:schemeClr val="bg1"/>
                </a:solidFill>
              </a:rPr>
              <a:t>myServlet</a:t>
            </a:r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-name&gt;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-class&gt;</a:t>
            </a:r>
            <a:r>
              <a:rPr lang="en-US" altLang="zh-CN" dirty="0" err="1" smtClean="0">
                <a:solidFill>
                  <a:schemeClr val="bg1"/>
                </a:solidFill>
              </a:rPr>
              <a:t>com.niit.MyServlet</a:t>
            </a:r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-class&gt;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-mapping&gt;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-name&gt;</a:t>
            </a:r>
            <a:r>
              <a:rPr lang="en-US" altLang="zh-CN" dirty="0" err="1" smtClean="0">
                <a:solidFill>
                  <a:schemeClr val="bg1"/>
                </a:solidFill>
              </a:rPr>
              <a:t>myServlet</a:t>
            </a:r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-name&gt;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</a:rPr>
              <a:t>-pattern&gt;/login&lt;/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</a:rPr>
              <a:t>-pattern&gt;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-mapping&gt;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的配置主要包含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-mapping</a:t>
            </a:r>
            <a:r>
              <a:rPr lang="zh-CN" altLang="en-US" dirty="0" smtClean="0"/>
              <a:t>两块内容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的基本内容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r>
              <a:rPr lang="en-US" altLang="zh-CN" dirty="0" smtClean="0"/>
              <a:t>-name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的名称，实例的变量名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r>
              <a:rPr lang="en-US" altLang="zh-CN" dirty="0" smtClean="0"/>
              <a:t>-class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所在的完整包路径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en-US" altLang="zh-CN" dirty="0" smtClean="0"/>
              <a:t>-mapping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r>
              <a:rPr lang="en-US" altLang="zh-CN" dirty="0" smtClean="0"/>
              <a:t>-name</a:t>
            </a:r>
            <a:r>
              <a:rPr lang="zh-CN" altLang="en-US" dirty="0" smtClean="0"/>
              <a:t>：和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：访问该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如何使用标签在页面中创建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对象，并对该对象的属性进行读写</a:t>
            </a:r>
            <a:endParaRPr lang="en-US" altLang="zh-CN" dirty="0" smtClean="0"/>
          </a:p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标签获取存放于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中的集合对象，并使用标签对该集合进行遍历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的基础概念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的编写和配置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和桌面程序相比，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程序更易于维护，升级，在开发时也会更方便，不需要安装客户端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诞生之前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创建基于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的程序，浏览器需要将其下载至本地再由浏览器运行，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只能在客户端运行，不能在服务器端运行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运行在服务器端的程序需要通过请求和响应完成一系列动作，我们通过创建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页面嵌入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脚本可以实现这一操作，为什么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能嵌入脚本并且完成请求响应呢？要了解这一切必须先要了解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</a:t>
            </a:r>
            <a:r>
              <a:rPr lang="zh-CN" altLang="en-US" dirty="0" smtClean="0"/>
              <a:t>是服务器端的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应用程序，具有独立于平台和协议的特性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可以生成动态的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页面。 它担当客户请求（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浏览器或其他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客户程序）与服务器响应（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服务器上的数据库或应用程序）的中间层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4357694"/>
            <a:ext cx="6215106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其实我们所编写的每一个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就是一个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持久性，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只需要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容器加载一次就能维持请求与响应之间的服务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运行速度快，由于只加载一次，所以提供更佳的性能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的所有特点都能在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中表现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安全性，只能通过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容器才能访问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javax.servlet</a:t>
            </a:r>
            <a:r>
              <a:rPr lang="zh-CN" altLang="en-US" dirty="0" smtClean="0"/>
              <a:t>的一个接口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的结构：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00298" y="3429000"/>
            <a:ext cx="3714776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javax.servlet.servlet</a:t>
            </a:r>
            <a:r>
              <a:rPr lang="zh-CN" altLang="en-US" dirty="0" smtClean="0">
                <a:solidFill>
                  <a:schemeClr val="bg1"/>
                </a:solidFill>
              </a:rPr>
              <a:t>接口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571736" y="4357694"/>
            <a:ext cx="3714776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javax.servlet.GenericServlet</a:t>
            </a:r>
            <a:r>
              <a:rPr lang="zh-CN" altLang="en-US" dirty="0" smtClean="0">
                <a:solidFill>
                  <a:schemeClr val="bg1"/>
                </a:solidFill>
              </a:rPr>
              <a:t>抽象类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00298" y="5286388"/>
            <a:ext cx="3857652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javax.servlet.http.HttpServlet</a:t>
            </a:r>
            <a:r>
              <a:rPr lang="zh-CN" altLang="en-US" dirty="0" smtClean="0">
                <a:solidFill>
                  <a:schemeClr val="bg1"/>
                </a:solidFill>
              </a:rPr>
              <a:t>抽象类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javax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的可扩展包，比如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的内容都在</a:t>
            </a:r>
            <a:r>
              <a:rPr lang="en-US" altLang="zh-CN" dirty="0" err="1" smtClean="0"/>
              <a:t>javax</a:t>
            </a:r>
            <a:r>
              <a:rPr lang="zh-CN" altLang="en-US" dirty="0" smtClean="0"/>
              <a:t>包中，而</a:t>
            </a:r>
            <a:r>
              <a:rPr lang="en-US" altLang="zh-CN" dirty="0" err="1" smtClean="0"/>
              <a:t>awt</a:t>
            </a:r>
            <a:r>
              <a:rPr lang="zh-CN" altLang="en-US" dirty="0" smtClean="0"/>
              <a:t>都在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r>
              <a:rPr lang="en-US" altLang="zh-CN" dirty="0" err="1" smtClean="0"/>
              <a:t>javax.servlet.http</a:t>
            </a:r>
            <a:r>
              <a:rPr lang="zh-CN" altLang="en-US" dirty="0" smtClean="0"/>
              <a:t>包含了支持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协议通信的相关内容</a:t>
            </a:r>
            <a:endParaRPr lang="en-US" altLang="zh-CN" dirty="0" smtClean="0"/>
          </a:p>
          <a:p>
            <a:endParaRPr lang="en-US" altLang="zh-CN" dirty="0" smtClean="0"/>
          </a:p>
          <a:p>
            <a:pPr algn="just"/>
            <a:r>
              <a:rPr lang="zh-CN" altLang="en-US" dirty="0" smtClean="0"/>
              <a:t>通过对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结构的观察，由此可见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其实就是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169</TotalTime>
  <Words>892</Words>
  <PresentationFormat>全屏显示(4:3)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J2EE 第六章</vt:lpstr>
      <vt:lpstr>回顾</vt:lpstr>
      <vt:lpstr>本章目标 </vt:lpstr>
      <vt:lpstr>什么是Servlet</vt:lpstr>
      <vt:lpstr>什么是Servlet</vt:lpstr>
      <vt:lpstr>什么是Servlet</vt:lpstr>
      <vt:lpstr>Servlet的特点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幻灯片 17</vt:lpstr>
      <vt:lpstr>Servlet的使用</vt:lpstr>
      <vt:lpstr>Servlet的使用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Allen</cp:lastModifiedBy>
  <cp:revision>24</cp:revision>
  <dcterms:modified xsi:type="dcterms:W3CDTF">2014-11-19T00:46:43Z</dcterms:modified>
</cp:coreProperties>
</file>