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54" r:id="rId2"/>
    <p:sldId id="364" r:id="rId3"/>
    <p:sldId id="360" r:id="rId4"/>
    <p:sldId id="359" r:id="rId5"/>
    <p:sldId id="363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que2" id="{B45E9A49-D1AD-104B-A1F0-2A761A280B15}">
          <p14:sldIdLst>
            <p14:sldId id="354"/>
            <p14:sldId id="364"/>
            <p14:sldId id="360"/>
            <p14:sldId id="359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06" userDrawn="1">
          <p15:clr>
            <a:srgbClr val="A4A3A4"/>
          </p15:clr>
        </p15:guide>
        <p15:guide id="6" orient="horz" pos="3407" userDrawn="1">
          <p15:clr>
            <a:srgbClr val="A4A3A4"/>
          </p15:clr>
        </p15:guide>
        <p15:guide id="7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50FF"/>
    <a:srgbClr val="528938"/>
    <a:srgbClr val="1F1D1E"/>
    <a:srgbClr val="252521"/>
    <a:srgbClr val="FFE227"/>
    <a:srgbClr val="06FBCD"/>
    <a:srgbClr val="EEDECD"/>
    <a:srgbClr val="DDA42B"/>
    <a:srgbClr val="CE653C"/>
    <a:srgbClr val="FCD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71"/>
    <p:restoredTop sz="94638"/>
  </p:normalViewPr>
  <p:slideViewPr>
    <p:cSldViewPr snapToGrid="0" snapToObjects="1">
      <p:cViewPr varScale="1">
        <p:scale>
          <a:sx n="82" d="100"/>
          <a:sy n="82" d="100"/>
        </p:scale>
        <p:origin x="62" y="72"/>
      </p:cViewPr>
      <p:guideLst>
        <p:guide orient="horz" pos="1606"/>
        <p:guide orient="horz" pos="340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69D9906-2445-2349-9A3F-943B810A7D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>
              <a:latin typeface="Trebuchet MS" panose="020B0703020202090204" pitchFamily="34" charset="0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32BBEA5-468F-354C-AE77-74F8A038B4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ACEBC-D704-224E-8330-F3B59515DFAE}" type="datetimeFigureOut">
              <a:rPr lang="fr-FR" smtClean="0">
                <a:latin typeface="Trebuchet MS" panose="020B0703020202090204" pitchFamily="34" charset="0"/>
              </a:rPr>
              <a:t>11/02/2022</a:t>
            </a:fld>
            <a:endParaRPr lang="fr-FR" dirty="0">
              <a:latin typeface="Trebuchet MS" panose="020B070302020209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3FAB2E-D100-7243-9B95-7F4253ECA0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>
              <a:latin typeface="Trebuchet MS" panose="020B0703020202090204" pitchFamily="34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677F15-BC8C-FD41-B739-84D9E992B5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F41C9-9F43-C74D-811B-158D59EDC8FE}" type="slidenum">
              <a:rPr lang="fr-FR" smtClean="0">
                <a:latin typeface="Trebuchet MS" panose="020B0703020202090204" pitchFamily="34" charset="0"/>
              </a:rPr>
              <a:t>‹N°›</a:t>
            </a:fld>
            <a:endParaRPr lang="fr-FR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5308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Trebuchet MS" panose="020B070302020209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Trebuchet MS" panose="020B0703020202090204" pitchFamily="34" charset="0"/>
              </a:defRPr>
            </a:lvl1pPr>
          </a:lstStyle>
          <a:p>
            <a:fld id="{27F0061E-6F1A-014C-85F0-A025E81E686E}" type="datetimeFigureOut">
              <a:rPr lang="fr-FR" smtClean="0"/>
              <a:pPr/>
              <a:t>11/02/2022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Trebuchet MS" panose="020B070302020209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Trebuchet MS" panose="020B0703020202090204" pitchFamily="34" charset="0"/>
              </a:defRPr>
            </a:lvl1pPr>
          </a:lstStyle>
          <a:p>
            <a:fld id="{3B629B0D-858B-5844-8B63-9EB4A06BC1F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48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numéro de diapositive 9">
            <a:extLst>
              <a:ext uri="{FF2B5EF4-FFF2-40B4-BE49-F238E27FC236}">
                <a16:creationId xmlns:a16="http://schemas.microsoft.com/office/drawing/2014/main" id="{208EA4D9-164B-114A-97CE-EDB5F20077F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034395" y="6239925"/>
            <a:ext cx="533718" cy="351375"/>
          </a:xfrm>
        </p:spPr>
        <p:txBody>
          <a:bodyPr/>
          <a:lstStyle/>
          <a:p>
            <a:fld id="{0217B330-993C-C24C-A29D-645268CB86B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2A452DCC-9C80-A54B-B28F-5B32348F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2842B4B3-1CC4-EB4F-B9C8-89A066490CFB}"/>
              </a:ext>
            </a:extLst>
          </p:cNvPr>
          <p:cNvSpPr/>
          <p:nvPr userDrawn="1"/>
        </p:nvSpPr>
        <p:spPr>
          <a:xfrm rot="5400000">
            <a:off x="2665465" y="-2665465"/>
            <a:ext cx="6868509" cy="12199440"/>
          </a:xfrm>
          <a:custGeom>
            <a:avLst/>
            <a:gdLst>
              <a:gd name="connsiteX0" fmla="*/ 168966 w 6858000"/>
              <a:gd name="connsiteY0" fmla="*/ 12030474 h 12199440"/>
              <a:gd name="connsiteX1" fmla="*/ 6689034 w 6858000"/>
              <a:gd name="connsiteY1" fmla="*/ 12030474 h 12199440"/>
              <a:gd name="connsiteX2" fmla="*/ 6689034 w 6858000"/>
              <a:gd name="connsiteY2" fmla="*/ 168965 h 12199440"/>
              <a:gd name="connsiteX3" fmla="*/ 168966 w 6858000"/>
              <a:gd name="connsiteY3" fmla="*/ 168965 h 12199440"/>
              <a:gd name="connsiteX4" fmla="*/ 0 w 6858000"/>
              <a:gd name="connsiteY4" fmla="*/ 12199439 h 12199440"/>
              <a:gd name="connsiteX5" fmla="*/ 0 w 6858000"/>
              <a:gd name="connsiteY5" fmla="*/ 12030474 h 12199440"/>
              <a:gd name="connsiteX6" fmla="*/ 1 w 6858000"/>
              <a:gd name="connsiteY6" fmla="*/ 12030474 h 12199440"/>
              <a:gd name="connsiteX7" fmla="*/ 1 w 6858000"/>
              <a:gd name="connsiteY7" fmla="*/ 168965 h 12199440"/>
              <a:gd name="connsiteX8" fmla="*/ 0 w 6858000"/>
              <a:gd name="connsiteY8" fmla="*/ 168965 h 12199440"/>
              <a:gd name="connsiteX9" fmla="*/ 0 w 6858000"/>
              <a:gd name="connsiteY9" fmla="*/ 0 h 12199440"/>
              <a:gd name="connsiteX10" fmla="*/ 6858000 w 6858000"/>
              <a:gd name="connsiteY10" fmla="*/ 0 h 12199440"/>
              <a:gd name="connsiteX11" fmla="*/ 6858000 w 6858000"/>
              <a:gd name="connsiteY11" fmla="*/ 168965 h 12199440"/>
              <a:gd name="connsiteX12" fmla="*/ 6857999 w 6858000"/>
              <a:gd name="connsiteY12" fmla="*/ 168965 h 12199440"/>
              <a:gd name="connsiteX13" fmla="*/ 6857999 w 6858000"/>
              <a:gd name="connsiteY13" fmla="*/ 12030474 h 12199440"/>
              <a:gd name="connsiteX14" fmla="*/ 6858000 w 6858000"/>
              <a:gd name="connsiteY14" fmla="*/ 12030474 h 12199440"/>
              <a:gd name="connsiteX15" fmla="*/ 6858000 w 6858000"/>
              <a:gd name="connsiteY15" fmla="*/ 12199439 h 12199440"/>
              <a:gd name="connsiteX16" fmla="*/ 168966 w 6858000"/>
              <a:gd name="connsiteY16" fmla="*/ 12199439 h 12199440"/>
              <a:gd name="connsiteX17" fmla="*/ 168966 w 6858000"/>
              <a:gd name="connsiteY17" fmla="*/ 12199440 h 12199440"/>
              <a:gd name="connsiteX18" fmla="*/ 1 w 6858000"/>
              <a:gd name="connsiteY18" fmla="*/ 12199440 h 12199440"/>
              <a:gd name="connsiteX19" fmla="*/ 1 w 6858000"/>
              <a:gd name="connsiteY19" fmla="*/ 12199439 h 1219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12199440">
                <a:moveTo>
                  <a:pt x="168966" y="12030474"/>
                </a:moveTo>
                <a:lnTo>
                  <a:pt x="6689034" y="12030474"/>
                </a:lnTo>
                <a:lnTo>
                  <a:pt x="6689034" y="168965"/>
                </a:lnTo>
                <a:lnTo>
                  <a:pt x="168966" y="168965"/>
                </a:lnTo>
                <a:close/>
                <a:moveTo>
                  <a:pt x="0" y="12199439"/>
                </a:moveTo>
                <a:lnTo>
                  <a:pt x="0" y="12030474"/>
                </a:lnTo>
                <a:lnTo>
                  <a:pt x="1" y="12030474"/>
                </a:lnTo>
                <a:lnTo>
                  <a:pt x="1" y="168965"/>
                </a:lnTo>
                <a:lnTo>
                  <a:pt x="0" y="168965"/>
                </a:lnTo>
                <a:lnTo>
                  <a:pt x="0" y="0"/>
                </a:lnTo>
                <a:lnTo>
                  <a:pt x="6858000" y="0"/>
                </a:lnTo>
                <a:lnTo>
                  <a:pt x="6858000" y="168965"/>
                </a:lnTo>
                <a:lnTo>
                  <a:pt x="6857999" y="168965"/>
                </a:lnTo>
                <a:lnTo>
                  <a:pt x="6857999" y="12030474"/>
                </a:lnTo>
                <a:lnTo>
                  <a:pt x="6858000" y="12030474"/>
                </a:lnTo>
                <a:lnTo>
                  <a:pt x="6858000" y="12199439"/>
                </a:lnTo>
                <a:lnTo>
                  <a:pt x="168966" y="12199439"/>
                </a:lnTo>
                <a:lnTo>
                  <a:pt x="168966" y="12199440"/>
                </a:lnTo>
                <a:lnTo>
                  <a:pt x="1" y="12199440"/>
                </a:lnTo>
                <a:lnTo>
                  <a:pt x="1" y="12199439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noProof="1"/>
          </a:p>
        </p:txBody>
      </p:sp>
      <p:sp>
        <p:nvSpPr>
          <p:cNvPr id="15" name="Espace réservé du texte 9">
            <a:extLst>
              <a:ext uri="{FF2B5EF4-FFF2-40B4-BE49-F238E27FC236}">
                <a16:creationId xmlns:a16="http://schemas.microsoft.com/office/drawing/2014/main" id="{C6DCC354-9A94-E947-BEB4-CECE4C3EE83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235075" y="2286000"/>
            <a:ext cx="2898775" cy="3663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85875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rme libre 20">
            <a:extLst>
              <a:ext uri="{FF2B5EF4-FFF2-40B4-BE49-F238E27FC236}">
                <a16:creationId xmlns:a16="http://schemas.microsoft.com/office/drawing/2014/main" id="{BAD3ECE0-B655-2B42-ACA2-73E43AE39929}"/>
              </a:ext>
            </a:extLst>
          </p:cNvPr>
          <p:cNvSpPr/>
          <p:nvPr userDrawn="1"/>
        </p:nvSpPr>
        <p:spPr>
          <a:xfrm rot="5400000">
            <a:off x="2665465" y="-2665465"/>
            <a:ext cx="6868509" cy="12199440"/>
          </a:xfrm>
          <a:custGeom>
            <a:avLst/>
            <a:gdLst>
              <a:gd name="connsiteX0" fmla="*/ 168966 w 6858000"/>
              <a:gd name="connsiteY0" fmla="*/ 12030474 h 12199440"/>
              <a:gd name="connsiteX1" fmla="*/ 6689034 w 6858000"/>
              <a:gd name="connsiteY1" fmla="*/ 12030474 h 12199440"/>
              <a:gd name="connsiteX2" fmla="*/ 6689034 w 6858000"/>
              <a:gd name="connsiteY2" fmla="*/ 168965 h 12199440"/>
              <a:gd name="connsiteX3" fmla="*/ 168966 w 6858000"/>
              <a:gd name="connsiteY3" fmla="*/ 168965 h 12199440"/>
              <a:gd name="connsiteX4" fmla="*/ 0 w 6858000"/>
              <a:gd name="connsiteY4" fmla="*/ 12199439 h 12199440"/>
              <a:gd name="connsiteX5" fmla="*/ 0 w 6858000"/>
              <a:gd name="connsiteY5" fmla="*/ 12030474 h 12199440"/>
              <a:gd name="connsiteX6" fmla="*/ 1 w 6858000"/>
              <a:gd name="connsiteY6" fmla="*/ 12030474 h 12199440"/>
              <a:gd name="connsiteX7" fmla="*/ 1 w 6858000"/>
              <a:gd name="connsiteY7" fmla="*/ 168965 h 12199440"/>
              <a:gd name="connsiteX8" fmla="*/ 0 w 6858000"/>
              <a:gd name="connsiteY8" fmla="*/ 168965 h 12199440"/>
              <a:gd name="connsiteX9" fmla="*/ 0 w 6858000"/>
              <a:gd name="connsiteY9" fmla="*/ 0 h 12199440"/>
              <a:gd name="connsiteX10" fmla="*/ 6858000 w 6858000"/>
              <a:gd name="connsiteY10" fmla="*/ 0 h 12199440"/>
              <a:gd name="connsiteX11" fmla="*/ 6858000 w 6858000"/>
              <a:gd name="connsiteY11" fmla="*/ 168965 h 12199440"/>
              <a:gd name="connsiteX12" fmla="*/ 6857999 w 6858000"/>
              <a:gd name="connsiteY12" fmla="*/ 168965 h 12199440"/>
              <a:gd name="connsiteX13" fmla="*/ 6857999 w 6858000"/>
              <a:gd name="connsiteY13" fmla="*/ 12030474 h 12199440"/>
              <a:gd name="connsiteX14" fmla="*/ 6858000 w 6858000"/>
              <a:gd name="connsiteY14" fmla="*/ 12030474 h 12199440"/>
              <a:gd name="connsiteX15" fmla="*/ 6858000 w 6858000"/>
              <a:gd name="connsiteY15" fmla="*/ 12199439 h 12199440"/>
              <a:gd name="connsiteX16" fmla="*/ 168966 w 6858000"/>
              <a:gd name="connsiteY16" fmla="*/ 12199439 h 12199440"/>
              <a:gd name="connsiteX17" fmla="*/ 168966 w 6858000"/>
              <a:gd name="connsiteY17" fmla="*/ 12199440 h 12199440"/>
              <a:gd name="connsiteX18" fmla="*/ 1 w 6858000"/>
              <a:gd name="connsiteY18" fmla="*/ 12199440 h 12199440"/>
              <a:gd name="connsiteX19" fmla="*/ 1 w 6858000"/>
              <a:gd name="connsiteY19" fmla="*/ 12199439 h 1219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12199440">
                <a:moveTo>
                  <a:pt x="168966" y="12030474"/>
                </a:moveTo>
                <a:lnTo>
                  <a:pt x="6689034" y="12030474"/>
                </a:lnTo>
                <a:lnTo>
                  <a:pt x="6689034" y="168965"/>
                </a:lnTo>
                <a:lnTo>
                  <a:pt x="168966" y="168965"/>
                </a:lnTo>
                <a:close/>
                <a:moveTo>
                  <a:pt x="0" y="12199439"/>
                </a:moveTo>
                <a:lnTo>
                  <a:pt x="0" y="12030474"/>
                </a:lnTo>
                <a:lnTo>
                  <a:pt x="1" y="12030474"/>
                </a:lnTo>
                <a:lnTo>
                  <a:pt x="1" y="168965"/>
                </a:lnTo>
                <a:lnTo>
                  <a:pt x="0" y="168965"/>
                </a:lnTo>
                <a:lnTo>
                  <a:pt x="0" y="0"/>
                </a:lnTo>
                <a:lnTo>
                  <a:pt x="6858000" y="0"/>
                </a:lnTo>
                <a:lnTo>
                  <a:pt x="6858000" y="168965"/>
                </a:lnTo>
                <a:lnTo>
                  <a:pt x="6857999" y="168965"/>
                </a:lnTo>
                <a:lnTo>
                  <a:pt x="6857999" y="12030474"/>
                </a:lnTo>
                <a:lnTo>
                  <a:pt x="6858000" y="12030474"/>
                </a:lnTo>
                <a:lnTo>
                  <a:pt x="6858000" y="12199439"/>
                </a:lnTo>
                <a:lnTo>
                  <a:pt x="168966" y="12199439"/>
                </a:lnTo>
                <a:lnTo>
                  <a:pt x="168966" y="12199440"/>
                </a:lnTo>
                <a:lnTo>
                  <a:pt x="1" y="12199440"/>
                </a:lnTo>
                <a:lnTo>
                  <a:pt x="1" y="12199439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noProof="1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A66013-73DB-E64B-90F1-72BC9F1AEA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4686" y="947008"/>
            <a:ext cx="2929164" cy="10375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Insert a </a:t>
            </a:r>
            <a:br>
              <a:rPr lang="fr-FR" dirty="0"/>
            </a:br>
            <a:r>
              <a:rPr lang="fr-FR" dirty="0" err="1"/>
              <a:t>two-lined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en-GB" dirty="0"/>
          </a:p>
        </p:txBody>
      </p:sp>
      <p:sp>
        <p:nvSpPr>
          <p:cNvPr id="95" name="Espace réservé du numéro de diapositive 9">
            <a:extLst>
              <a:ext uri="{FF2B5EF4-FFF2-40B4-BE49-F238E27FC236}">
                <a16:creationId xmlns:a16="http://schemas.microsoft.com/office/drawing/2014/main" id="{719DD958-4060-1B4F-AC21-6D1CD06B956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034395" y="6239925"/>
            <a:ext cx="533718" cy="351375"/>
          </a:xfrm>
        </p:spPr>
        <p:txBody>
          <a:bodyPr/>
          <a:lstStyle/>
          <a:p>
            <a:fld id="{0217B330-993C-C24C-A29D-645268CB86B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7626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4" pos="2604">
          <p15:clr>
            <a:srgbClr val="FBAE40"/>
          </p15:clr>
        </p15:guide>
        <p15:guide id="5" pos="2924">
          <p15:clr>
            <a:srgbClr val="FBAE40"/>
          </p15:clr>
        </p15:guide>
        <p15:guide id="6" pos="4763">
          <p15:clr>
            <a:srgbClr val="FBAE40"/>
          </p15:clr>
        </p15:guide>
        <p15:guide id="7" pos="507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8E21C-F1E7-5949-95FF-D3D3AF9E82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Insert a </a:t>
            </a:r>
            <a:br>
              <a:rPr lang="fr-FR" dirty="0"/>
            </a:br>
            <a:r>
              <a:rPr lang="fr-FR" dirty="0" err="1"/>
              <a:t>two-lined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en-GB" dirty="0"/>
          </a:p>
        </p:txBody>
      </p:sp>
      <p:sp>
        <p:nvSpPr>
          <p:cNvPr id="56" name="Espace réservé du numéro de diapositive 9">
            <a:extLst>
              <a:ext uri="{FF2B5EF4-FFF2-40B4-BE49-F238E27FC236}">
                <a16:creationId xmlns:a16="http://schemas.microsoft.com/office/drawing/2014/main" id="{F22822EF-66C7-FA40-8717-8194FE9B7FC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034395" y="6239925"/>
            <a:ext cx="533718" cy="351375"/>
          </a:xfrm>
        </p:spPr>
        <p:txBody>
          <a:bodyPr/>
          <a:lstStyle/>
          <a:p>
            <a:fld id="{0217B330-993C-C24C-A29D-645268CB86B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0BABF6D4-2176-074C-8884-C4E6E146CB7B}"/>
              </a:ext>
            </a:extLst>
          </p:cNvPr>
          <p:cNvSpPr/>
          <p:nvPr userDrawn="1"/>
        </p:nvSpPr>
        <p:spPr>
          <a:xfrm rot="5400000">
            <a:off x="2665465" y="-2665465"/>
            <a:ext cx="6868509" cy="12199440"/>
          </a:xfrm>
          <a:custGeom>
            <a:avLst/>
            <a:gdLst>
              <a:gd name="connsiteX0" fmla="*/ 168966 w 6858000"/>
              <a:gd name="connsiteY0" fmla="*/ 12030474 h 12199440"/>
              <a:gd name="connsiteX1" fmla="*/ 6689034 w 6858000"/>
              <a:gd name="connsiteY1" fmla="*/ 12030474 h 12199440"/>
              <a:gd name="connsiteX2" fmla="*/ 6689034 w 6858000"/>
              <a:gd name="connsiteY2" fmla="*/ 168965 h 12199440"/>
              <a:gd name="connsiteX3" fmla="*/ 168966 w 6858000"/>
              <a:gd name="connsiteY3" fmla="*/ 168965 h 12199440"/>
              <a:gd name="connsiteX4" fmla="*/ 0 w 6858000"/>
              <a:gd name="connsiteY4" fmla="*/ 12199439 h 12199440"/>
              <a:gd name="connsiteX5" fmla="*/ 0 w 6858000"/>
              <a:gd name="connsiteY5" fmla="*/ 12030474 h 12199440"/>
              <a:gd name="connsiteX6" fmla="*/ 1 w 6858000"/>
              <a:gd name="connsiteY6" fmla="*/ 12030474 h 12199440"/>
              <a:gd name="connsiteX7" fmla="*/ 1 w 6858000"/>
              <a:gd name="connsiteY7" fmla="*/ 168965 h 12199440"/>
              <a:gd name="connsiteX8" fmla="*/ 0 w 6858000"/>
              <a:gd name="connsiteY8" fmla="*/ 168965 h 12199440"/>
              <a:gd name="connsiteX9" fmla="*/ 0 w 6858000"/>
              <a:gd name="connsiteY9" fmla="*/ 0 h 12199440"/>
              <a:gd name="connsiteX10" fmla="*/ 6858000 w 6858000"/>
              <a:gd name="connsiteY10" fmla="*/ 0 h 12199440"/>
              <a:gd name="connsiteX11" fmla="*/ 6858000 w 6858000"/>
              <a:gd name="connsiteY11" fmla="*/ 168965 h 12199440"/>
              <a:gd name="connsiteX12" fmla="*/ 6857999 w 6858000"/>
              <a:gd name="connsiteY12" fmla="*/ 168965 h 12199440"/>
              <a:gd name="connsiteX13" fmla="*/ 6857999 w 6858000"/>
              <a:gd name="connsiteY13" fmla="*/ 12030474 h 12199440"/>
              <a:gd name="connsiteX14" fmla="*/ 6858000 w 6858000"/>
              <a:gd name="connsiteY14" fmla="*/ 12030474 h 12199440"/>
              <a:gd name="connsiteX15" fmla="*/ 6858000 w 6858000"/>
              <a:gd name="connsiteY15" fmla="*/ 12199439 h 12199440"/>
              <a:gd name="connsiteX16" fmla="*/ 168966 w 6858000"/>
              <a:gd name="connsiteY16" fmla="*/ 12199439 h 12199440"/>
              <a:gd name="connsiteX17" fmla="*/ 168966 w 6858000"/>
              <a:gd name="connsiteY17" fmla="*/ 12199440 h 12199440"/>
              <a:gd name="connsiteX18" fmla="*/ 1 w 6858000"/>
              <a:gd name="connsiteY18" fmla="*/ 12199440 h 12199440"/>
              <a:gd name="connsiteX19" fmla="*/ 1 w 6858000"/>
              <a:gd name="connsiteY19" fmla="*/ 12199439 h 1219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12199440">
                <a:moveTo>
                  <a:pt x="168966" y="12030474"/>
                </a:moveTo>
                <a:lnTo>
                  <a:pt x="6689034" y="12030474"/>
                </a:lnTo>
                <a:lnTo>
                  <a:pt x="6689034" y="168965"/>
                </a:lnTo>
                <a:lnTo>
                  <a:pt x="168966" y="168965"/>
                </a:lnTo>
                <a:close/>
                <a:moveTo>
                  <a:pt x="0" y="12199439"/>
                </a:moveTo>
                <a:lnTo>
                  <a:pt x="0" y="12030474"/>
                </a:lnTo>
                <a:lnTo>
                  <a:pt x="1" y="12030474"/>
                </a:lnTo>
                <a:lnTo>
                  <a:pt x="1" y="168965"/>
                </a:lnTo>
                <a:lnTo>
                  <a:pt x="0" y="168965"/>
                </a:lnTo>
                <a:lnTo>
                  <a:pt x="0" y="0"/>
                </a:lnTo>
                <a:lnTo>
                  <a:pt x="6858000" y="0"/>
                </a:lnTo>
                <a:lnTo>
                  <a:pt x="6858000" y="168965"/>
                </a:lnTo>
                <a:lnTo>
                  <a:pt x="6857999" y="168965"/>
                </a:lnTo>
                <a:lnTo>
                  <a:pt x="6857999" y="12030474"/>
                </a:lnTo>
                <a:lnTo>
                  <a:pt x="6858000" y="12030474"/>
                </a:lnTo>
                <a:lnTo>
                  <a:pt x="6858000" y="12199439"/>
                </a:lnTo>
                <a:lnTo>
                  <a:pt x="168966" y="12199439"/>
                </a:lnTo>
                <a:lnTo>
                  <a:pt x="168966" y="12199440"/>
                </a:lnTo>
                <a:lnTo>
                  <a:pt x="1" y="12199440"/>
                </a:lnTo>
                <a:lnTo>
                  <a:pt x="1" y="12199439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noProof="1"/>
          </a:p>
        </p:txBody>
      </p:sp>
      <p:sp>
        <p:nvSpPr>
          <p:cNvPr id="22" name="Espace réservé du texte 9">
            <a:extLst>
              <a:ext uri="{FF2B5EF4-FFF2-40B4-BE49-F238E27FC236}">
                <a16:creationId xmlns:a16="http://schemas.microsoft.com/office/drawing/2014/main" id="{0AA474B1-F071-094D-9ED3-47DF8DEC887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235075" y="2286000"/>
            <a:ext cx="2898775" cy="3663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362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8" orient="horz" pos="2567">
          <p15:clr>
            <a:srgbClr val="FBAE40"/>
          </p15:clr>
        </p15:guide>
        <p15:guide id="9" pos="2070" userDrawn="1">
          <p15:clr>
            <a:srgbClr val="FBAE40"/>
          </p15:clr>
        </p15:guide>
        <p15:guide id="10" pos="2393" userDrawn="1">
          <p15:clr>
            <a:srgbClr val="FBAE40"/>
          </p15:clr>
        </p15:guide>
        <p15:guide id="11" pos="5279" userDrawn="1">
          <p15:clr>
            <a:srgbClr val="FBAE40"/>
          </p15:clr>
        </p15:guide>
        <p15:guide id="12" pos="563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rme libre 20">
            <a:extLst>
              <a:ext uri="{FF2B5EF4-FFF2-40B4-BE49-F238E27FC236}">
                <a16:creationId xmlns:a16="http://schemas.microsoft.com/office/drawing/2014/main" id="{BAD3ECE0-B655-2B42-ACA2-73E43AE39929}"/>
              </a:ext>
            </a:extLst>
          </p:cNvPr>
          <p:cNvSpPr/>
          <p:nvPr userDrawn="1"/>
        </p:nvSpPr>
        <p:spPr>
          <a:xfrm rot="5400000">
            <a:off x="2665465" y="-2665465"/>
            <a:ext cx="6868509" cy="12199440"/>
          </a:xfrm>
          <a:custGeom>
            <a:avLst/>
            <a:gdLst>
              <a:gd name="connsiteX0" fmla="*/ 168966 w 6858000"/>
              <a:gd name="connsiteY0" fmla="*/ 12030474 h 12199440"/>
              <a:gd name="connsiteX1" fmla="*/ 6689034 w 6858000"/>
              <a:gd name="connsiteY1" fmla="*/ 12030474 h 12199440"/>
              <a:gd name="connsiteX2" fmla="*/ 6689034 w 6858000"/>
              <a:gd name="connsiteY2" fmla="*/ 168965 h 12199440"/>
              <a:gd name="connsiteX3" fmla="*/ 168966 w 6858000"/>
              <a:gd name="connsiteY3" fmla="*/ 168965 h 12199440"/>
              <a:gd name="connsiteX4" fmla="*/ 0 w 6858000"/>
              <a:gd name="connsiteY4" fmla="*/ 12199439 h 12199440"/>
              <a:gd name="connsiteX5" fmla="*/ 0 w 6858000"/>
              <a:gd name="connsiteY5" fmla="*/ 12030474 h 12199440"/>
              <a:gd name="connsiteX6" fmla="*/ 1 w 6858000"/>
              <a:gd name="connsiteY6" fmla="*/ 12030474 h 12199440"/>
              <a:gd name="connsiteX7" fmla="*/ 1 w 6858000"/>
              <a:gd name="connsiteY7" fmla="*/ 168965 h 12199440"/>
              <a:gd name="connsiteX8" fmla="*/ 0 w 6858000"/>
              <a:gd name="connsiteY8" fmla="*/ 168965 h 12199440"/>
              <a:gd name="connsiteX9" fmla="*/ 0 w 6858000"/>
              <a:gd name="connsiteY9" fmla="*/ 0 h 12199440"/>
              <a:gd name="connsiteX10" fmla="*/ 6858000 w 6858000"/>
              <a:gd name="connsiteY10" fmla="*/ 0 h 12199440"/>
              <a:gd name="connsiteX11" fmla="*/ 6858000 w 6858000"/>
              <a:gd name="connsiteY11" fmla="*/ 168965 h 12199440"/>
              <a:gd name="connsiteX12" fmla="*/ 6857999 w 6858000"/>
              <a:gd name="connsiteY12" fmla="*/ 168965 h 12199440"/>
              <a:gd name="connsiteX13" fmla="*/ 6857999 w 6858000"/>
              <a:gd name="connsiteY13" fmla="*/ 12030474 h 12199440"/>
              <a:gd name="connsiteX14" fmla="*/ 6858000 w 6858000"/>
              <a:gd name="connsiteY14" fmla="*/ 12030474 h 12199440"/>
              <a:gd name="connsiteX15" fmla="*/ 6858000 w 6858000"/>
              <a:gd name="connsiteY15" fmla="*/ 12199439 h 12199440"/>
              <a:gd name="connsiteX16" fmla="*/ 168966 w 6858000"/>
              <a:gd name="connsiteY16" fmla="*/ 12199439 h 12199440"/>
              <a:gd name="connsiteX17" fmla="*/ 168966 w 6858000"/>
              <a:gd name="connsiteY17" fmla="*/ 12199440 h 12199440"/>
              <a:gd name="connsiteX18" fmla="*/ 1 w 6858000"/>
              <a:gd name="connsiteY18" fmla="*/ 12199440 h 12199440"/>
              <a:gd name="connsiteX19" fmla="*/ 1 w 6858000"/>
              <a:gd name="connsiteY19" fmla="*/ 12199439 h 1219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12199440">
                <a:moveTo>
                  <a:pt x="168966" y="12030474"/>
                </a:moveTo>
                <a:lnTo>
                  <a:pt x="6689034" y="12030474"/>
                </a:lnTo>
                <a:lnTo>
                  <a:pt x="6689034" y="168965"/>
                </a:lnTo>
                <a:lnTo>
                  <a:pt x="168966" y="168965"/>
                </a:lnTo>
                <a:close/>
                <a:moveTo>
                  <a:pt x="0" y="12199439"/>
                </a:moveTo>
                <a:lnTo>
                  <a:pt x="0" y="12030474"/>
                </a:lnTo>
                <a:lnTo>
                  <a:pt x="1" y="12030474"/>
                </a:lnTo>
                <a:lnTo>
                  <a:pt x="1" y="168965"/>
                </a:lnTo>
                <a:lnTo>
                  <a:pt x="0" y="168965"/>
                </a:lnTo>
                <a:lnTo>
                  <a:pt x="0" y="0"/>
                </a:lnTo>
                <a:lnTo>
                  <a:pt x="6858000" y="0"/>
                </a:lnTo>
                <a:lnTo>
                  <a:pt x="6858000" y="168965"/>
                </a:lnTo>
                <a:lnTo>
                  <a:pt x="6857999" y="168965"/>
                </a:lnTo>
                <a:lnTo>
                  <a:pt x="6857999" y="12030474"/>
                </a:lnTo>
                <a:lnTo>
                  <a:pt x="6858000" y="12030474"/>
                </a:lnTo>
                <a:lnTo>
                  <a:pt x="6858000" y="12199439"/>
                </a:lnTo>
                <a:lnTo>
                  <a:pt x="168966" y="12199439"/>
                </a:lnTo>
                <a:lnTo>
                  <a:pt x="168966" y="12199440"/>
                </a:lnTo>
                <a:lnTo>
                  <a:pt x="1" y="12199440"/>
                </a:lnTo>
                <a:lnTo>
                  <a:pt x="1" y="12199439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noProof="1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A66013-73DB-E64B-90F1-72BC9F1AEA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4686" y="947008"/>
            <a:ext cx="2929164" cy="10375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Insert a </a:t>
            </a:r>
            <a:br>
              <a:rPr lang="fr-FR" dirty="0"/>
            </a:br>
            <a:r>
              <a:rPr lang="fr-FR" dirty="0" err="1"/>
              <a:t>two-lined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en-GB" dirty="0"/>
          </a:p>
        </p:txBody>
      </p:sp>
      <p:sp>
        <p:nvSpPr>
          <p:cNvPr id="95" name="Espace réservé du numéro de diapositive 9">
            <a:extLst>
              <a:ext uri="{FF2B5EF4-FFF2-40B4-BE49-F238E27FC236}">
                <a16:creationId xmlns:a16="http://schemas.microsoft.com/office/drawing/2014/main" id="{719DD958-4060-1B4F-AC21-6D1CD06B956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034395" y="6239925"/>
            <a:ext cx="533718" cy="351375"/>
          </a:xfrm>
        </p:spPr>
        <p:txBody>
          <a:bodyPr/>
          <a:lstStyle/>
          <a:p>
            <a:fld id="{0217B330-993C-C24C-A29D-645268CB86B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4" name="Espace réservé pour une image  7">
            <a:extLst>
              <a:ext uri="{FF2B5EF4-FFF2-40B4-BE49-F238E27FC236}">
                <a16:creationId xmlns:a16="http://schemas.microsoft.com/office/drawing/2014/main" id="{B6C77921-8EC4-B945-B2AF-2FD6E6D5CA97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4679950" y="171450"/>
            <a:ext cx="3676650" cy="3262611"/>
          </a:xfrm>
        </p:spPr>
        <p:txBody>
          <a:bodyPr/>
          <a:lstStyle/>
          <a:p>
            <a:endParaRPr/>
          </a:p>
        </p:txBody>
      </p:sp>
      <p:sp>
        <p:nvSpPr>
          <p:cNvPr id="35" name="Espace réservé pour une image  7">
            <a:extLst>
              <a:ext uri="{FF2B5EF4-FFF2-40B4-BE49-F238E27FC236}">
                <a16:creationId xmlns:a16="http://schemas.microsoft.com/office/drawing/2014/main" id="{2A46CA97-45BE-3846-8CB7-0155837081D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353648" y="171450"/>
            <a:ext cx="3676650" cy="3262611"/>
          </a:xfrm>
        </p:spPr>
        <p:txBody>
          <a:bodyPr/>
          <a:lstStyle/>
          <a:p>
            <a:endParaRPr/>
          </a:p>
        </p:txBody>
      </p:sp>
      <p:sp>
        <p:nvSpPr>
          <p:cNvPr id="36" name="Espace réservé pour une image  7">
            <a:extLst>
              <a:ext uri="{FF2B5EF4-FFF2-40B4-BE49-F238E27FC236}">
                <a16:creationId xmlns:a16="http://schemas.microsoft.com/office/drawing/2014/main" id="{35C4274F-1030-D749-8FCC-1414070F1C8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679950" y="3431761"/>
            <a:ext cx="3676650" cy="3262611"/>
          </a:xfrm>
        </p:spPr>
        <p:txBody>
          <a:bodyPr/>
          <a:lstStyle/>
          <a:p>
            <a:endParaRPr/>
          </a:p>
        </p:txBody>
      </p:sp>
      <p:sp>
        <p:nvSpPr>
          <p:cNvPr id="37" name="Espace réservé pour une image  7">
            <a:extLst>
              <a:ext uri="{FF2B5EF4-FFF2-40B4-BE49-F238E27FC236}">
                <a16:creationId xmlns:a16="http://schemas.microsoft.com/office/drawing/2014/main" id="{A7BA537C-AE95-4845-9C58-B5F52B6ABF0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353648" y="3431761"/>
            <a:ext cx="3676650" cy="3262611"/>
          </a:xfrm>
        </p:spPr>
        <p:txBody>
          <a:bodyPr/>
          <a:lstStyle/>
          <a:p>
            <a:endParaRPr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198614AE-1AFF-614F-BECD-70553A11EF5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235075" y="2286000"/>
            <a:ext cx="2898775" cy="3663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9032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4" pos="2604" userDrawn="1">
          <p15:clr>
            <a:srgbClr val="FBAE40"/>
          </p15:clr>
        </p15:guide>
        <p15:guide id="5" pos="2924" userDrawn="1">
          <p15:clr>
            <a:srgbClr val="FBAE40"/>
          </p15:clr>
        </p15:guide>
        <p15:guide id="6" pos="4763" userDrawn="1">
          <p15:clr>
            <a:srgbClr val="FBAE40"/>
          </p15:clr>
        </p15:guide>
        <p15:guide id="7" pos="507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xt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706C0D8-DA5E-544B-8C4C-CEB36087AF19}"/>
              </a:ext>
            </a:extLst>
          </p:cNvPr>
          <p:cNvSpPr/>
          <p:nvPr userDrawn="1"/>
        </p:nvSpPr>
        <p:spPr>
          <a:xfrm>
            <a:off x="-6350" y="-13692"/>
            <a:ext cx="4648200" cy="6885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noProof="1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88E21C-F1E7-5949-95FF-D3D3AF9E82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4686" y="947008"/>
            <a:ext cx="2949871" cy="1037595"/>
          </a:xfrm>
        </p:spPr>
        <p:txBody>
          <a:bodyPr/>
          <a:lstStyle/>
          <a:p>
            <a:r>
              <a:rPr lang="fr-FR" dirty="0"/>
              <a:t>Insert a </a:t>
            </a:r>
            <a:br>
              <a:rPr lang="fr-FR" dirty="0"/>
            </a:br>
            <a:r>
              <a:rPr lang="fr-FR" dirty="0" err="1"/>
              <a:t>two-lined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en-GB" dirty="0"/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3D4AB9D2-3F30-BD48-80A2-AD708F37BCD9}"/>
              </a:ext>
            </a:extLst>
          </p:cNvPr>
          <p:cNvGrpSpPr/>
          <p:nvPr userDrawn="1"/>
        </p:nvGrpSpPr>
        <p:grpSpPr>
          <a:xfrm>
            <a:off x="10228253" y="6307602"/>
            <a:ext cx="798866" cy="211756"/>
            <a:chOff x="9935284" y="6307602"/>
            <a:chExt cx="798866" cy="211756"/>
          </a:xfrm>
        </p:grpSpPr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F46ED3A3-7839-9044-AD60-B60DAB636F7C}"/>
                </a:ext>
              </a:extLst>
            </p:cNvPr>
            <p:cNvCxnSpPr/>
            <p:nvPr userDrawn="1"/>
          </p:nvCxnSpPr>
          <p:spPr>
            <a:xfrm>
              <a:off x="10734150" y="6307602"/>
              <a:ext cx="0" cy="211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476E2F53-9B2A-8644-8127-9A5A2B3A49DD}"/>
                </a:ext>
              </a:extLst>
            </p:cNvPr>
            <p:cNvCxnSpPr/>
            <p:nvPr userDrawn="1"/>
          </p:nvCxnSpPr>
          <p:spPr>
            <a:xfrm>
              <a:off x="9935284" y="6307602"/>
              <a:ext cx="0" cy="211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Espace réservé du numéro de diapositive 9">
            <a:extLst>
              <a:ext uri="{FF2B5EF4-FFF2-40B4-BE49-F238E27FC236}">
                <a16:creationId xmlns:a16="http://schemas.microsoft.com/office/drawing/2014/main" id="{F22822EF-66C7-FA40-8717-8194FE9B7FC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034395" y="6239925"/>
            <a:ext cx="533718" cy="351375"/>
          </a:xfrm>
        </p:spPr>
        <p:txBody>
          <a:bodyPr/>
          <a:lstStyle/>
          <a:p>
            <a:fld id="{0217B330-993C-C24C-A29D-645268CB86B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0BABF6D4-2176-074C-8884-C4E6E146CB7B}"/>
              </a:ext>
            </a:extLst>
          </p:cNvPr>
          <p:cNvSpPr/>
          <p:nvPr userDrawn="1"/>
        </p:nvSpPr>
        <p:spPr>
          <a:xfrm rot="5400000">
            <a:off x="2665468" y="-2662284"/>
            <a:ext cx="6868509" cy="12199440"/>
          </a:xfrm>
          <a:custGeom>
            <a:avLst/>
            <a:gdLst>
              <a:gd name="connsiteX0" fmla="*/ 168966 w 6858000"/>
              <a:gd name="connsiteY0" fmla="*/ 12030474 h 12199440"/>
              <a:gd name="connsiteX1" fmla="*/ 6689034 w 6858000"/>
              <a:gd name="connsiteY1" fmla="*/ 12030474 h 12199440"/>
              <a:gd name="connsiteX2" fmla="*/ 6689034 w 6858000"/>
              <a:gd name="connsiteY2" fmla="*/ 168965 h 12199440"/>
              <a:gd name="connsiteX3" fmla="*/ 168966 w 6858000"/>
              <a:gd name="connsiteY3" fmla="*/ 168965 h 12199440"/>
              <a:gd name="connsiteX4" fmla="*/ 0 w 6858000"/>
              <a:gd name="connsiteY4" fmla="*/ 12199439 h 12199440"/>
              <a:gd name="connsiteX5" fmla="*/ 0 w 6858000"/>
              <a:gd name="connsiteY5" fmla="*/ 12030474 h 12199440"/>
              <a:gd name="connsiteX6" fmla="*/ 1 w 6858000"/>
              <a:gd name="connsiteY6" fmla="*/ 12030474 h 12199440"/>
              <a:gd name="connsiteX7" fmla="*/ 1 w 6858000"/>
              <a:gd name="connsiteY7" fmla="*/ 168965 h 12199440"/>
              <a:gd name="connsiteX8" fmla="*/ 0 w 6858000"/>
              <a:gd name="connsiteY8" fmla="*/ 168965 h 12199440"/>
              <a:gd name="connsiteX9" fmla="*/ 0 w 6858000"/>
              <a:gd name="connsiteY9" fmla="*/ 0 h 12199440"/>
              <a:gd name="connsiteX10" fmla="*/ 6858000 w 6858000"/>
              <a:gd name="connsiteY10" fmla="*/ 0 h 12199440"/>
              <a:gd name="connsiteX11" fmla="*/ 6858000 w 6858000"/>
              <a:gd name="connsiteY11" fmla="*/ 168965 h 12199440"/>
              <a:gd name="connsiteX12" fmla="*/ 6857999 w 6858000"/>
              <a:gd name="connsiteY12" fmla="*/ 168965 h 12199440"/>
              <a:gd name="connsiteX13" fmla="*/ 6857999 w 6858000"/>
              <a:gd name="connsiteY13" fmla="*/ 12030474 h 12199440"/>
              <a:gd name="connsiteX14" fmla="*/ 6858000 w 6858000"/>
              <a:gd name="connsiteY14" fmla="*/ 12030474 h 12199440"/>
              <a:gd name="connsiteX15" fmla="*/ 6858000 w 6858000"/>
              <a:gd name="connsiteY15" fmla="*/ 12199439 h 12199440"/>
              <a:gd name="connsiteX16" fmla="*/ 168966 w 6858000"/>
              <a:gd name="connsiteY16" fmla="*/ 12199439 h 12199440"/>
              <a:gd name="connsiteX17" fmla="*/ 168966 w 6858000"/>
              <a:gd name="connsiteY17" fmla="*/ 12199440 h 12199440"/>
              <a:gd name="connsiteX18" fmla="*/ 1 w 6858000"/>
              <a:gd name="connsiteY18" fmla="*/ 12199440 h 12199440"/>
              <a:gd name="connsiteX19" fmla="*/ 1 w 6858000"/>
              <a:gd name="connsiteY19" fmla="*/ 12199439 h 1219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12199440">
                <a:moveTo>
                  <a:pt x="168966" y="12030474"/>
                </a:moveTo>
                <a:lnTo>
                  <a:pt x="6689034" y="12030474"/>
                </a:lnTo>
                <a:lnTo>
                  <a:pt x="6689034" y="168965"/>
                </a:lnTo>
                <a:lnTo>
                  <a:pt x="168966" y="168965"/>
                </a:lnTo>
                <a:close/>
                <a:moveTo>
                  <a:pt x="0" y="12199439"/>
                </a:moveTo>
                <a:lnTo>
                  <a:pt x="0" y="12030474"/>
                </a:lnTo>
                <a:lnTo>
                  <a:pt x="1" y="12030474"/>
                </a:lnTo>
                <a:lnTo>
                  <a:pt x="1" y="168965"/>
                </a:lnTo>
                <a:lnTo>
                  <a:pt x="0" y="168965"/>
                </a:lnTo>
                <a:lnTo>
                  <a:pt x="0" y="0"/>
                </a:lnTo>
                <a:lnTo>
                  <a:pt x="6858000" y="0"/>
                </a:lnTo>
                <a:lnTo>
                  <a:pt x="6858000" y="168965"/>
                </a:lnTo>
                <a:lnTo>
                  <a:pt x="6857999" y="168965"/>
                </a:lnTo>
                <a:lnTo>
                  <a:pt x="6857999" y="12030474"/>
                </a:lnTo>
                <a:lnTo>
                  <a:pt x="6858000" y="12030474"/>
                </a:lnTo>
                <a:lnTo>
                  <a:pt x="6858000" y="12199439"/>
                </a:lnTo>
                <a:lnTo>
                  <a:pt x="168966" y="12199439"/>
                </a:lnTo>
                <a:lnTo>
                  <a:pt x="168966" y="12199440"/>
                </a:lnTo>
                <a:lnTo>
                  <a:pt x="1" y="12199440"/>
                </a:lnTo>
                <a:lnTo>
                  <a:pt x="1" y="12199439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noProof="1"/>
          </a:p>
        </p:txBody>
      </p:sp>
      <p:sp>
        <p:nvSpPr>
          <p:cNvPr id="22" name="Espace réservé du texte 9">
            <a:extLst>
              <a:ext uri="{FF2B5EF4-FFF2-40B4-BE49-F238E27FC236}">
                <a16:creationId xmlns:a16="http://schemas.microsoft.com/office/drawing/2014/main" id="{0AA474B1-F071-094D-9ED3-47DF8DEC887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235075" y="2286000"/>
            <a:ext cx="2898775" cy="3663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7060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8" orient="horz" pos="2567">
          <p15:clr>
            <a:srgbClr val="FBAE40"/>
          </p15:clr>
        </p15:guide>
        <p15:guide id="9" pos="2070">
          <p15:clr>
            <a:srgbClr val="FBAE40"/>
          </p15:clr>
        </p15:guide>
        <p15:guide id="10" pos="2393">
          <p15:clr>
            <a:srgbClr val="FBAE40"/>
          </p15:clr>
        </p15:guide>
        <p15:guide id="11" pos="5279">
          <p15:clr>
            <a:srgbClr val="FBAE40"/>
          </p15:clr>
        </p15:guide>
        <p15:guide id="12" pos="563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FA6799C-CC29-244F-BDFA-DF4A9EB68FDF}"/>
              </a:ext>
            </a:extLst>
          </p:cNvPr>
          <p:cNvSpPr/>
          <p:nvPr userDrawn="1"/>
        </p:nvSpPr>
        <p:spPr>
          <a:xfrm>
            <a:off x="-6350" y="-13692"/>
            <a:ext cx="4648200" cy="6885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noProof="1"/>
          </a:p>
        </p:txBody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id="{BAD3ECE0-B655-2B42-ACA2-73E43AE39929}"/>
              </a:ext>
            </a:extLst>
          </p:cNvPr>
          <p:cNvSpPr/>
          <p:nvPr userDrawn="1"/>
        </p:nvSpPr>
        <p:spPr>
          <a:xfrm rot="5400000">
            <a:off x="2665464" y="-2665465"/>
            <a:ext cx="6868509" cy="12199440"/>
          </a:xfrm>
          <a:custGeom>
            <a:avLst/>
            <a:gdLst>
              <a:gd name="connsiteX0" fmla="*/ 168966 w 6858000"/>
              <a:gd name="connsiteY0" fmla="*/ 12030474 h 12199440"/>
              <a:gd name="connsiteX1" fmla="*/ 6689034 w 6858000"/>
              <a:gd name="connsiteY1" fmla="*/ 12030474 h 12199440"/>
              <a:gd name="connsiteX2" fmla="*/ 6689034 w 6858000"/>
              <a:gd name="connsiteY2" fmla="*/ 168965 h 12199440"/>
              <a:gd name="connsiteX3" fmla="*/ 168966 w 6858000"/>
              <a:gd name="connsiteY3" fmla="*/ 168965 h 12199440"/>
              <a:gd name="connsiteX4" fmla="*/ 0 w 6858000"/>
              <a:gd name="connsiteY4" fmla="*/ 12199439 h 12199440"/>
              <a:gd name="connsiteX5" fmla="*/ 0 w 6858000"/>
              <a:gd name="connsiteY5" fmla="*/ 12030474 h 12199440"/>
              <a:gd name="connsiteX6" fmla="*/ 1 w 6858000"/>
              <a:gd name="connsiteY6" fmla="*/ 12030474 h 12199440"/>
              <a:gd name="connsiteX7" fmla="*/ 1 w 6858000"/>
              <a:gd name="connsiteY7" fmla="*/ 168965 h 12199440"/>
              <a:gd name="connsiteX8" fmla="*/ 0 w 6858000"/>
              <a:gd name="connsiteY8" fmla="*/ 168965 h 12199440"/>
              <a:gd name="connsiteX9" fmla="*/ 0 w 6858000"/>
              <a:gd name="connsiteY9" fmla="*/ 0 h 12199440"/>
              <a:gd name="connsiteX10" fmla="*/ 6858000 w 6858000"/>
              <a:gd name="connsiteY10" fmla="*/ 0 h 12199440"/>
              <a:gd name="connsiteX11" fmla="*/ 6858000 w 6858000"/>
              <a:gd name="connsiteY11" fmla="*/ 168965 h 12199440"/>
              <a:gd name="connsiteX12" fmla="*/ 6857999 w 6858000"/>
              <a:gd name="connsiteY12" fmla="*/ 168965 h 12199440"/>
              <a:gd name="connsiteX13" fmla="*/ 6857999 w 6858000"/>
              <a:gd name="connsiteY13" fmla="*/ 12030474 h 12199440"/>
              <a:gd name="connsiteX14" fmla="*/ 6858000 w 6858000"/>
              <a:gd name="connsiteY14" fmla="*/ 12030474 h 12199440"/>
              <a:gd name="connsiteX15" fmla="*/ 6858000 w 6858000"/>
              <a:gd name="connsiteY15" fmla="*/ 12199439 h 12199440"/>
              <a:gd name="connsiteX16" fmla="*/ 168966 w 6858000"/>
              <a:gd name="connsiteY16" fmla="*/ 12199439 h 12199440"/>
              <a:gd name="connsiteX17" fmla="*/ 168966 w 6858000"/>
              <a:gd name="connsiteY17" fmla="*/ 12199440 h 12199440"/>
              <a:gd name="connsiteX18" fmla="*/ 1 w 6858000"/>
              <a:gd name="connsiteY18" fmla="*/ 12199440 h 12199440"/>
              <a:gd name="connsiteX19" fmla="*/ 1 w 6858000"/>
              <a:gd name="connsiteY19" fmla="*/ 12199439 h 1219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12199440">
                <a:moveTo>
                  <a:pt x="168966" y="12030474"/>
                </a:moveTo>
                <a:lnTo>
                  <a:pt x="6689034" y="12030474"/>
                </a:lnTo>
                <a:lnTo>
                  <a:pt x="6689034" y="168965"/>
                </a:lnTo>
                <a:lnTo>
                  <a:pt x="168966" y="168965"/>
                </a:lnTo>
                <a:close/>
                <a:moveTo>
                  <a:pt x="0" y="12199439"/>
                </a:moveTo>
                <a:lnTo>
                  <a:pt x="0" y="12030474"/>
                </a:lnTo>
                <a:lnTo>
                  <a:pt x="1" y="12030474"/>
                </a:lnTo>
                <a:lnTo>
                  <a:pt x="1" y="168965"/>
                </a:lnTo>
                <a:lnTo>
                  <a:pt x="0" y="168965"/>
                </a:lnTo>
                <a:lnTo>
                  <a:pt x="0" y="0"/>
                </a:lnTo>
                <a:lnTo>
                  <a:pt x="6858000" y="0"/>
                </a:lnTo>
                <a:lnTo>
                  <a:pt x="6858000" y="168965"/>
                </a:lnTo>
                <a:lnTo>
                  <a:pt x="6857999" y="168965"/>
                </a:lnTo>
                <a:lnTo>
                  <a:pt x="6857999" y="12030474"/>
                </a:lnTo>
                <a:lnTo>
                  <a:pt x="6858000" y="12030474"/>
                </a:lnTo>
                <a:lnTo>
                  <a:pt x="6858000" y="12199439"/>
                </a:lnTo>
                <a:lnTo>
                  <a:pt x="168966" y="12199439"/>
                </a:lnTo>
                <a:lnTo>
                  <a:pt x="168966" y="12199440"/>
                </a:lnTo>
                <a:lnTo>
                  <a:pt x="1" y="12199440"/>
                </a:lnTo>
                <a:lnTo>
                  <a:pt x="1" y="12199439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noProof="1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A66013-73DB-E64B-90F1-72BC9F1AEA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4686" y="947008"/>
            <a:ext cx="2929164" cy="10375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Insert a </a:t>
            </a:r>
            <a:br>
              <a:rPr lang="fr-FR" dirty="0"/>
            </a:br>
            <a:r>
              <a:rPr lang="fr-FR" dirty="0" err="1"/>
              <a:t>two-lined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en-GB" dirty="0"/>
          </a:p>
        </p:txBody>
      </p:sp>
      <p:sp>
        <p:nvSpPr>
          <p:cNvPr id="95" name="Espace réservé du numéro de diapositive 9">
            <a:extLst>
              <a:ext uri="{FF2B5EF4-FFF2-40B4-BE49-F238E27FC236}">
                <a16:creationId xmlns:a16="http://schemas.microsoft.com/office/drawing/2014/main" id="{719DD958-4060-1B4F-AC21-6D1CD06B956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034395" y="6239925"/>
            <a:ext cx="533718" cy="351375"/>
          </a:xfrm>
        </p:spPr>
        <p:txBody>
          <a:bodyPr/>
          <a:lstStyle/>
          <a:p>
            <a:fld id="{0217B330-993C-C24C-A29D-645268CB86B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9D5223EE-7A40-A74F-9168-51C7A4A74A8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235075" y="2286000"/>
            <a:ext cx="2898775" cy="3663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2080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4" pos="2604">
          <p15:clr>
            <a:srgbClr val="FBAE40"/>
          </p15:clr>
        </p15:guide>
        <p15:guide id="5" pos="2924">
          <p15:clr>
            <a:srgbClr val="FBAE40"/>
          </p15:clr>
        </p15:guide>
        <p15:guide id="6" pos="4763">
          <p15:clr>
            <a:srgbClr val="FBAE40"/>
          </p15:clr>
        </p15:guide>
        <p15:guide id="7" pos="507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33069AA-9DDC-9E4B-BD03-85CA3825E639}"/>
              </a:ext>
            </a:extLst>
          </p:cNvPr>
          <p:cNvSpPr/>
          <p:nvPr userDrawn="1"/>
        </p:nvSpPr>
        <p:spPr>
          <a:xfrm>
            <a:off x="162559" y="155553"/>
            <a:ext cx="5896929" cy="330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id="{BAD3ECE0-B655-2B42-ACA2-73E43AE39929}"/>
              </a:ext>
            </a:extLst>
          </p:cNvPr>
          <p:cNvSpPr/>
          <p:nvPr userDrawn="1"/>
        </p:nvSpPr>
        <p:spPr>
          <a:xfrm rot="5400000">
            <a:off x="2665466" y="-2665465"/>
            <a:ext cx="6868509" cy="12199440"/>
          </a:xfrm>
          <a:custGeom>
            <a:avLst/>
            <a:gdLst>
              <a:gd name="connsiteX0" fmla="*/ 168966 w 6858000"/>
              <a:gd name="connsiteY0" fmla="*/ 12030474 h 12199440"/>
              <a:gd name="connsiteX1" fmla="*/ 6689034 w 6858000"/>
              <a:gd name="connsiteY1" fmla="*/ 12030474 h 12199440"/>
              <a:gd name="connsiteX2" fmla="*/ 6689034 w 6858000"/>
              <a:gd name="connsiteY2" fmla="*/ 168965 h 12199440"/>
              <a:gd name="connsiteX3" fmla="*/ 168966 w 6858000"/>
              <a:gd name="connsiteY3" fmla="*/ 168965 h 12199440"/>
              <a:gd name="connsiteX4" fmla="*/ 0 w 6858000"/>
              <a:gd name="connsiteY4" fmla="*/ 12199439 h 12199440"/>
              <a:gd name="connsiteX5" fmla="*/ 0 w 6858000"/>
              <a:gd name="connsiteY5" fmla="*/ 12030474 h 12199440"/>
              <a:gd name="connsiteX6" fmla="*/ 1 w 6858000"/>
              <a:gd name="connsiteY6" fmla="*/ 12030474 h 12199440"/>
              <a:gd name="connsiteX7" fmla="*/ 1 w 6858000"/>
              <a:gd name="connsiteY7" fmla="*/ 168965 h 12199440"/>
              <a:gd name="connsiteX8" fmla="*/ 0 w 6858000"/>
              <a:gd name="connsiteY8" fmla="*/ 168965 h 12199440"/>
              <a:gd name="connsiteX9" fmla="*/ 0 w 6858000"/>
              <a:gd name="connsiteY9" fmla="*/ 0 h 12199440"/>
              <a:gd name="connsiteX10" fmla="*/ 6858000 w 6858000"/>
              <a:gd name="connsiteY10" fmla="*/ 0 h 12199440"/>
              <a:gd name="connsiteX11" fmla="*/ 6858000 w 6858000"/>
              <a:gd name="connsiteY11" fmla="*/ 168965 h 12199440"/>
              <a:gd name="connsiteX12" fmla="*/ 6857999 w 6858000"/>
              <a:gd name="connsiteY12" fmla="*/ 168965 h 12199440"/>
              <a:gd name="connsiteX13" fmla="*/ 6857999 w 6858000"/>
              <a:gd name="connsiteY13" fmla="*/ 12030474 h 12199440"/>
              <a:gd name="connsiteX14" fmla="*/ 6858000 w 6858000"/>
              <a:gd name="connsiteY14" fmla="*/ 12030474 h 12199440"/>
              <a:gd name="connsiteX15" fmla="*/ 6858000 w 6858000"/>
              <a:gd name="connsiteY15" fmla="*/ 12199439 h 12199440"/>
              <a:gd name="connsiteX16" fmla="*/ 168966 w 6858000"/>
              <a:gd name="connsiteY16" fmla="*/ 12199439 h 12199440"/>
              <a:gd name="connsiteX17" fmla="*/ 168966 w 6858000"/>
              <a:gd name="connsiteY17" fmla="*/ 12199440 h 12199440"/>
              <a:gd name="connsiteX18" fmla="*/ 1 w 6858000"/>
              <a:gd name="connsiteY18" fmla="*/ 12199440 h 12199440"/>
              <a:gd name="connsiteX19" fmla="*/ 1 w 6858000"/>
              <a:gd name="connsiteY19" fmla="*/ 12199439 h 1219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12199440">
                <a:moveTo>
                  <a:pt x="168966" y="12030474"/>
                </a:moveTo>
                <a:lnTo>
                  <a:pt x="6689034" y="12030474"/>
                </a:lnTo>
                <a:lnTo>
                  <a:pt x="6689034" y="168965"/>
                </a:lnTo>
                <a:lnTo>
                  <a:pt x="168966" y="168965"/>
                </a:lnTo>
                <a:close/>
                <a:moveTo>
                  <a:pt x="0" y="12199439"/>
                </a:moveTo>
                <a:lnTo>
                  <a:pt x="0" y="12030474"/>
                </a:lnTo>
                <a:lnTo>
                  <a:pt x="1" y="12030474"/>
                </a:lnTo>
                <a:lnTo>
                  <a:pt x="1" y="168965"/>
                </a:lnTo>
                <a:lnTo>
                  <a:pt x="0" y="168965"/>
                </a:lnTo>
                <a:lnTo>
                  <a:pt x="0" y="0"/>
                </a:lnTo>
                <a:lnTo>
                  <a:pt x="6858000" y="0"/>
                </a:lnTo>
                <a:lnTo>
                  <a:pt x="6858000" y="168965"/>
                </a:lnTo>
                <a:lnTo>
                  <a:pt x="6857999" y="168965"/>
                </a:lnTo>
                <a:lnTo>
                  <a:pt x="6857999" y="12030474"/>
                </a:lnTo>
                <a:lnTo>
                  <a:pt x="6858000" y="12030474"/>
                </a:lnTo>
                <a:lnTo>
                  <a:pt x="6858000" y="12199439"/>
                </a:lnTo>
                <a:lnTo>
                  <a:pt x="168966" y="12199439"/>
                </a:lnTo>
                <a:lnTo>
                  <a:pt x="168966" y="12199440"/>
                </a:lnTo>
                <a:lnTo>
                  <a:pt x="1" y="12199440"/>
                </a:lnTo>
                <a:lnTo>
                  <a:pt x="1" y="12199439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noProof="1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A66013-73DB-E64B-90F1-72BC9F1AEA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4686" y="947008"/>
            <a:ext cx="2929164" cy="10375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Insert a </a:t>
            </a:r>
            <a:br>
              <a:rPr lang="fr-FR" dirty="0"/>
            </a:br>
            <a:r>
              <a:rPr lang="fr-FR" dirty="0" err="1"/>
              <a:t>two-lined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en-GB" dirty="0"/>
          </a:p>
        </p:txBody>
      </p:sp>
      <p:sp>
        <p:nvSpPr>
          <p:cNvPr id="95" name="Espace réservé du numéro de diapositive 9">
            <a:extLst>
              <a:ext uri="{FF2B5EF4-FFF2-40B4-BE49-F238E27FC236}">
                <a16:creationId xmlns:a16="http://schemas.microsoft.com/office/drawing/2014/main" id="{719DD958-4060-1B4F-AC21-6D1CD06B956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034395" y="6239925"/>
            <a:ext cx="533718" cy="351375"/>
          </a:xfrm>
        </p:spPr>
        <p:txBody>
          <a:bodyPr/>
          <a:lstStyle/>
          <a:p>
            <a:fld id="{0217B330-993C-C24C-A29D-645268CB86B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9D5223EE-7A40-A74F-9168-51C7A4A74A8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235075" y="2286001"/>
            <a:ext cx="2898775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1" name="Espace réservé du texte 9">
            <a:extLst>
              <a:ext uri="{FF2B5EF4-FFF2-40B4-BE49-F238E27FC236}">
                <a16:creationId xmlns:a16="http://schemas.microsoft.com/office/drawing/2014/main" id="{D245D5D8-8161-4740-B117-8B04CB1B953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235075" y="4052833"/>
            <a:ext cx="4608513" cy="18971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dirty="0"/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3CF3FF4F-C2D1-4944-BEA3-C1AC2D8E20E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84032" y="4052833"/>
            <a:ext cx="4608513" cy="18971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dirty="0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2ED43DB4-494C-4F4B-9985-ACF94CD0174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059488" y="168165"/>
            <a:ext cx="5964346" cy="3279227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457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4" pos="2604">
          <p15:clr>
            <a:srgbClr val="FBAE40"/>
          </p15:clr>
        </p15:guide>
        <p15:guide id="5" pos="2924">
          <p15:clr>
            <a:srgbClr val="FBAE40"/>
          </p15:clr>
        </p15:guide>
        <p15:guide id="6" pos="4763">
          <p15:clr>
            <a:srgbClr val="FBAE40"/>
          </p15:clr>
        </p15:guide>
        <p15:guide id="7" pos="507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C7A8C54-8013-7742-9A26-33C715F337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B330-993C-C24C-A29D-645268CB86B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0F7D5F-B981-2849-9AA1-5FA2B9D0EE63}"/>
              </a:ext>
            </a:extLst>
          </p:cNvPr>
          <p:cNvSpPr/>
          <p:nvPr userDrawn="1"/>
        </p:nvSpPr>
        <p:spPr>
          <a:xfrm>
            <a:off x="7472855" y="0"/>
            <a:ext cx="47191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CA21710A-93AD-D946-A374-3BB5C4BA44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700" y="0"/>
            <a:ext cx="7454900" cy="6858000"/>
          </a:xfr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880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bg>
      <p:bgPr>
        <a:solidFill>
          <a:srgbClr val="335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1C98880-94DB-E949-AC7C-8D21F16F52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B330-993C-C24C-A29D-645268CB86B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11259E2-D4BB-8B4C-99F9-B6580CF5DF7F}"/>
              </a:ext>
            </a:extLst>
          </p:cNvPr>
          <p:cNvSpPr txBox="1"/>
          <p:nvPr userDrawn="1"/>
        </p:nvSpPr>
        <p:spPr>
          <a:xfrm>
            <a:off x="8898673" y="1739590"/>
            <a:ext cx="184731" cy="36933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966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FE75C8F-1302-E849-A568-C5F73915C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686" y="947008"/>
            <a:ext cx="9768114" cy="103759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 dirty="0"/>
              <a:t>insert a </a:t>
            </a:r>
            <a:br>
              <a:rPr lang="fr-FR" dirty="0"/>
            </a:br>
            <a:r>
              <a:rPr lang="fr-FR" dirty="0" err="1"/>
              <a:t>two-lined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7CEB1-3D00-9F4B-A19A-D4375A0C9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003" y="6239925"/>
            <a:ext cx="533718" cy="35137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 i="0">
                <a:solidFill>
                  <a:srgbClr val="335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217B330-993C-C24C-A29D-645268CB86B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F07D511-1D6A-EB41-9C20-C6A0C2CC2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9360" y="1989137"/>
            <a:ext cx="9733280" cy="39608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867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66" r:id="rId2"/>
    <p:sldLayoutId id="2147483688" r:id="rId3"/>
    <p:sldLayoutId id="2147483762" r:id="rId4"/>
    <p:sldLayoutId id="2147483767" r:id="rId5"/>
    <p:sldLayoutId id="2147483764" r:id="rId6"/>
    <p:sldLayoutId id="2147483769" r:id="rId7"/>
    <p:sldLayoutId id="2147483765" r:id="rId8"/>
    <p:sldLayoutId id="2147483768" r:id="rId9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b="1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ts val="1620"/>
        </a:lnSpc>
        <a:spcBef>
          <a:spcPts val="1200"/>
        </a:spcBef>
        <a:buFont typeface="Arial" panose="020B0604020202020204" pitchFamily="34" charset="0"/>
        <a:buNone/>
        <a:defRPr sz="1600" b="1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ts val="1620"/>
        </a:lnSpc>
        <a:spcBef>
          <a:spcPts val="600"/>
        </a:spcBef>
        <a:buFont typeface="Arial" panose="020B0604020202020204" pitchFamily="34" charset="0"/>
        <a:buNone/>
        <a:defRPr sz="11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0" indent="0" algn="l" defTabSz="914400" rtl="0" eaLnBrk="1" latinLnBrk="0" hangingPunct="1">
        <a:lnSpc>
          <a:spcPts val="1620"/>
        </a:lnSpc>
        <a:spcBef>
          <a:spcPts val="600"/>
        </a:spcBef>
        <a:buFont typeface="Arial" panose="020B0604020202020204" pitchFamily="34" charset="0"/>
        <a:buNone/>
        <a:defRPr sz="11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0" indent="0" algn="l" defTabSz="914400" rtl="0" eaLnBrk="1" latinLnBrk="0" hangingPunct="1">
        <a:lnSpc>
          <a:spcPts val="1620"/>
        </a:lnSpc>
        <a:spcBef>
          <a:spcPts val="600"/>
        </a:spcBef>
        <a:buFont typeface="Arial" panose="020B0604020202020204" pitchFamily="34" charset="0"/>
        <a:buNone/>
        <a:defRPr sz="11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0" indent="0" algn="l" defTabSz="914400" rtl="0" eaLnBrk="1" latinLnBrk="0" hangingPunct="1">
        <a:lnSpc>
          <a:spcPts val="1620"/>
        </a:lnSpc>
        <a:spcBef>
          <a:spcPts val="600"/>
        </a:spcBef>
        <a:buFont typeface="Arial" panose="020B0604020202020204" pitchFamily="34" charset="0"/>
        <a:buNone/>
        <a:defRPr sz="11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17" userDrawn="1">
          <p15:clr>
            <a:srgbClr val="F26B43"/>
          </p15:clr>
        </p15:guide>
        <p15:guide id="3" orient="horz" pos="1253" userDrawn="1">
          <p15:clr>
            <a:srgbClr val="F26B43"/>
          </p15:clr>
        </p15:guide>
        <p15:guide id="5" orient="horz" pos="853" userDrawn="1">
          <p15:clr>
            <a:srgbClr val="F26B43"/>
          </p15:clr>
        </p15:guide>
        <p15:guide id="6" pos="7287" userDrawn="1">
          <p15:clr>
            <a:srgbClr val="F26B43"/>
          </p15:clr>
        </p15:guide>
        <p15:guide id="8" orient="horz" pos="391" userDrawn="1">
          <p15:clr>
            <a:srgbClr val="F26B43"/>
          </p15:clr>
        </p15:guide>
        <p15:guide id="9" orient="horz" pos="1049" userDrawn="1">
          <p15:clr>
            <a:srgbClr val="F26B43"/>
          </p15:clr>
        </p15:guide>
        <p15:guide id="10" pos="393" userDrawn="1">
          <p15:clr>
            <a:srgbClr val="F26B43"/>
          </p15:clr>
        </p15:guide>
        <p15:guide id="11" orient="horz" pos="3748" userDrawn="1">
          <p15:clr>
            <a:srgbClr val="F26B43"/>
          </p15:clr>
        </p15:guide>
        <p15:guide id="12" pos="778" userDrawn="1">
          <p15:clr>
            <a:srgbClr val="F26B43"/>
          </p15:clr>
        </p15:guide>
        <p15:guide id="13" pos="6912" userDrawn="1">
          <p15:clr>
            <a:srgbClr val="F26B43"/>
          </p15:clr>
        </p15:guide>
        <p15:guide id="14" orient="horz" pos="2160" userDrawn="1">
          <p15:clr>
            <a:srgbClr val="F26B43"/>
          </p15:clr>
        </p15:guide>
        <p15:guide id="15" pos="3681" userDrawn="1">
          <p15:clr>
            <a:srgbClr val="F26B43"/>
          </p15:clr>
        </p15:guide>
        <p15:guide id="16" pos="3999" userDrawn="1">
          <p15:clr>
            <a:srgbClr val="F26B43"/>
          </p15:clr>
        </p15:guide>
        <p15:guide id="17" orient="horz" pos="4320" userDrawn="1">
          <p15:clr>
            <a:srgbClr val="F26B43"/>
          </p15:clr>
        </p15:guide>
        <p15:guide id="19" orient="horz" pos="3926" userDrawn="1">
          <p15:clr>
            <a:srgbClr val="F26B43"/>
          </p15:clr>
        </p15:guide>
        <p15:guide id="20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1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ce réservé pour une image  5" descr="Une image contenant alimentation, intérieur, tranche, tranché&#10;&#10;Description générée automatiquement">
            <a:extLst>
              <a:ext uri="{FF2B5EF4-FFF2-40B4-BE49-F238E27FC236}">
                <a16:creationId xmlns:a16="http://schemas.microsoft.com/office/drawing/2014/main" id="{370DC26C-55D3-4DBA-BE18-62105B16266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alphaModFix amt="50000"/>
          </a:blip>
          <a:srcRect t="6886" r="-1" b="688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8" name="Titre 7">
            <a:extLst>
              <a:ext uri="{FF2B5EF4-FFF2-40B4-BE49-F238E27FC236}">
                <a16:creationId xmlns:a16="http://schemas.microsoft.com/office/drawing/2014/main" id="{742CBB68-CAF8-E040-A9A4-3328456004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600">
                <a:solidFill>
                  <a:srgbClr val="FFFFFF"/>
                </a:solidFill>
                <a:latin typeface="+mj-lt"/>
                <a:cs typeface="+mj-cs"/>
              </a:rPr>
              <a:t>Charte graphique</a:t>
            </a:r>
            <a:br>
              <a:rPr lang="en-US" sz="6600">
                <a:solidFill>
                  <a:srgbClr val="FFFFFF"/>
                </a:solidFill>
                <a:latin typeface="+mj-lt"/>
                <a:cs typeface="+mj-cs"/>
              </a:rPr>
            </a:br>
            <a:r>
              <a:rPr lang="en-US" sz="6600">
                <a:solidFill>
                  <a:srgbClr val="FFFFFF"/>
                </a:solidFill>
                <a:latin typeface="+mj-lt"/>
                <a:cs typeface="+mj-cs"/>
              </a:rPr>
              <a:t>-</a:t>
            </a:r>
            <a:br>
              <a:rPr lang="en-US" sz="6600">
                <a:solidFill>
                  <a:srgbClr val="FFFFFF"/>
                </a:solidFill>
                <a:latin typeface="+mj-lt"/>
                <a:cs typeface="+mj-cs"/>
              </a:rPr>
            </a:br>
            <a:r>
              <a:rPr lang="en-US" sz="6600">
                <a:solidFill>
                  <a:srgbClr val="FFFFFF"/>
                </a:solidFill>
                <a:latin typeface="+mj-lt"/>
                <a:cs typeface="+mj-cs"/>
              </a:rPr>
              <a:t>Fournimat</a:t>
            </a:r>
            <a:endParaRPr lang="en-US" sz="6600" b="0">
              <a:solidFill>
                <a:srgbClr val="FFFFFF"/>
              </a:solidFill>
              <a:latin typeface="+mj-lt"/>
              <a:cs typeface="+mj-cs"/>
            </a:endParaRPr>
          </a:p>
        </p:txBody>
      </p:sp>
      <p:sp>
        <p:nvSpPr>
          <p:cNvPr id="4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space réservé du numéro de diapositive 26">
            <a:extLst>
              <a:ext uri="{FF2B5EF4-FFF2-40B4-BE49-F238E27FC236}">
                <a16:creationId xmlns:a16="http://schemas.microsoft.com/office/drawing/2014/main" id="{5ECB5719-5021-AE4A-B7F7-7BCDD9DB65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0217B330-993C-C24C-A29D-645268CB86B7}" type="slidenum">
              <a:rPr lang="en-US" sz="1200" b="0">
                <a:solidFill>
                  <a:srgbClr val="FFFFFF"/>
                </a:solidFill>
                <a:latin typeface="Calibri" panose="020F0502020204030204"/>
                <a:cs typeface="+mn-cs"/>
              </a:rPr>
              <a:pPr>
                <a:spcAft>
                  <a:spcPts val="600"/>
                </a:spcAft>
                <a:defRPr/>
              </a:pPr>
              <a:t>1</a:t>
            </a:fld>
            <a:endParaRPr lang="en-US" sz="1200" b="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6685BD8-2678-264A-90DC-CB9A154E8910}"/>
              </a:ext>
            </a:extLst>
          </p:cNvPr>
          <p:cNvSpPr txBox="1"/>
          <p:nvPr/>
        </p:nvSpPr>
        <p:spPr>
          <a:xfrm>
            <a:off x="8308079" y="1539645"/>
            <a:ext cx="326003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852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DE8AA7-6330-6749-973F-7DB2099591C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235075" y="2286000"/>
            <a:ext cx="3883463" cy="661915"/>
          </a:xfrm>
        </p:spPr>
        <p:txBody>
          <a:bodyPr/>
          <a:lstStyle/>
          <a:p>
            <a:r>
              <a:rPr lang="fr-FR" b="0" noProof="1">
                <a:latin typeface="Poppins" pitchFamily="2" charset="77"/>
                <a:cs typeface="Poppins" pitchFamily="2" charset="77"/>
              </a:rPr>
              <a:t>Fournimat est une société de vente de matériel horeca pour les professionnels.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0F85D9A-1F79-AD49-8240-F7FC56AA655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83336" y="3910086"/>
            <a:ext cx="5186939" cy="1897117"/>
          </a:xfrm>
        </p:spPr>
        <p:txBody>
          <a:bodyPr/>
          <a:lstStyle/>
          <a:p>
            <a:r>
              <a:rPr lang="fr-FR" noProof="1">
                <a:latin typeface="Poppins" pitchFamily="2" charset="77"/>
                <a:cs typeface="Poppins" pitchFamily="2" charset="77"/>
              </a:rPr>
              <a:t>Le site?</a:t>
            </a:r>
          </a:p>
          <a:p>
            <a:pPr algn="l"/>
            <a:r>
              <a:rPr lang="fr-FR" sz="1400" b="0" i="0" dirty="0">
                <a:solidFill>
                  <a:srgbClr val="7C7C7C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Le siège social de FOURNIMAT est à Nivelles (Bruxelles), dans le centre de la Belgique.</a:t>
            </a:r>
          </a:p>
          <a:p>
            <a:pPr algn="l"/>
            <a:r>
              <a:rPr lang="fr-FR" sz="1400" b="0" i="0" dirty="0">
                <a:solidFill>
                  <a:srgbClr val="7C7C7C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Depuis plus de 15 ans, nous distribuons des produits de haute qualité pour les cuisines, les fabriquant de chocolat, les boulangeries dans toute l'Europe.</a:t>
            </a:r>
          </a:p>
          <a:p>
            <a:pPr algn="l"/>
            <a:r>
              <a:rPr lang="fr-FR" sz="1400" b="0" i="0" dirty="0" err="1">
                <a:solidFill>
                  <a:srgbClr val="7C7C7C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Fournimat</a:t>
            </a:r>
            <a:r>
              <a:rPr lang="fr-FR" sz="1400" b="0" i="0" dirty="0">
                <a:solidFill>
                  <a:srgbClr val="7C7C7C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développe et fabrique également une gamme de produits pour la distribution mondiale et l'industrie alimentaire.</a:t>
            </a:r>
            <a:endParaRPr lang="fr-FR" sz="1400" noProof="1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fr-FR" noProof="1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19" name="Espace réservé pour une image  18" descr="Une image contenant intérieur, casier, boîtier, lots&#10;&#10;Description générée automatiquement">
            <a:extLst>
              <a:ext uri="{FF2B5EF4-FFF2-40B4-BE49-F238E27FC236}">
                <a16:creationId xmlns:a16="http://schemas.microsoft.com/office/drawing/2014/main" id="{6035D357-DE2C-4F91-A4EF-FED15D9A0C26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2"/>
          <a:srcRect t="13538" b="13538"/>
          <a:stretch>
            <a:fillRect/>
          </a:stretch>
        </p:blipFill>
        <p:spPr>
          <a:xfrm>
            <a:off x="6059488" y="168275"/>
            <a:ext cx="5964237" cy="6521450"/>
          </a:xfr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4EC868DD-972B-4244-A8D0-C95B3446A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267" y="846964"/>
            <a:ext cx="2929164" cy="1037595"/>
          </a:xfrm>
        </p:spPr>
        <p:txBody>
          <a:bodyPr/>
          <a:lstStyle/>
          <a:p>
            <a:r>
              <a:rPr lang="fr-FR" noProof="1">
                <a:latin typeface="Poppins" pitchFamily="2" charset="77"/>
                <a:cs typeface="Poppins" pitchFamily="2" charset="77"/>
              </a:rPr>
              <a:t>Présentation</a:t>
            </a:r>
            <a:br>
              <a:rPr lang="fr-FR" noProof="1">
                <a:latin typeface="Poppins" pitchFamily="2" charset="77"/>
                <a:cs typeface="Poppins" pitchFamily="2" charset="77"/>
              </a:rPr>
            </a:br>
            <a:r>
              <a:rPr lang="fr-FR" noProof="1">
                <a:latin typeface="Poppins" pitchFamily="2" charset="77"/>
                <a:cs typeface="Poppins" pitchFamily="2" charset="77"/>
              </a:rPr>
              <a:t>de la société.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51FAF29-EFA9-6340-A346-B6AA82B970B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217B330-993C-C24C-A29D-645268CB86B7}" type="slidenum">
              <a:rPr lang="fr-FR" noProof="1" smtClean="0"/>
              <a:pPr/>
              <a:t>2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68602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02CF3E2E-932B-6149-A9A0-703B48D02441}"/>
              </a:ext>
            </a:extLst>
          </p:cNvPr>
          <p:cNvSpPr txBox="1">
            <a:spLocks/>
          </p:cNvSpPr>
          <p:nvPr/>
        </p:nvSpPr>
        <p:spPr>
          <a:xfrm>
            <a:off x="1235075" y="3065119"/>
            <a:ext cx="2898775" cy="20821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720"/>
              </a:lnSpc>
              <a:spcBef>
                <a:spcPts val="12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1">
                <a:latin typeface="Poppins" pitchFamily="2" charset="77"/>
                <a:cs typeface="Poppins" pitchFamily="2" charset="77"/>
              </a:rPr>
              <a:t>Objectif</a:t>
            </a:r>
          </a:p>
          <a:p>
            <a:pPr lvl="1"/>
            <a:endParaRPr lang="fr-FR" i="1" noProof="1">
              <a:latin typeface="Poppins" pitchFamily="2" charset="77"/>
              <a:cs typeface="Poppins" pitchFamily="2" charset="77"/>
            </a:endParaRPr>
          </a:p>
          <a:p>
            <a:pPr lvl="1"/>
            <a:r>
              <a:rPr lang="fr-FR" noProof="1">
                <a:latin typeface="Poppins" pitchFamily="2" charset="77"/>
                <a:cs typeface="Poppins" pitchFamily="2" charset="77"/>
              </a:rPr>
              <a:t>Proposer une boutique en ligne simple d’utilisation et agréable à visionner.</a:t>
            </a:r>
          </a:p>
          <a:p>
            <a:pPr lvl="1"/>
            <a:r>
              <a:rPr lang="fr-FR" noProof="1">
                <a:latin typeface="Poppins" pitchFamily="2" charset="77"/>
                <a:cs typeface="Poppins" pitchFamily="2" charset="77"/>
              </a:rPr>
              <a:t>Le site doit être suffisamment intuitif pouvoir passer une commande rapidement.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90B277C9-45B9-2845-8589-76F88948DD5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217B330-993C-C24C-A29D-645268CB86B7}" type="slidenum">
              <a:rPr lang="fr-FR" noProof="1" smtClean="0"/>
              <a:pPr/>
              <a:t>3</a:t>
            </a:fld>
            <a:endParaRPr lang="fr-FR" noProof="1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0612EC9-8C4F-0B4B-B2D7-F5B7015853F4}"/>
              </a:ext>
            </a:extLst>
          </p:cNvPr>
          <p:cNvCxnSpPr/>
          <p:nvPr/>
        </p:nvCxnSpPr>
        <p:spPr>
          <a:xfrm>
            <a:off x="1204685" y="3377682"/>
            <a:ext cx="28987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E3914BB9-6800-354D-BD29-54199DDDE4F9}"/>
              </a:ext>
            </a:extLst>
          </p:cNvPr>
          <p:cNvSpPr txBox="1">
            <a:spLocks/>
          </p:cNvSpPr>
          <p:nvPr/>
        </p:nvSpPr>
        <p:spPr>
          <a:xfrm>
            <a:off x="4655840" y="3065118"/>
            <a:ext cx="2898775" cy="22519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720"/>
              </a:lnSpc>
              <a:spcBef>
                <a:spcPts val="12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1">
                <a:latin typeface="Poppins" pitchFamily="2" charset="77"/>
                <a:cs typeface="Poppins" pitchFamily="2" charset="77"/>
              </a:rPr>
              <a:t>Tonalité</a:t>
            </a:r>
          </a:p>
          <a:p>
            <a:pPr lvl="1"/>
            <a:endParaRPr lang="fr-FR" i="1" noProof="1">
              <a:latin typeface="Poppins" pitchFamily="2" charset="77"/>
              <a:cs typeface="Poppins" pitchFamily="2" charset="77"/>
            </a:endParaRPr>
          </a:p>
          <a:p>
            <a:pPr lvl="1"/>
            <a:r>
              <a:rPr lang="fr-BE" dirty="0">
                <a:latin typeface="Poppins" pitchFamily="2" charset="77"/>
                <a:cs typeface="Poppins" pitchFamily="2" charset="77"/>
              </a:rPr>
              <a:t>La tonalité virera vers des couleurs claires. Le blanc en couleur principal avec le bleu marine pour les menus.</a:t>
            </a:r>
            <a:endParaRPr lang="fr-FR" noProof="1"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1554275-88AE-954E-98DA-2552BB862E3C}"/>
              </a:ext>
            </a:extLst>
          </p:cNvPr>
          <p:cNvCxnSpPr/>
          <p:nvPr/>
        </p:nvCxnSpPr>
        <p:spPr>
          <a:xfrm>
            <a:off x="4646612" y="3377682"/>
            <a:ext cx="28987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BC980346-168E-B840-BA5D-EF7252347E41}"/>
              </a:ext>
            </a:extLst>
          </p:cNvPr>
          <p:cNvSpPr txBox="1">
            <a:spLocks/>
          </p:cNvSpPr>
          <p:nvPr/>
        </p:nvSpPr>
        <p:spPr>
          <a:xfrm>
            <a:off x="8040216" y="3065119"/>
            <a:ext cx="2898775" cy="22473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720"/>
              </a:lnSpc>
              <a:spcBef>
                <a:spcPts val="12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1">
                <a:latin typeface="Poppins" pitchFamily="2" charset="77"/>
                <a:cs typeface="Poppins" pitchFamily="2" charset="77"/>
              </a:rPr>
              <a:t>Cible</a:t>
            </a:r>
          </a:p>
          <a:p>
            <a:pPr lvl="1"/>
            <a:endParaRPr lang="fr-FR" i="1" noProof="1">
              <a:latin typeface="Poppins" pitchFamily="2" charset="77"/>
              <a:cs typeface="Poppins" pitchFamily="2" charset="77"/>
            </a:endParaRPr>
          </a:p>
          <a:p>
            <a:pPr lvl="1"/>
            <a:r>
              <a:rPr lang="fr-BE" noProof="1">
                <a:latin typeface="Poppins" pitchFamily="2" charset="77"/>
                <a:cs typeface="Poppins" pitchFamily="2" charset="77"/>
              </a:rPr>
              <a:t>Les cibles sont des professionnels du secteur horeca. Le site ne sera donc pas disponible pour les particuliers.</a:t>
            </a:r>
            <a:endParaRPr lang="fr-FR" noProof="1"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1DEA661-856A-394D-AABB-CDCC81377CA4}"/>
              </a:ext>
            </a:extLst>
          </p:cNvPr>
          <p:cNvCxnSpPr/>
          <p:nvPr/>
        </p:nvCxnSpPr>
        <p:spPr>
          <a:xfrm>
            <a:off x="8007349" y="3377682"/>
            <a:ext cx="28987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re 4">
            <a:extLst>
              <a:ext uri="{FF2B5EF4-FFF2-40B4-BE49-F238E27FC236}">
                <a16:creationId xmlns:a16="http://schemas.microsoft.com/office/drawing/2014/main" id="{BF5A61BA-2D66-244D-8546-365D5B0C0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685" y="1409023"/>
            <a:ext cx="4321471" cy="603496"/>
          </a:xfrm>
        </p:spPr>
        <p:txBody>
          <a:bodyPr>
            <a:normAutofit/>
          </a:bodyPr>
          <a:lstStyle/>
          <a:p>
            <a:r>
              <a:rPr lang="fr-FR" dirty="0">
                <a:latin typeface="Poppins" pitchFamily="2" charset="77"/>
                <a:cs typeface="Poppins" pitchFamily="2" charset="77"/>
              </a:rPr>
              <a:t>Le site web</a:t>
            </a:r>
            <a:endParaRPr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0683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90B277C9-45B9-2845-8589-76F88948DD5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217B330-993C-C24C-A29D-645268CB86B7}" type="slidenum">
              <a:rPr lang="fr-FR" noProof="1" smtClean="0"/>
              <a:pPr/>
              <a:t>4</a:t>
            </a:fld>
            <a:endParaRPr lang="fr-FR" noProof="1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E3914BB9-6800-354D-BD29-54199DDDE4F9}"/>
              </a:ext>
            </a:extLst>
          </p:cNvPr>
          <p:cNvSpPr txBox="1">
            <a:spLocks/>
          </p:cNvSpPr>
          <p:nvPr/>
        </p:nvSpPr>
        <p:spPr>
          <a:xfrm>
            <a:off x="4518138" y="2100136"/>
            <a:ext cx="2898775" cy="2698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720"/>
              </a:lnSpc>
              <a:spcBef>
                <a:spcPts val="12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1">
                <a:latin typeface="Poppins" pitchFamily="2" charset="77"/>
                <a:cs typeface="Poppins" pitchFamily="2" charset="77"/>
              </a:rPr>
              <a:t>Typographies</a:t>
            </a:r>
          </a:p>
          <a:p>
            <a:endParaRPr lang="fr-FR" noProof="1">
              <a:latin typeface="Poppins" pitchFamily="2" charset="77"/>
              <a:cs typeface="Poppins" pitchFamily="2" charset="77"/>
            </a:endParaRPr>
          </a:p>
          <a:p>
            <a:pPr lvl="1"/>
            <a:endParaRPr lang="fr-FR" i="1" noProof="1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9B23F9B2-B596-4C4A-B7DC-29773C691C95}"/>
              </a:ext>
            </a:extLst>
          </p:cNvPr>
          <p:cNvSpPr txBox="1">
            <a:spLocks/>
          </p:cNvSpPr>
          <p:nvPr/>
        </p:nvSpPr>
        <p:spPr>
          <a:xfrm>
            <a:off x="1204685" y="2100136"/>
            <a:ext cx="2898775" cy="5113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720"/>
              </a:lnSpc>
              <a:spcBef>
                <a:spcPts val="12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1">
                <a:latin typeface="Poppins" pitchFamily="2" charset="77"/>
                <a:cs typeface="Poppins" pitchFamily="2" charset="77"/>
              </a:rPr>
              <a:t>Choix de l’icone</a:t>
            </a:r>
          </a:p>
          <a:p>
            <a:pPr lvl="1"/>
            <a:r>
              <a:rPr lang="fr-FR" i="1" noProof="1">
                <a:latin typeface="Poppins" pitchFamily="2" charset="77"/>
                <a:cs typeface="Poppins" pitchFamily="2" charset="77"/>
              </a:rPr>
              <a:t>Le logo est déjà existant.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B9FD6D9-D177-E646-883D-E71C77DBC95D}"/>
              </a:ext>
            </a:extLst>
          </p:cNvPr>
          <p:cNvCxnSpPr/>
          <p:nvPr/>
        </p:nvCxnSpPr>
        <p:spPr>
          <a:xfrm>
            <a:off x="1204685" y="1734738"/>
            <a:ext cx="28987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re 4">
            <a:extLst>
              <a:ext uri="{FF2B5EF4-FFF2-40B4-BE49-F238E27FC236}">
                <a16:creationId xmlns:a16="http://schemas.microsoft.com/office/drawing/2014/main" id="{BF5A61BA-2D66-244D-8546-365D5B0C0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686" y="1167448"/>
            <a:ext cx="2929164" cy="876709"/>
          </a:xfrm>
        </p:spPr>
        <p:txBody>
          <a:bodyPr>
            <a:normAutofit/>
          </a:bodyPr>
          <a:lstStyle/>
          <a:p>
            <a:r>
              <a:rPr lang="fr-FR" dirty="0">
                <a:latin typeface="Poppins" pitchFamily="2" charset="77"/>
                <a:cs typeface="Poppins" pitchFamily="2" charset="77"/>
              </a:rPr>
              <a:t>Paramètres.</a:t>
            </a:r>
            <a:endParaRPr sz="1800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7759A43-19A7-4E70-8A95-58E58F2FB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919" y="3107480"/>
            <a:ext cx="2412698" cy="1346032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1CDA0409-BED7-409B-A094-30721ACA7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139" y="27809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                                     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body_font"/>
              </a:rPr>
              <a:t>Raleway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body_font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body_font"/>
              </a:rPr>
              <a:t>Thin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body_font"/>
              </a:rPr>
              <a:t> | 672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body_font"/>
              </a:rPr>
              <a:t>Glyphs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Raleway Thin free font">
            <a:extLst>
              <a:ext uri="{FF2B5EF4-FFF2-40B4-BE49-F238E27FC236}">
                <a16:creationId xmlns:a16="http://schemas.microsoft.com/office/drawing/2014/main" id="{D8F08494-BEFD-4074-88C3-A1815C5AF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139" y="2536468"/>
            <a:ext cx="685800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064D0CCB-AC97-4B32-98EB-106432F84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139" y="34356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                                     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body_font"/>
              </a:rPr>
              <a:t>Raleway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body_font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body_font"/>
              </a:rPr>
              <a:t>Thin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body_font"/>
              </a:rPr>
              <a:t> Italic | 572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body_font"/>
              </a:rPr>
              <a:t>Glyphs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0" name="Picture 6" descr="Raleway Thin Italic free font">
            <a:extLst>
              <a:ext uri="{FF2B5EF4-FFF2-40B4-BE49-F238E27FC236}">
                <a16:creationId xmlns:a16="http://schemas.microsoft.com/office/drawing/2014/main" id="{1B757F83-A564-4142-A324-3AC1D3FA1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138" y="3226144"/>
            <a:ext cx="6858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88105F-68D1-4D25-A962-F351B14B1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139" y="41507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                                      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body_font"/>
              </a:rPr>
              <a:t>Raleway Light | 672 Glyphs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2" name="Picture 8" descr="Raleway Light free font">
            <a:extLst>
              <a:ext uri="{FF2B5EF4-FFF2-40B4-BE49-F238E27FC236}">
                <a16:creationId xmlns:a16="http://schemas.microsoft.com/office/drawing/2014/main" id="{DA454FD3-F289-48CB-83A3-F7D18E0B9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139" y="3906295"/>
            <a:ext cx="6858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95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4">
            <a:extLst>
              <a:ext uri="{FF2B5EF4-FFF2-40B4-BE49-F238E27FC236}">
                <a16:creationId xmlns:a16="http://schemas.microsoft.com/office/drawing/2014/main" id="{BF5A61BA-2D66-244D-8546-365D5B0C0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686" y="947009"/>
            <a:ext cx="9768114" cy="508568"/>
          </a:xfrm>
        </p:spPr>
        <p:txBody>
          <a:bodyPr>
            <a:normAutofit/>
          </a:bodyPr>
          <a:lstStyle/>
          <a:p>
            <a:r>
              <a:rPr lang="fr-FR" dirty="0">
                <a:latin typeface="Poppins" pitchFamily="2" charset="77"/>
                <a:cs typeface="Poppins" pitchFamily="2" charset="77"/>
              </a:rPr>
              <a:t>Couleurs</a:t>
            </a:r>
            <a:endParaRPr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90B277C9-45B9-2845-8589-76F88948DD5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217B330-993C-C24C-A29D-645268CB86B7}" type="slidenum">
              <a:rPr lang="fr-FR" noProof="1" smtClean="0"/>
              <a:pPr/>
              <a:t>5</a:t>
            </a:fld>
            <a:endParaRPr lang="fr-FR" noProof="1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20A3A0F-22CC-4FD8-B3E8-2437EDE97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527" y="1707463"/>
            <a:ext cx="3688400" cy="45724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D7A5BF9-4836-4AF4-9F76-0BD83933FD79}"/>
              </a:ext>
            </a:extLst>
          </p:cNvPr>
          <p:cNvSpPr txBox="1"/>
          <p:nvPr/>
        </p:nvSpPr>
        <p:spPr>
          <a:xfrm>
            <a:off x="1204686" y="1795371"/>
            <a:ext cx="332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Arrière plant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A2BC091-A856-4DF2-9AC2-0C0A519B0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212" y="2433871"/>
            <a:ext cx="3642676" cy="51058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AF5AD2E-3524-4102-9A0C-C774498B68AA}"/>
              </a:ext>
            </a:extLst>
          </p:cNvPr>
          <p:cNvSpPr txBox="1"/>
          <p:nvPr/>
        </p:nvSpPr>
        <p:spPr>
          <a:xfrm>
            <a:off x="1204686" y="2504497"/>
            <a:ext cx="318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Barre de navigation, icône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F7B8DD-E5B1-4F64-90A5-D44938ACE61B}"/>
              </a:ext>
            </a:extLst>
          </p:cNvPr>
          <p:cNvSpPr txBox="1"/>
          <p:nvPr/>
        </p:nvSpPr>
        <p:spPr>
          <a:xfrm>
            <a:off x="1204686" y="3105834"/>
            <a:ext cx="2388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Header, </a:t>
            </a:r>
            <a:r>
              <a:rPr lang="fr-BE" dirty="0" err="1"/>
              <a:t>Footer</a:t>
            </a:r>
            <a:endParaRPr lang="fr-BE" dirty="0"/>
          </a:p>
          <a:p>
            <a:endParaRPr lang="fr-BE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B1D42F8-A2DC-451F-808B-C7EF9C5D2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897" y="3223241"/>
            <a:ext cx="3017782" cy="20575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808C08F-DE10-4614-AC43-7757C6ED848E}"/>
              </a:ext>
            </a:extLst>
          </p:cNvPr>
          <p:cNvSpPr txBox="1"/>
          <p:nvPr/>
        </p:nvSpPr>
        <p:spPr>
          <a:xfrm>
            <a:off x="4795935" y="3105834"/>
            <a:ext cx="78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Blanc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A7F3930-0EF0-4A04-8B36-538382476C4D}"/>
              </a:ext>
            </a:extLst>
          </p:cNvPr>
          <p:cNvSpPr txBox="1"/>
          <p:nvPr/>
        </p:nvSpPr>
        <p:spPr>
          <a:xfrm>
            <a:off x="1204686" y="4594712"/>
            <a:ext cx="811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Il faudra éviter les couleurs sombres et trop vive.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8A6C8C0-B454-45A2-B0C9-0782B7A5F15D}"/>
              </a:ext>
            </a:extLst>
          </p:cNvPr>
          <p:cNvSpPr txBox="1"/>
          <p:nvPr/>
        </p:nvSpPr>
        <p:spPr>
          <a:xfrm>
            <a:off x="1204686" y="3694635"/>
            <a:ext cx="209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Texte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9EC7A971-39F9-4C59-8BDA-B491B6755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0212" y="3688542"/>
            <a:ext cx="3147333" cy="38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43764"/>
      </p:ext>
    </p:extLst>
  </p:cSld>
  <p:clrMapOvr>
    <a:masterClrMapping/>
  </p:clrMapOvr>
</p:sld>
</file>

<file path=ppt/theme/theme1.xml><?xml version="1.0" encoding="utf-8"?>
<a:theme xmlns:a="http://schemas.openxmlformats.org/drawingml/2006/main" name="Light">
  <a:themeElements>
    <a:clrScheme name="Template_Charte">
      <a:dk1>
        <a:srgbClr val="1F1C1E"/>
      </a:dk1>
      <a:lt1>
        <a:srgbClr val="1F1C1E"/>
      </a:lt1>
      <a:dk2>
        <a:srgbClr val="334FFE"/>
      </a:dk2>
      <a:lt2>
        <a:srgbClr val="06FACC"/>
      </a:lt2>
      <a:accent1>
        <a:srgbClr val="FCE026"/>
      </a:accent1>
      <a:accent2>
        <a:srgbClr val="F1F2F1"/>
      </a:accent2>
      <a:accent3>
        <a:srgbClr val="FFFFFF"/>
      </a:accent3>
      <a:accent4>
        <a:srgbClr val="FFFFFF"/>
      </a:accent4>
      <a:accent5>
        <a:srgbClr val="FFFFFF"/>
      </a:accent5>
      <a:accent6>
        <a:srgbClr val="1F1C1E"/>
      </a:accent6>
      <a:hlink>
        <a:srgbClr val="09081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4387</TotalTime>
  <Words>221</Words>
  <Application>Microsoft Office PowerPoint</Application>
  <PresentationFormat>Grand écran</PresentationFormat>
  <Paragraphs>40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body_font</vt:lpstr>
      <vt:lpstr>Calibri</vt:lpstr>
      <vt:lpstr>Poppins</vt:lpstr>
      <vt:lpstr>Trebuchet MS</vt:lpstr>
      <vt:lpstr>Light</vt:lpstr>
      <vt:lpstr>Charte graphique - Fournimat</vt:lpstr>
      <vt:lpstr>Présentation de la société.</vt:lpstr>
      <vt:lpstr>Le site web</vt:lpstr>
      <vt:lpstr>Paramètres.</vt:lpstr>
      <vt:lpstr>Couleurs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Marion Mathus</dc:creator>
  <cp:lastModifiedBy>Anthony Chaufoureau</cp:lastModifiedBy>
  <cp:revision>648</cp:revision>
  <dcterms:created xsi:type="dcterms:W3CDTF">2019-10-31T14:12:19Z</dcterms:created>
  <dcterms:modified xsi:type="dcterms:W3CDTF">2022-02-11T19:59:05Z</dcterms:modified>
</cp:coreProperties>
</file>