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OCR Translator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Računalniški vid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9" y="3167005"/>
            <a:ext cx="3162800" cy="3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Generiranje učnih matrik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86927"/>
            <a:ext cx="10233800" cy="2195383"/>
          </a:xfrm>
        </p:spPr>
        <p:txBody>
          <a:bodyPr/>
          <a:lstStyle/>
          <a:p>
            <a:r>
              <a:rPr lang="sl-SI" dirty="0" smtClean="0"/>
              <a:t>61 možnih znakov -&gt; za vsakega 40 učnih primerov</a:t>
            </a:r>
          </a:p>
          <a:p>
            <a:endParaRPr lang="sl-SI" dirty="0"/>
          </a:p>
          <a:p>
            <a:r>
              <a:rPr lang="sl-SI" dirty="0" smtClean="0"/>
              <a:t>classifications.xml -&gt; vsi znaki predstavljeni z int tipom</a:t>
            </a:r>
          </a:p>
          <a:p>
            <a:r>
              <a:rPr lang="sl-SI" dirty="0" smtClean="0"/>
              <a:t>images.xml -&gt; vse slike znakov predstavljene s tipom float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8" y="4309116"/>
            <a:ext cx="1204064" cy="117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31" y="4309116"/>
            <a:ext cx="1211685" cy="116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11" y="4316737"/>
            <a:ext cx="1143099" cy="1158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75" y="4309116"/>
            <a:ext cx="1219306" cy="12193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626" y="4423426"/>
            <a:ext cx="853514" cy="944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777" y="4739683"/>
            <a:ext cx="259102" cy="31244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9299275" y="4918769"/>
            <a:ext cx="170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59925" y="4918769"/>
            <a:ext cx="966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20174" y="4892096"/>
            <a:ext cx="35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14468" y="4918769"/>
            <a:ext cx="37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57004" y="4918769"/>
            <a:ext cx="319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137" y="5625256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ORIGINAL</a:t>
            </a:r>
            <a:endParaRPr lang="sl-SI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6906" y="5625256"/>
            <a:ext cx="1132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GRAYSCALE</a:t>
            </a:r>
            <a:endParaRPr lang="sl-SI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396627" y="5625255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BLUR</a:t>
            </a:r>
            <a:endParaRPr lang="sl-SI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88181" y="5608835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TRESHOLD</a:t>
            </a:r>
            <a:endParaRPr lang="sl-SI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676639" y="5482698"/>
            <a:ext cx="1974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ROI – Region Of Interest</a:t>
            </a:r>
            <a:endParaRPr lang="sl-SI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726322" y="5214499"/>
            <a:ext cx="107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Resized ROI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16366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19" y="156459"/>
            <a:ext cx="10515600" cy="1325563"/>
          </a:xfrm>
        </p:spPr>
        <p:txBody>
          <a:bodyPr/>
          <a:lstStyle/>
          <a:p>
            <a:r>
              <a:rPr lang="sl-SI" dirty="0" smtClean="0"/>
              <a:t>Prepoznavanje vrstic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79" y="1482022"/>
            <a:ext cx="4415589" cy="1403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53" y="3969737"/>
            <a:ext cx="4463715" cy="144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04" y="4900333"/>
            <a:ext cx="4463715" cy="1430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689" y="2517927"/>
            <a:ext cx="4549944" cy="145181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865962" y="2286000"/>
            <a:ext cx="681487" cy="7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05577" y="3485072"/>
            <a:ext cx="935112" cy="109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5962" y="5005642"/>
            <a:ext cx="681487" cy="6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49287" y="4076028"/>
            <a:ext cx="1132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GRAYSCALE</a:t>
            </a:r>
            <a:endParaRPr lang="sl-SI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687521" y="2999067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ORIGINAL</a:t>
            </a:r>
            <a:endParaRPr lang="sl-SI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2636" y="554716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TRESHOLD</a:t>
            </a:r>
            <a:endParaRPr lang="sl-S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33798" y="643867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dirty="0" smtClean="0"/>
              <a:t>DIALATION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530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343"/>
            <a:ext cx="10515600" cy="1325563"/>
          </a:xfrm>
        </p:spPr>
        <p:txBody>
          <a:bodyPr/>
          <a:lstStyle/>
          <a:p>
            <a:r>
              <a:rPr lang="sl-SI" dirty="0" smtClean="0"/>
              <a:t>Razpoznavanje besedila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18591"/>
            <a:ext cx="10233800" cy="1098730"/>
          </a:xfrm>
        </p:spPr>
        <p:txBody>
          <a:bodyPr/>
          <a:lstStyle/>
          <a:p>
            <a:r>
              <a:rPr lang="sl-SI" dirty="0" smtClean="0"/>
              <a:t>Uredimo zaznane vrstce glede na y koordinato</a:t>
            </a:r>
          </a:p>
          <a:p>
            <a:r>
              <a:rPr lang="sl-SI" dirty="0" smtClean="0"/>
              <a:t>Enako predprocesiranje slike kot pri prepoznavanju vrstic + BLUR</a:t>
            </a: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76" y="2835006"/>
            <a:ext cx="7910690" cy="2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Razpoznavanje besedila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120000" y="1825625"/>
            <a:ext cx="10233800" cy="11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Zaznamo dele slike, ki ustrezajo kriterijem (zgoščenost pikslov)</a:t>
            </a:r>
          </a:p>
          <a:p>
            <a:r>
              <a:rPr lang="sl-SI" dirty="0" smtClean="0"/>
              <a:t>Uredimo zaznane dele slike glede na njihovo x koordinato</a:t>
            </a:r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6" y="3628112"/>
            <a:ext cx="11467381" cy="57944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30857" y="4902379"/>
            <a:ext cx="10233800" cy="11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Poženemo SVM algoritem za razpoznavanje posameznih znakov.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109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Prevajanje besedila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trike="sngStrike" dirty="0" smtClean="0"/>
              <a:t>Uraden Google Translate API  </a:t>
            </a:r>
            <a:r>
              <a:rPr lang="sl-SI" dirty="0"/>
              <a:t>	</a:t>
            </a:r>
            <a:r>
              <a:rPr lang="sl-SI" dirty="0" smtClean="0"/>
              <a:t>  -&gt;  plačljiv</a:t>
            </a:r>
          </a:p>
          <a:p>
            <a:r>
              <a:rPr lang="sl-SI" dirty="0" smtClean="0"/>
              <a:t>Rešitev:</a:t>
            </a:r>
          </a:p>
          <a:p>
            <a:pPr lvl="1"/>
            <a:r>
              <a:rPr lang="sl-SI" dirty="0" smtClean="0"/>
              <a:t>Node.js API</a:t>
            </a:r>
          </a:p>
          <a:p>
            <a:pPr lvl="1"/>
            <a:r>
              <a:rPr lang="sl-SI" dirty="0" smtClean="0"/>
              <a:t>Uporaba npm knjižnice google-translate-api</a:t>
            </a:r>
          </a:p>
          <a:p>
            <a:pPr lvl="1"/>
            <a:r>
              <a:rPr lang="sl-SI" dirty="0" smtClean="0"/>
              <a:t>Heroku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53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9" y="244355"/>
            <a:ext cx="10515600" cy="1325563"/>
          </a:xfrm>
        </p:spPr>
        <p:txBody>
          <a:bodyPr/>
          <a:lstStyle/>
          <a:p>
            <a:r>
              <a:rPr lang="sl-SI" dirty="0" smtClean="0"/>
              <a:t>Funkcionalnosti aplikacije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6" y="1703006"/>
            <a:ext cx="2750300" cy="488942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539486" y="1825625"/>
            <a:ext cx="4399471" cy="464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smtClean="0"/>
              <a:t>Prevajanje besedila iz zajete slike iz kamere</a:t>
            </a:r>
          </a:p>
          <a:p>
            <a:r>
              <a:rPr lang="sl-SI" dirty="0"/>
              <a:t>Prevajanje besedila iz zajete slike iz </a:t>
            </a:r>
            <a:r>
              <a:rPr lang="sl-SI" dirty="0" smtClean="0"/>
              <a:t>galerije</a:t>
            </a:r>
          </a:p>
          <a:p>
            <a:r>
              <a:rPr lang="sl-SI" dirty="0" smtClean="0"/>
              <a:t>Prevajanje vpisanega besedil</a:t>
            </a:r>
            <a:endParaRPr lang="sl-SI" dirty="0"/>
          </a:p>
          <a:p>
            <a:endParaRPr lang="sl-SI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14" y="1690688"/>
            <a:ext cx="2760453" cy="4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Problemi aplikacije in izdelave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Nalaganje XML datotek v aplikacijo ter njihovo parsanje v Mat obliko.</a:t>
            </a:r>
          </a:p>
          <a:p>
            <a:r>
              <a:rPr lang="sl-SI" dirty="0" smtClean="0"/>
              <a:t>Kvaliteta in velikost slik s kamere -&gt; potrebno skalirati</a:t>
            </a:r>
          </a:p>
          <a:p>
            <a:r>
              <a:rPr lang="sl-SI" dirty="0" smtClean="0"/>
              <a:t>Slabo zaznavanje besedila, če podlaga ni bele ali svetle barve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4711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Možnosti nadgradnje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Delovanje prepoznavanja na oblaku -&gt; večja učna baza</a:t>
            </a:r>
          </a:p>
          <a:p>
            <a:r>
              <a:rPr lang="sl-SI" dirty="0" smtClean="0"/>
              <a:t>Avtomatično izrezevanje besedila</a:t>
            </a:r>
          </a:p>
          <a:p>
            <a:r>
              <a:rPr lang="sl-SI" dirty="0" smtClean="0"/>
              <a:t>Instantno prepoznavanje besedila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77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104</TotalTime>
  <Words>175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OCR Translator</vt:lpstr>
      <vt:lpstr>Generiranje učnih matrik</vt:lpstr>
      <vt:lpstr>Prepoznavanje vrstic</vt:lpstr>
      <vt:lpstr>Razpoznavanje besedila</vt:lpstr>
      <vt:lpstr>Razpoznavanje besedila</vt:lpstr>
      <vt:lpstr>Prevajanje besedila</vt:lpstr>
      <vt:lpstr>Funkcionalnosti aplikacije</vt:lpstr>
      <vt:lpstr>Problemi aplikacije in izdelave</vt:lpstr>
      <vt:lpstr>Možnosti nadgradnje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Translator</dc:title>
  <dc:creator>Anze Mur</dc:creator>
  <cp:lastModifiedBy>Anze Mur</cp:lastModifiedBy>
  <cp:revision>10</cp:revision>
  <dcterms:created xsi:type="dcterms:W3CDTF">2018-06-12T21:15:50Z</dcterms:created>
  <dcterms:modified xsi:type="dcterms:W3CDTF">2018-06-12T23:00:17Z</dcterms:modified>
</cp:coreProperties>
</file>