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Pacifico"/>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6"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05700" y="338100"/>
            <a:ext cx="45459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Navigate</a:t>
            </a:r>
            <a:r>
              <a:rPr b="0" lang="en" sz="6000">
                <a:solidFill>
                  <a:srgbClr val="ABC179"/>
                </a:solidFill>
                <a:latin typeface="Pacifico"/>
                <a:ea typeface="Pacifico"/>
                <a:cs typeface="Pacifico"/>
                <a:sym typeface="Pacifico"/>
              </a:rPr>
              <a:t>X</a:t>
            </a:r>
            <a:endParaRPr b="0" sz="6000">
              <a:solidFill>
                <a:srgbClr val="ABC179"/>
              </a:solidFill>
              <a:latin typeface="Pacifico"/>
              <a:ea typeface="Pacifico"/>
              <a:cs typeface="Pacifico"/>
              <a:sym typeface="Pacifico"/>
            </a:endParaRPr>
          </a:p>
        </p:txBody>
      </p:sp>
      <p:sp>
        <p:nvSpPr>
          <p:cNvPr id="59" name="Google Shape;59;p13"/>
          <p:cNvSpPr txBox="1"/>
          <p:nvPr>
            <p:ph idx="1" type="subTitle"/>
          </p:nvPr>
        </p:nvSpPr>
        <p:spPr>
          <a:xfrm>
            <a:off x="485875" y="1433375"/>
            <a:ext cx="33579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2000"/>
              <a:t>Crafting your ideal path!”</a:t>
            </a:r>
            <a:endParaRPr sz="2000"/>
          </a:p>
        </p:txBody>
      </p:sp>
      <p:pic>
        <p:nvPicPr>
          <p:cNvPr id="60" name="Google Shape;60;p13"/>
          <p:cNvPicPr preferRelativeResize="0"/>
          <p:nvPr/>
        </p:nvPicPr>
        <p:blipFill>
          <a:blip r:embed="rId3">
            <a:alphaModFix/>
          </a:blip>
          <a:stretch>
            <a:fillRect/>
          </a:stretch>
        </p:blipFill>
        <p:spPr>
          <a:xfrm>
            <a:off x="4782805" y="673950"/>
            <a:ext cx="3828725" cy="3795601"/>
          </a:xfrm>
          <a:prstGeom prst="rect">
            <a:avLst/>
          </a:prstGeom>
          <a:noFill/>
          <a:ln>
            <a:noFill/>
          </a:ln>
        </p:spPr>
      </p:pic>
      <p:sp>
        <p:nvSpPr>
          <p:cNvPr id="61" name="Google Shape;61;p13"/>
          <p:cNvSpPr txBox="1"/>
          <p:nvPr/>
        </p:nvSpPr>
        <p:spPr>
          <a:xfrm>
            <a:off x="581900" y="3589800"/>
            <a:ext cx="1234200" cy="11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E5CD"/>
                </a:solidFill>
                <a:latin typeface="Raleway"/>
                <a:ea typeface="Raleway"/>
                <a:cs typeface="Raleway"/>
                <a:sym typeface="Raleway"/>
              </a:rPr>
              <a:t>By</a:t>
            </a:r>
            <a:endParaRPr sz="1500">
              <a:solidFill>
                <a:srgbClr val="FCE5CD"/>
              </a:solidFill>
              <a:latin typeface="Raleway"/>
              <a:ea typeface="Raleway"/>
              <a:cs typeface="Raleway"/>
              <a:sym typeface="Raleway"/>
            </a:endParaRPr>
          </a:p>
          <a:p>
            <a:pPr indent="0" lvl="0" marL="0" rtl="0" algn="l">
              <a:spcBef>
                <a:spcPts val="0"/>
              </a:spcBef>
              <a:spcAft>
                <a:spcPts val="0"/>
              </a:spcAft>
              <a:buNone/>
            </a:pPr>
            <a:r>
              <a:t/>
            </a:r>
            <a:endParaRPr>
              <a:solidFill>
                <a:srgbClr val="FCE5CD"/>
              </a:solidFill>
              <a:latin typeface="Raleway"/>
              <a:ea typeface="Raleway"/>
              <a:cs typeface="Raleway"/>
              <a:sym typeface="Raleway"/>
            </a:endParaRPr>
          </a:p>
          <a:p>
            <a:pPr indent="0" lvl="0" marL="0" rtl="0" algn="l">
              <a:spcBef>
                <a:spcPts val="0"/>
              </a:spcBef>
              <a:spcAft>
                <a:spcPts val="0"/>
              </a:spcAft>
              <a:buNone/>
            </a:pPr>
            <a:r>
              <a:rPr b="1" lang="en" sz="2300">
                <a:solidFill>
                  <a:srgbClr val="FCE5CD"/>
                </a:solidFill>
                <a:latin typeface="Source Sans Pro"/>
                <a:ea typeface="Source Sans Pro"/>
                <a:cs typeface="Source Sans Pro"/>
                <a:sym typeface="Source Sans Pro"/>
              </a:rPr>
              <a:t>Sign_IN</a:t>
            </a:r>
            <a:endParaRPr b="1" sz="2300">
              <a:solidFill>
                <a:srgbClr val="FCE5CD"/>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95200"/>
            <a:ext cx="9711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a:t>
            </a:r>
            <a:endParaRPr/>
          </a:p>
        </p:txBody>
      </p:sp>
      <p:sp>
        <p:nvSpPr>
          <p:cNvPr id="67" name="Google Shape;67;p14"/>
          <p:cNvSpPr txBox="1"/>
          <p:nvPr>
            <p:ph idx="1" type="body"/>
          </p:nvPr>
        </p:nvSpPr>
        <p:spPr>
          <a:xfrm>
            <a:off x="311700" y="2484750"/>
            <a:ext cx="8520600" cy="1905300"/>
          </a:xfrm>
          <a:prstGeom prst="rect">
            <a:avLst/>
          </a:prstGeom>
          <a:ln cap="flat" cmpd="sng" w="9525">
            <a:solidFill>
              <a:schemeClr val="dk2"/>
            </a:solidFill>
            <a:prstDash val="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600"/>
              <a:t>The</a:t>
            </a:r>
            <a:r>
              <a:rPr lang="en"/>
              <a:t> motivation behind this project is to create a user-friendly, efficient, and interactive route planning tool that helps individuals and businesses find the optimal routes between different locations. This application aims to simplify navigation, reduce travel time, and enhance overall convenience for users by leveraging advanced routing algorithms and modern mapping technologies</a:t>
            </a:r>
            <a:endParaRPr/>
          </a:p>
        </p:txBody>
      </p:sp>
      <p:pic>
        <p:nvPicPr>
          <p:cNvPr id="68" name="Google Shape;68;p14"/>
          <p:cNvPicPr preferRelativeResize="0"/>
          <p:nvPr/>
        </p:nvPicPr>
        <p:blipFill>
          <a:blip r:embed="rId3">
            <a:alphaModFix/>
          </a:blip>
          <a:stretch>
            <a:fillRect/>
          </a:stretch>
        </p:blipFill>
        <p:spPr>
          <a:xfrm>
            <a:off x="1282800" y="591250"/>
            <a:ext cx="971100" cy="971100"/>
          </a:xfrm>
          <a:prstGeom prst="rect">
            <a:avLst/>
          </a:prstGeom>
          <a:noFill/>
          <a:ln>
            <a:noFill/>
          </a:ln>
        </p:spPr>
      </p:pic>
      <p:sp>
        <p:nvSpPr>
          <p:cNvPr id="69" name="Google Shape;69;p14"/>
          <p:cNvSpPr txBox="1"/>
          <p:nvPr/>
        </p:nvSpPr>
        <p:spPr>
          <a:xfrm>
            <a:off x="2253900" y="915850"/>
            <a:ext cx="614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aleway"/>
                <a:ea typeface="Raleway"/>
                <a:cs typeface="Raleway"/>
                <a:sym typeface="Raleway"/>
              </a:rPr>
              <a:t>Motivation</a:t>
            </a:r>
            <a:endParaRPr b="1" sz="3000">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500"/>
                                        <p:tgtEl>
                                          <p:spTgt spid="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500"/>
                                        <p:tgtEl>
                                          <p:spTgt spid="6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500"/>
                                        <p:tgtEl>
                                          <p:spTgt spid="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25000"/>
          </a:blip>
          <a:srcRect b="11742" l="4913" r="3753" t="6884"/>
          <a:stretch/>
        </p:blipFill>
        <p:spPr>
          <a:xfrm>
            <a:off x="-550" y="78975"/>
            <a:ext cx="4572550" cy="4983426"/>
          </a:xfrm>
          <a:prstGeom prst="rect">
            <a:avLst/>
          </a:prstGeom>
          <a:noFill/>
          <a:ln>
            <a:noFill/>
          </a:ln>
        </p:spPr>
      </p:pic>
      <p:sp>
        <p:nvSpPr>
          <p:cNvPr id="75" name="Google Shape;75;p15"/>
          <p:cNvSpPr txBox="1"/>
          <p:nvPr>
            <p:ph type="title"/>
          </p:nvPr>
        </p:nvSpPr>
        <p:spPr>
          <a:xfrm>
            <a:off x="511075" y="1678650"/>
            <a:ext cx="3500100" cy="1545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674EA7"/>
                </a:solidFill>
              </a:rPr>
              <a:t>Objectives</a:t>
            </a:r>
            <a:endParaRPr sz="4500">
              <a:solidFill>
                <a:srgbClr val="674EA7"/>
              </a:solidFill>
            </a:endParaRPr>
          </a:p>
        </p:txBody>
      </p:sp>
      <p:sp>
        <p:nvSpPr>
          <p:cNvPr id="76" name="Google Shape;76;p15"/>
          <p:cNvSpPr/>
          <p:nvPr/>
        </p:nvSpPr>
        <p:spPr>
          <a:xfrm>
            <a:off x="658675" y="1633650"/>
            <a:ext cx="3204900" cy="16356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500"/>
          </a:p>
        </p:txBody>
      </p:sp>
      <p:sp>
        <p:nvSpPr>
          <p:cNvPr id="77" name="Google Shape;77;p15"/>
          <p:cNvSpPr txBox="1"/>
          <p:nvPr/>
        </p:nvSpPr>
        <p:spPr>
          <a:xfrm>
            <a:off x="4814825" y="931000"/>
            <a:ext cx="4076400" cy="3232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Effective routing.</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Interactive user interface.</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Alternative routes.</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Map visualization.</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Offline Access. </a:t>
            </a:r>
            <a:endParaRPr sz="2200">
              <a:solidFill>
                <a:schemeClr val="lt1"/>
              </a:solidFill>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1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5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cxnSp>
        <p:nvCxnSpPr>
          <p:cNvPr id="83" name="Google Shape;83;p16"/>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84" name="Google Shape;84;p16"/>
          <p:cNvGrpSpPr/>
          <p:nvPr/>
        </p:nvGrpSpPr>
        <p:grpSpPr>
          <a:xfrm>
            <a:off x="648675" y="1581271"/>
            <a:ext cx="196200" cy="1306800"/>
            <a:chOff x="648675" y="1657471"/>
            <a:chExt cx="196200" cy="1306800"/>
          </a:xfrm>
        </p:grpSpPr>
        <p:sp>
          <p:nvSpPr>
            <p:cNvPr id="85" name="Google Shape;85;p16"/>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a:stCxn id="85"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87" name="Google Shape;87;p16"/>
          <p:cNvSpPr txBox="1"/>
          <p:nvPr>
            <p:ph idx="4294967295" type="body"/>
          </p:nvPr>
        </p:nvSpPr>
        <p:spPr>
          <a:xfrm>
            <a:off x="823800" y="1299975"/>
            <a:ext cx="2662200" cy="11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fully functional route planner application that provides efficient and accurate </a:t>
            </a:r>
            <a:r>
              <a:rPr b="1" lang="en" sz="1600">
                <a:solidFill>
                  <a:schemeClr val="dk2"/>
                </a:solidFill>
              </a:rPr>
              <a:t>navigation solutions.</a:t>
            </a:r>
            <a:endParaRPr b="1" sz="1600">
              <a:solidFill>
                <a:schemeClr val="dk2"/>
              </a:solidFill>
            </a:endParaRPr>
          </a:p>
        </p:txBody>
      </p:sp>
      <p:grpSp>
        <p:nvGrpSpPr>
          <p:cNvPr id="88" name="Google Shape;88;p16"/>
          <p:cNvGrpSpPr/>
          <p:nvPr/>
        </p:nvGrpSpPr>
        <p:grpSpPr>
          <a:xfrm>
            <a:off x="2208125" y="2692171"/>
            <a:ext cx="196200" cy="1404905"/>
            <a:chOff x="2512925" y="2768371"/>
            <a:chExt cx="196200" cy="1404905"/>
          </a:xfrm>
        </p:grpSpPr>
        <p:cxnSp>
          <p:nvCxnSpPr>
            <p:cNvPr id="89" name="Google Shape;89;p16"/>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90" name="Google Shape;90;p16"/>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4476050" y="1249250"/>
            <a:ext cx="2662200" cy="13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Improved user experience and convenience for</a:t>
            </a:r>
            <a:r>
              <a:rPr lang="en" sz="1600">
                <a:solidFill>
                  <a:schemeClr val="dk2"/>
                </a:solidFill>
                <a:latin typeface="Source Sans Pro"/>
                <a:ea typeface="Source Sans Pro"/>
                <a:cs typeface="Source Sans Pro"/>
                <a:sym typeface="Source Sans Pro"/>
              </a:rPr>
              <a:t> </a:t>
            </a:r>
            <a:r>
              <a:rPr b="1" lang="en" sz="1600">
                <a:solidFill>
                  <a:schemeClr val="dk2"/>
                </a:solidFill>
              </a:rPr>
              <a:t>individuals and businesses</a:t>
            </a:r>
            <a:r>
              <a:rPr b="1" lang="en">
                <a:solidFill>
                  <a:schemeClr val="dk2"/>
                </a:solidFill>
              </a:rPr>
              <a:t> </a:t>
            </a:r>
            <a:r>
              <a:rPr lang="en" sz="1400"/>
              <a:t>needing route planning services.</a:t>
            </a:r>
            <a:endParaRPr sz="1000"/>
          </a:p>
        </p:txBody>
      </p:sp>
      <p:grpSp>
        <p:nvGrpSpPr>
          <p:cNvPr id="92" name="Google Shape;92;p16"/>
          <p:cNvGrpSpPr/>
          <p:nvPr/>
        </p:nvGrpSpPr>
        <p:grpSpPr>
          <a:xfrm>
            <a:off x="4279200" y="1483171"/>
            <a:ext cx="196200" cy="1404900"/>
            <a:chOff x="4279200" y="1559371"/>
            <a:chExt cx="196200" cy="1404900"/>
          </a:xfrm>
        </p:grpSpPr>
        <p:cxnSp>
          <p:nvCxnSpPr>
            <p:cNvPr id="93" name="Google Shape;93;p16"/>
            <p:cNvCxnSpPr>
              <a:stCxn id="94"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94" name="Google Shape;94;p16"/>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txBox="1"/>
          <p:nvPr>
            <p:ph idx="4294967295" type="body"/>
          </p:nvPr>
        </p:nvSpPr>
        <p:spPr>
          <a:xfrm>
            <a:off x="2396850" y="3444900"/>
            <a:ext cx="3235200" cy="14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Getting the location of everything including </a:t>
            </a:r>
            <a:r>
              <a:rPr b="1" lang="en" sz="1500">
                <a:solidFill>
                  <a:schemeClr val="dk2"/>
                </a:solidFill>
              </a:rPr>
              <a:t>Hall , Building , Room , Teacher room , library ,  playground</a:t>
            </a:r>
            <a:r>
              <a:rPr lang="en" sz="1400"/>
              <a:t> etc in accurate way . so you don’t have to get irritate while finding these.</a:t>
            </a:r>
            <a:endParaRPr sz="1200"/>
          </a:p>
          <a:p>
            <a:pPr indent="0" lvl="0" marL="0" rtl="0" algn="l">
              <a:spcBef>
                <a:spcPts val="1600"/>
              </a:spcBef>
              <a:spcAft>
                <a:spcPts val="1600"/>
              </a:spcAft>
              <a:buNone/>
            </a:pPr>
            <a:r>
              <a:t/>
            </a:r>
            <a:endParaRPr/>
          </a:p>
        </p:txBody>
      </p:sp>
      <p:grpSp>
        <p:nvGrpSpPr>
          <p:cNvPr id="96" name="Google Shape;96;p16"/>
          <p:cNvGrpSpPr/>
          <p:nvPr/>
        </p:nvGrpSpPr>
        <p:grpSpPr>
          <a:xfrm>
            <a:off x="6045475" y="2692171"/>
            <a:ext cx="196200" cy="1404905"/>
            <a:chOff x="6045475" y="2768371"/>
            <a:chExt cx="196200" cy="1404905"/>
          </a:xfrm>
        </p:grpSpPr>
        <p:cxnSp>
          <p:nvCxnSpPr>
            <p:cNvPr id="97" name="Google Shape;97;p16"/>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98" name="Google Shape;98;p16"/>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6225725" y="3397475"/>
            <a:ext cx="2662200" cy="13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valuable project for learning and demonstrating expertise in </a:t>
            </a:r>
            <a:r>
              <a:rPr b="1" lang="en" sz="1600">
                <a:solidFill>
                  <a:schemeClr val="dk2"/>
                </a:solidFill>
              </a:rPr>
              <a:t>mapping technologies.</a:t>
            </a:r>
            <a:endParaRPr sz="12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 calcmode="lin" valueType="num">
                                      <p:cBhvr additive="base">
                                        <p:cTn dur="1000"/>
                                        <p:tgtEl>
                                          <p:spTgt spid="8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 calcmode="lin" valueType="num">
                                      <p:cBhvr additive="base">
                                        <p:cTn dur="1000"/>
                                        <p:tgtEl>
                                          <p:spTgt spid="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 calcmode="lin" valueType="num">
                                      <p:cBhvr additive="base">
                                        <p:cTn dur="1000"/>
                                        <p:tgtEl>
                                          <p:spTgt spid="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 calcmode="lin" valueType="num">
                                      <p:cBhvr additive="base">
                                        <p:cTn dur="1000"/>
                                        <p:tgtEl>
                                          <p:spTgt spid="9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428975" y="431125"/>
            <a:ext cx="61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Raleway"/>
                <a:ea typeface="Raleway"/>
                <a:cs typeface="Raleway"/>
                <a:sym typeface="Raleway"/>
              </a:rPr>
              <a:t>Methodology</a:t>
            </a:r>
            <a:endParaRPr b="1" sz="2800">
              <a:solidFill>
                <a:schemeClr val="lt1"/>
              </a:solidFill>
              <a:latin typeface="Raleway"/>
              <a:ea typeface="Raleway"/>
              <a:cs typeface="Raleway"/>
              <a:sym typeface="Raleway"/>
            </a:endParaRPr>
          </a:p>
        </p:txBody>
      </p:sp>
      <p:sp>
        <p:nvSpPr>
          <p:cNvPr id="105" name="Google Shape;105;p17"/>
          <p:cNvSpPr txBox="1"/>
          <p:nvPr/>
        </p:nvSpPr>
        <p:spPr>
          <a:xfrm>
            <a:off x="364975" y="1615625"/>
            <a:ext cx="26145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Graph Data Structure</a:t>
            </a:r>
            <a:endParaRPr b="1" sz="1800">
              <a:solidFill>
                <a:schemeClr val="lt1"/>
              </a:solidFill>
              <a:latin typeface="Raleway"/>
              <a:ea typeface="Raleway"/>
              <a:cs typeface="Raleway"/>
              <a:sym typeface="Raleway"/>
            </a:endParaRPr>
          </a:p>
        </p:txBody>
      </p:sp>
      <p:sp>
        <p:nvSpPr>
          <p:cNvPr id="106" name="Google Shape;106;p17"/>
          <p:cNvSpPr txBox="1"/>
          <p:nvPr/>
        </p:nvSpPr>
        <p:spPr>
          <a:xfrm>
            <a:off x="2061975" y="2871650"/>
            <a:ext cx="18564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Priority Queue</a:t>
            </a:r>
            <a:endParaRPr b="1" sz="1800">
              <a:solidFill>
                <a:schemeClr val="lt1"/>
              </a:solidFill>
              <a:latin typeface="Raleway"/>
              <a:ea typeface="Raleway"/>
              <a:cs typeface="Raleway"/>
              <a:sym typeface="Raleway"/>
            </a:endParaRPr>
          </a:p>
        </p:txBody>
      </p:sp>
      <p:cxnSp>
        <p:nvCxnSpPr>
          <p:cNvPr id="107" name="Google Shape;107;p17"/>
          <p:cNvCxnSpPr>
            <a:endCxn id="106" idx="1"/>
          </p:cNvCxnSpPr>
          <p:nvPr/>
        </p:nvCxnSpPr>
        <p:spPr>
          <a:xfrm flipH="1" rot="-5400000">
            <a:off x="1265925" y="2306450"/>
            <a:ext cx="1026300" cy="565800"/>
          </a:xfrm>
          <a:prstGeom prst="bentConnector2">
            <a:avLst/>
          </a:prstGeom>
          <a:noFill/>
          <a:ln cap="flat" cmpd="sng" w="28575">
            <a:solidFill>
              <a:schemeClr val="lt1"/>
            </a:solidFill>
            <a:prstDash val="dot"/>
            <a:round/>
            <a:headEnd len="med" w="med" type="oval"/>
            <a:tailEnd len="med" w="med" type="oval"/>
          </a:ln>
        </p:spPr>
      </p:cxnSp>
      <p:sp>
        <p:nvSpPr>
          <p:cNvPr id="108" name="Google Shape;108;p17"/>
          <p:cNvSpPr txBox="1"/>
          <p:nvPr/>
        </p:nvSpPr>
        <p:spPr>
          <a:xfrm>
            <a:off x="4878800" y="2053100"/>
            <a:ext cx="13551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Hush Map</a:t>
            </a:r>
            <a:endParaRPr b="1" sz="1900">
              <a:solidFill>
                <a:schemeClr val="lt1"/>
              </a:solidFill>
              <a:latin typeface="Raleway"/>
              <a:ea typeface="Raleway"/>
              <a:cs typeface="Raleway"/>
              <a:sym typeface="Raleway"/>
            </a:endParaRPr>
          </a:p>
        </p:txBody>
      </p:sp>
      <p:sp>
        <p:nvSpPr>
          <p:cNvPr id="109" name="Google Shape;109;p17"/>
          <p:cNvSpPr txBox="1"/>
          <p:nvPr/>
        </p:nvSpPr>
        <p:spPr>
          <a:xfrm>
            <a:off x="6956675" y="3568425"/>
            <a:ext cx="15900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Array or List</a:t>
            </a:r>
            <a:endParaRPr b="1" sz="1800">
              <a:solidFill>
                <a:schemeClr val="lt1"/>
              </a:solidFill>
              <a:latin typeface="Raleway"/>
              <a:ea typeface="Raleway"/>
              <a:cs typeface="Raleway"/>
              <a:sym typeface="Raleway"/>
            </a:endParaRPr>
          </a:p>
        </p:txBody>
      </p:sp>
      <p:cxnSp>
        <p:nvCxnSpPr>
          <p:cNvPr id="110" name="Google Shape;110;p17"/>
          <p:cNvCxnSpPr>
            <a:endCxn id="108" idx="1"/>
          </p:cNvCxnSpPr>
          <p:nvPr/>
        </p:nvCxnSpPr>
        <p:spPr>
          <a:xfrm flipH="1" rot="10800000">
            <a:off x="3939800" y="2283950"/>
            <a:ext cx="939000" cy="846900"/>
          </a:xfrm>
          <a:prstGeom prst="bentConnector3">
            <a:avLst>
              <a:gd fmla="val 50000" name="adj1"/>
            </a:avLst>
          </a:prstGeom>
          <a:noFill/>
          <a:ln cap="flat" cmpd="sng" w="28575">
            <a:solidFill>
              <a:schemeClr val="lt1"/>
            </a:solidFill>
            <a:prstDash val="dot"/>
            <a:round/>
            <a:headEnd len="med" w="med" type="oval"/>
            <a:tailEnd len="med" w="med" type="oval"/>
          </a:ln>
        </p:spPr>
      </p:cxnSp>
      <p:cxnSp>
        <p:nvCxnSpPr>
          <p:cNvPr id="111" name="Google Shape;111;p17"/>
          <p:cNvCxnSpPr/>
          <p:nvPr/>
        </p:nvCxnSpPr>
        <p:spPr>
          <a:xfrm>
            <a:off x="5556200" y="2514675"/>
            <a:ext cx="1400400" cy="1284600"/>
          </a:xfrm>
          <a:prstGeom prst="bentConnector3">
            <a:avLst>
              <a:gd fmla="val 400" name="adj1"/>
            </a:avLst>
          </a:prstGeom>
          <a:noFill/>
          <a:ln cap="flat" cmpd="sng" w="28575">
            <a:solidFill>
              <a:schemeClr val="lt1"/>
            </a:solidFill>
            <a:prstDash val="dot"/>
            <a:round/>
            <a:headEnd len="med" w="med" type="oval"/>
            <a:tailEnd len="med" w="med" type="oval"/>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2262" r="2253" t="0"/>
          <a:stretch/>
        </p:blipFill>
        <p:spPr>
          <a:xfrm>
            <a:off x="3274676" y="0"/>
            <a:ext cx="5869324" cy="5143504"/>
          </a:xfrm>
          <a:prstGeom prst="rect">
            <a:avLst/>
          </a:prstGeom>
          <a:noFill/>
          <a:ln>
            <a:noFill/>
          </a:ln>
        </p:spPr>
      </p:pic>
      <p:sp>
        <p:nvSpPr>
          <p:cNvPr id="117" name="Google Shape;117;p18"/>
          <p:cNvSpPr txBox="1"/>
          <p:nvPr/>
        </p:nvSpPr>
        <p:spPr>
          <a:xfrm>
            <a:off x="478675" y="1119925"/>
            <a:ext cx="3051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latin typeface="Raleway"/>
                <a:ea typeface="Raleway"/>
                <a:cs typeface="Raleway"/>
                <a:sym typeface="Raleway"/>
              </a:rPr>
              <a:t>THANK YOU</a:t>
            </a:r>
            <a:endParaRPr b="1" sz="5200">
              <a:latin typeface="Raleway"/>
              <a:ea typeface="Raleway"/>
              <a:cs typeface="Raleway"/>
              <a:sym typeface="Raleway"/>
            </a:endParaRPr>
          </a:p>
        </p:txBody>
      </p:sp>
      <p:sp>
        <p:nvSpPr>
          <p:cNvPr id="118" name="Google Shape;118;p18"/>
          <p:cNvSpPr txBox="1"/>
          <p:nvPr/>
        </p:nvSpPr>
        <p:spPr>
          <a:xfrm>
            <a:off x="561550" y="3545600"/>
            <a:ext cx="1365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Team </a:t>
            </a:r>
            <a:endParaRPr b="1">
              <a:latin typeface="Raleway"/>
              <a:ea typeface="Raleway"/>
              <a:cs typeface="Raleway"/>
              <a:sym typeface="Raleway"/>
            </a:endParaRPr>
          </a:p>
          <a:p>
            <a:pPr indent="0" lvl="0" marL="0" rtl="0" algn="l">
              <a:spcBef>
                <a:spcPts val="0"/>
              </a:spcBef>
              <a:spcAft>
                <a:spcPts val="0"/>
              </a:spcAft>
              <a:buNone/>
            </a:pPr>
            <a:r>
              <a:rPr b="1" lang="en" sz="1800">
                <a:latin typeface="Raleway"/>
                <a:ea typeface="Raleway"/>
                <a:cs typeface="Raleway"/>
                <a:sym typeface="Raleway"/>
              </a:rPr>
              <a:t>Sign_IN</a:t>
            </a:r>
            <a:endParaRPr b="1" sz="1200">
              <a:latin typeface="Raleway"/>
              <a:ea typeface="Raleway"/>
              <a:cs typeface="Raleway"/>
              <a:sym typeface="Raleway"/>
            </a:endParaRPr>
          </a:p>
          <a:p>
            <a:pPr indent="0" lvl="0" marL="0" rtl="0" algn="l">
              <a:spcBef>
                <a:spcPts val="0"/>
              </a:spcBef>
              <a:spcAft>
                <a:spcPts val="0"/>
              </a:spcAft>
              <a:buNone/>
            </a:pPr>
            <a:r>
              <a:t/>
            </a:r>
            <a:endParaRPr b="1" sz="1200">
              <a:latin typeface="Raleway"/>
              <a:ea typeface="Raleway"/>
              <a:cs typeface="Raleway"/>
              <a:sym typeface="Raleway"/>
            </a:endParaRPr>
          </a:p>
          <a:p>
            <a:pPr indent="0" lvl="0" marL="0" rtl="0" algn="l">
              <a:spcBef>
                <a:spcPts val="0"/>
              </a:spcBef>
              <a:spcAft>
                <a:spcPts val="0"/>
              </a:spcAft>
              <a:buNone/>
            </a:pPr>
            <a:r>
              <a:rPr lang="en" sz="1200">
                <a:solidFill>
                  <a:schemeClr val="lt2"/>
                </a:solidFill>
                <a:latin typeface="Source Sans Pro"/>
                <a:ea typeface="Source Sans Pro"/>
                <a:cs typeface="Source Sans Pro"/>
                <a:sym typeface="Source Sans Pro"/>
              </a:rPr>
              <a:t>1028, 1195, 1027, 1123, 1849, 1142</a:t>
            </a:r>
            <a:endParaRPr sz="1200">
              <a:solidFill>
                <a:schemeClr val="lt2"/>
              </a:solidFill>
              <a:latin typeface="Source Sans Pro"/>
              <a:ea typeface="Source Sans Pro"/>
              <a:cs typeface="Source Sans Pro"/>
              <a:sym typeface="Source Sans Pro"/>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