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Epilogue SemiBold"/>
      <p:regular r:id="rId15"/>
      <p:bold r:id="rId16"/>
      <p:italic r:id="rId17"/>
      <p:boldItalic r:id="rId18"/>
    </p:embeddedFont>
    <p:embeddedFont>
      <p:font typeface="Actor"/>
      <p:regular r:id="rId19"/>
    </p:embeddedFont>
    <p:embeddedFont>
      <p:font typeface="Epilog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Epilogue-regular.fntdata"/><Relationship Id="rId22" Type="http://schemas.openxmlformats.org/officeDocument/2006/relationships/font" Target="fonts/Epilogue-italic.fntdata"/><Relationship Id="rId21" Type="http://schemas.openxmlformats.org/officeDocument/2006/relationships/font" Target="fonts/Epilogue-bold.fntdata"/><Relationship Id="rId23" Type="http://schemas.openxmlformats.org/officeDocument/2006/relationships/font" Target="fonts/Epilogu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EpilogueSemiBold-regular.fntdata"/><Relationship Id="rId14" Type="http://schemas.openxmlformats.org/officeDocument/2006/relationships/slide" Target="slides/slide10.xml"/><Relationship Id="rId17" Type="http://schemas.openxmlformats.org/officeDocument/2006/relationships/font" Target="fonts/EpilogueSemiBold-italic.fntdata"/><Relationship Id="rId16" Type="http://schemas.openxmlformats.org/officeDocument/2006/relationships/font" Target="fonts/EpilogueSemiBold-bold.fntdata"/><Relationship Id="rId19" Type="http://schemas.openxmlformats.org/officeDocument/2006/relationships/font" Target="fonts/Actor-regular.fntdata"/><Relationship Id="rId18" Type="http://schemas.openxmlformats.org/officeDocument/2006/relationships/font" Target="fonts/Epilogue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3" name="Shape 2933"/>
        <p:cNvGrpSpPr/>
        <p:nvPr/>
      </p:nvGrpSpPr>
      <p:grpSpPr>
        <a:xfrm>
          <a:off x="0" y="0"/>
          <a:ext cx="0" cy="0"/>
          <a:chOff x="0" y="0"/>
          <a:chExt cx="0" cy="0"/>
        </a:xfrm>
      </p:grpSpPr>
      <p:sp>
        <p:nvSpPr>
          <p:cNvPr id="2934" name="Google Shape;2934;gd362d286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5" name="Google Shape;2935;gd362d286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8" name="Shape 3028"/>
        <p:cNvGrpSpPr/>
        <p:nvPr/>
      </p:nvGrpSpPr>
      <p:grpSpPr>
        <a:xfrm>
          <a:off x="0" y="0"/>
          <a:ext cx="0" cy="0"/>
          <a:chOff x="0" y="0"/>
          <a:chExt cx="0" cy="0"/>
        </a:xfrm>
      </p:grpSpPr>
      <p:sp>
        <p:nvSpPr>
          <p:cNvPr id="3029" name="Google Shape;3029;gd362d286f3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0" name="Google Shape;3030;gd362d286f3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2" name="Shape 2942"/>
        <p:cNvGrpSpPr/>
        <p:nvPr/>
      </p:nvGrpSpPr>
      <p:grpSpPr>
        <a:xfrm>
          <a:off x="0" y="0"/>
          <a:ext cx="0" cy="0"/>
          <a:chOff x="0" y="0"/>
          <a:chExt cx="0" cy="0"/>
        </a:xfrm>
      </p:grpSpPr>
      <p:sp>
        <p:nvSpPr>
          <p:cNvPr id="2943" name="Google Shape;2943;gd362d286f3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4" name="Google Shape;2944;gd362d286f3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1" name="Shape 2951"/>
        <p:cNvGrpSpPr/>
        <p:nvPr/>
      </p:nvGrpSpPr>
      <p:grpSpPr>
        <a:xfrm>
          <a:off x="0" y="0"/>
          <a:ext cx="0" cy="0"/>
          <a:chOff x="0" y="0"/>
          <a:chExt cx="0" cy="0"/>
        </a:xfrm>
      </p:grpSpPr>
      <p:sp>
        <p:nvSpPr>
          <p:cNvPr id="2952" name="Google Shape;2952;gd362d286f3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3" name="Google Shape;2953;gd362d286f3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5" name="Shape 2965"/>
        <p:cNvGrpSpPr/>
        <p:nvPr/>
      </p:nvGrpSpPr>
      <p:grpSpPr>
        <a:xfrm>
          <a:off x="0" y="0"/>
          <a:ext cx="0" cy="0"/>
          <a:chOff x="0" y="0"/>
          <a:chExt cx="0" cy="0"/>
        </a:xfrm>
      </p:grpSpPr>
      <p:sp>
        <p:nvSpPr>
          <p:cNvPr id="2966" name="Google Shape;2966;gd362d286f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7" name="Google Shape;2967;gd362d286f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4" name="Shape 2974"/>
        <p:cNvGrpSpPr/>
        <p:nvPr/>
      </p:nvGrpSpPr>
      <p:grpSpPr>
        <a:xfrm>
          <a:off x="0" y="0"/>
          <a:ext cx="0" cy="0"/>
          <a:chOff x="0" y="0"/>
          <a:chExt cx="0" cy="0"/>
        </a:xfrm>
      </p:grpSpPr>
      <p:sp>
        <p:nvSpPr>
          <p:cNvPr id="2975" name="Google Shape;2975;gd362d286f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6" name="Google Shape;2976;gd362d286f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4" name="Shape 2984"/>
        <p:cNvGrpSpPr/>
        <p:nvPr/>
      </p:nvGrpSpPr>
      <p:grpSpPr>
        <a:xfrm>
          <a:off x="0" y="0"/>
          <a:ext cx="0" cy="0"/>
          <a:chOff x="0" y="0"/>
          <a:chExt cx="0" cy="0"/>
        </a:xfrm>
      </p:grpSpPr>
      <p:sp>
        <p:nvSpPr>
          <p:cNvPr id="2985" name="Google Shape;2985;gd362d286f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6" name="Google Shape;2986;gd362d286f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8" name="Shape 2998"/>
        <p:cNvGrpSpPr/>
        <p:nvPr/>
      </p:nvGrpSpPr>
      <p:grpSpPr>
        <a:xfrm>
          <a:off x="0" y="0"/>
          <a:ext cx="0" cy="0"/>
          <a:chOff x="0" y="0"/>
          <a:chExt cx="0" cy="0"/>
        </a:xfrm>
      </p:grpSpPr>
      <p:sp>
        <p:nvSpPr>
          <p:cNvPr id="2999" name="Google Shape;2999;gd362d286f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0" name="Google Shape;3000;gd362d286f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9" name="Shape 3009"/>
        <p:cNvGrpSpPr/>
        <p:nvPr/>
      </p:nvGrpSpPr>
      <p:grpSpPr>
        <a:xfrm>
          <a:off x="0" y="0"/>
          <a:ext cx="0" cy="0"/>
          <a:chOff x="0" y="0"/>
          <a:chExt cx="0" cy="0"/>
        </a:xfrm>
      </p:grpSpPr>
      <p:sp>
        <p:nvSpPr>
          <p:cNvPr id="3010" name="Google Shape;3010;g142e9ca21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1" name="Google Shape;3011;g142e9ca21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0" name="Shape 3020"/>
        <p:cNvGrpSpPr/>
        <p:nvPr/>
      </p:nvGrpSpPr>
      <p:grpSpPr>
        <a:xfrm>
          <a:off x="0" y="0"/>
          <a:ext cx="0" cy="0"/>
          <a:chOff x="0" y="0"/>
          <a:chExt cx="0" cy="0"/>
        </a:xfrm>
      </p:grpSpPr>
      <p:sp>
        <p:nvSpPr>
          <p:cNvPr id="3021" name="Google Shape;3021;gd362d286f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2" name="Google Shape;3022;gd362d286f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2900" y="-64350"/>
            <a:ext cx="9229800" cy="5272200"/>
            <a:chOff x="-42900" y="-64350"/>
            <a:chExt cx="9229800" cy="5272200"/>
          </a:xfrm>
        </p:grpSpPr>
        <p:grpSp>
          <p:nvGrpSpPr>
            <p:cNvPr id="10" name="Google Shape;10;p2"/>
            <p:cNvGrpSpPr/>
            <p:nvPr/>
          </p:nvGrpSpPr>
          <p:grpSpPr>
            <a:xfrm>
              <a:off x="142875" y="-64350"/>
              <a:ext cx="8858250" cy="5272200"/>
              <a:chOff x="160725" y="-75925"/>
              <a:chExt cx="8858250" cy="5272200"/>
            </a:xfrm>
          </p:grpSpPr>
          <p:cxnSp>
            <p:nvCxnSpPr>
              <p:cNvPr id="11" name="Google Shape;11;p2"/>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 name="Google Shape;12;p2"/>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 name="Google Shape;13;p2"/>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 name="Google Shape;14;p2"/>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 name="Google Shape;15;p2"/>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 name="Google Shape;16;p2"/>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 name="Google Shape;17;p2"/>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 name="Google Shape;18;p2"/>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 name="Google Shape;19;p2"/>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 name="Google Shape;20;p2"/>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 name="Google Shape;21;p2"/>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 name="Google Shape;22;p2"/>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 name="Google Shape;23;p2"/>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 name="Google Shape;24;p2"/>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 name="Google Shape;25;p2"/>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 name="Google Shape;26;p2"/>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 name="Google Shape;27;p2"/>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 name="Google Shape;28;p2"/>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9" name="Google Shape;29;p2"/>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0" name="Google Shape;30;p2"/>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1" name="Google Shape;31;p2"/>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2" name="Google Shape;32;p2"/>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3" name="Google Shape;33;p2"/>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4" name="Google Shape;34;p2"/>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5" name="Google Shape;35;p2"/>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6" name="Google Shape;36;p2"/>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7" name="Google Shape;37;p2"/>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8" name="Google Shape;38;p2"/>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9" name="Google Shape;39;p2"/>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0" name="Google Shape;40;p2"/>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1" name="Google Shape;41;p2"/>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2" name="Google Shape;42;p2"/>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3" name="Google Shape;43;p2"/>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4" name="Google Shape;44;p2"/>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5" name="Google Shape;45;p2"/>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6" name="Google Shape;46;p2"/>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7" name="Google Shape;47;p2"/>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8" name="Google Shape;48;p2"/>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9" name="Google Shape;49;p2"/>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0" name="Google Shape;50;p2"/>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1" name="Google Shape;51;p2"/>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2" name="Google Shape;52;p2"/>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3" name="Google Shape;53;p2"/>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4" name="Google Shape;54;p2"/>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5" name="Google Shape;55;p2"/>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6" name="Google Shape;56;p2"/>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7" name="Google Shape;57;p2"/>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8" name="Google Shape;58;p2"/>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9" name="Google Shape;59;p2"/>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0" name="Google Shape;60;p2"/>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1" name="Google Shape;61;p2"/>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2" name="Google Shape;62;p2"/>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3" name="Google Shape;63;p2"/>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4" name="Google Shape;64;p2"/>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5" name="Google Shape;65;p2"/>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6" name="Google Shape;66;p2"/>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7" name="Google Shape;67;p2"/>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8" name="Google Shape;68;p2"/>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9" name="Google Shape;69;p2"/>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0" name="Google Shape;70;p2"/>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1" name="Google Shape;71;p2"/>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2" name="Google Shape;72;p2"/>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3" name="Google Shape;73;p2"/>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74" name="Google Shape;74;p2"/>
            <p:cNvGrpSpPr/>
            <p:nvPr/>
          </p:nvGrpSpPr>
          <p:grpSpPr>
            <a:xfrm>
              <a:off x="-42900" y="133350"/>
              <a:ext cx="9229800" cy="4876800"/>
              <a:chOff x="-44050" y="143150"/>
              <a:chExt cx="9229800" cy="4876800"/>
            </a:xfrm>
          </p:grpSpPr>
          <p:cxnSp>
            <p:nvCxnSpPr>
              <p:cNvPr id="75" name="Google Shape;75;p2"/>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6" name="Google Shape;76;p2"/>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7" name="Google Shape;77;p2"/>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8" name="Google Shape;78;p2"/>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9" name="Google Shape;79;p2"/>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0" name="Google Shape;80;p2"/>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1" name="Google Shape;81;p2"/>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2" name="Google Shape;82;p2"/>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3" name="Google Shape;83;p2"/>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4" name="Google Shape;84;p2"/>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5" name="Google Shape;85;p2"/>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6" name="Google Shape;86;p2"/>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7" name="Google Shape;87;p2"/>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8" name="Google Shape;88;p2"/>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9" name="Google Shape;89;p2"/>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0" name="Google Shape;90;p2"/>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1" name="Google Shape;91;p2"/>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2" name="Google Shape;92;p2"/>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3" name="Google Shape;93;p2"/>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4" name="Google Shape;94;p2"/>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5" name="Google Shape;95;p2"/>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6" name="Google Shape;96;p2"/>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7" name="Google Shape;97;p2"/>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8" name="Google Shape;98;p2"/>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9" name="Google Shape;99;p2"/>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0" name="Google Shape;100;p2"/>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1" name="Google Shape;101;p2"/>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2" name="Google Shape;102;p2"/>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3" name="Google Shape;103;p2"/>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4" name="Google Shape;104;p2"/>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5" name="Google Shape;105;p2"/>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6" name="Google Shape;106;p2"/>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7" name="Google Shape;107;p2"/>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108" name="Google Shape;108;p2"/>
          <p:cNvSpPr txBox="1"/>
          <p:nvPr>
            <p:ph type="ctrTitle"/>
          </p:nvPr>
        </p:nvSpPr>
        <p:spPr>
          <a:xfrm>
            <a:off x="914400" y="1671522"/>
            <a:ext cx="7315200" cy="1737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9" name="Google Shape;109;p2"/>
          <p:cNvSpPr txBox="1"/>
          <p:nvPr>
            <p:ph idx="1" type="subTitle"/>
          </p:nvPr>
        </p:nvSpPr>
        <p:spPr>
          <a:xfrm>
            <a:off x="2392525" y="3408825"/>
            <a:ext cx="4359000" cy="4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9" name="Shape 829"/>
        <p:cNvGrpSpPr/>
        <p:nvPr/>
      </p:nvGrpSpPr>
      <p:grpSpPr>
        <a:xfrm>
          <a:off x="0" y="0"/>
          <a:ext cx="0" cy="0"/>
          <a:chOff x="0" y="0"/>
          <a:chExt cx="0" cy="0"/>
        </a:xfrm>
      </p:grpSpPr>
      <p:grpSp>
        <p:nvGrpSpPr>
          <p:cNvPr id="830" name="Google Shape;830;p11"/>
          <p:cNvGrpSpPr/>
          <p:nvPr/>
        </p:nvGrpSpPr>
        <p:grpSpPr>
          <a:xfrm>
            <a:off x="-42900" y="-64350"/>
            <a:ext cx="9229800" cy="5272200"/>
            <a:chOff x="-42900" y="-64350"/>
            <a:chExt cx="9229800" cy="5272200"/>
          </a:xfrm>
        </p:grpSpPr>
        <p:grpSp>
          <p:nvGrpSpPr>
            <p:cNvPr id="831" name="Google Shape;831;p11"/>
            <p:cNvGrpSpPr/>
            <p:nvPr/>
          </p:nvGrpSpPr>
          <p:grpSpPr>
            <a:xfrm>
              <a:off x="142875" y="-64350"/>
              <a:ext cx="8858250" cy="5272200"/>
              <a:chOff x="160725" y="-75925"/>
              <a:chExt cx="8858250" cy="5272200"/>
            </a:xfrm>
          </p:grpSpPr>
          <p:cxnSp>
            <p:nvCxnSpPr>
              <p:cNvPr id="832" name="Google Shape;832;p11"/>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33" name="Google Shape;833;p11"/>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34" name="Google Shape;834;p11"/>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35" name="Google Shape;835;p11"/>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36" name="Google Shape;836;p11"/>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37" name="Google Shape;837;p11"/>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38" name="Google Shape;838;p11"/>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39" name="Google Shape;839;p11"/>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40" name="Google Shape;840;p11"/>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41" name="Google Shape;841;p11"/>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42" name="Google Shape;842;p11"/>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43" name="Google Shape;843;p11"/>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44" name="Google Shape;844;p11"/>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45" name="Google Shape;845;p11"/>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46" name="Google Shape;846;p11"/>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47" name="Google Shape;847;p11"/>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48" name="Google Shape;848;p11"/>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49" name="Google Shape;849;p11"/>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50" name="Google Shape;850;p11"/>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51" name="Google Shape;851;p11"/>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52" name="Google Shape;852;p11"/>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53" name="Google Shape;853;p11"/>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54" name="Google Shape;854;p11"/>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55" name="Google Shape;855;p11"/>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56" name="Google Shape;856;p11"/>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57" name="Google Shape;857;p11"/>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58" name="Google Shape;858;p11"/>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59" name="Google Shape;859;p11"/>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60" name="Google Shape;860;p11"/>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61" name="Google Shape;861;p11"/>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62" name="Google Shape;862;p11"/>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63" name="Google Shape;863;p11"/>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64" name="Google Shape;864;p11"/>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65" name="Google Shape;865;p11"/>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66" name="Google Shape;866;p11"/>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67" name="Google Shape;867;p11"/>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68" name="Google Shape;868;p11"/>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69" name="Google Shape;869;p11"/>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70" name="Google Shape;870;p11"/>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71" name="Google Shape;871;p11"/>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72" name="Google Shape;872;p11"/>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73" name="Google Shape;873;p11"/>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74" name="Google Shape;874;p11"/>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75" name="Google Shape;875;p11"/>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76" name="Google Shape;876;p11"/>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77" name="Google Shape;877;p11"/>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78" name="Google Shape;878;p11"/>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79" name="Google Shape;879;p11"/>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80" name="Google Shape;880;p11"/>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81" name="Google Shape;881;p11"/>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82" name="Google Shape;882;p11"/>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83" name="Google Shape;883;p11"/>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84" name="Google Shape;884;p11"/>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85" name="Google Shape;885;p11"/>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86" name="Google Shape;886;p11"/>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87" name="Google Shape;887;p11"/>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88" name="Google Shape;888;p11"/>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89" name="Google Shape;889;p11"/>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90" name="Google Shape;890;p11"/>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91" name="Google Shape;891;p11"/>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92" name="Google Shape;892;p11"/>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93" name="Google Shape;893;p11"/>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894" name="Google Shape;894;p11"/>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895" name="Google Shape;895;p11"/>
            <p:cNvGrpSpPr/>
            <p:nvPr/>
          </p:nvGrpSpPr>
          <p:grpSpPr>
            <a:xfrm>
              <a:off x="-42900" y="133350"/>
              <a:ext cx="9229800" cy="4876800"/>
              <a:chOff x="-44050" y="143150"/>
              <a:chExt cx="9229800" cy="4876800"/>
            </a:xfrm>
          </p:grpSpPr>
          <p:cxnSp>
            <p:nvCxnSpPr>
              <p:cNvPr id="896" name="Google Shape;896;p11"/>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97" name="Google Shape;897;p11"/>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98" name="Google Shape;898;p11"/>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99" name="Google Shape;899;p11"/>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00" name="Google Shape;900;p11"/>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01" name="Google Shape;901;p11"/>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02" name="Google Shape;902;p11"/>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03" name="Google Shape;903;p11"/>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04" name="Google Shape;904;p11"/>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05" name="Google Shape;905;p11"/>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06" name="Google Shape;906;p11"/>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07" name="Google Shape;907;p11"/>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08" name="Google Shape;908;p11"/>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09" name="Google Shape;909;p11"/>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10" name="Google Shape;910;p11"/>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11" name="Google Shape;911;p11"/>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12" name="Google Shape;912;p11"/>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13" name="Google Shape;913;p11"/>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14" name="Google Shape;914;p11"/>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15" name="Google Shape;915;p11"/>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16" name="Google Shape;916;p11"/>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17" name="Google Shape;917;p11"/>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18" name="Google Shape;918;p11"/>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19" name="Google Shape;919;p11"/>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20" name="Google Shape;920;p11"/>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21" name="Google Shape;921;p11"/>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22" name="Google Shape;922;p11"/>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23" name="Google Shape;923;p11"/>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24" name="Google Shape;924;p11"/>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25" name="Google Shape;925;p11"/>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26" name="Google Shape;926;p11"/>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27" name="Google Shape;927;p11"/>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928" name="Google Shape;928;p11"/>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929" name="Google Shape;929;p11"/>
          <p:cNvSpPr txBox="1"/>
          <p:nvPr>
            <p:ph hasCustomPrompt="1" type="title"/>
          </p:nvPr>
        </p:nvSpPr>
        <p:spPr>
          <a:xfrm>
            <a:off x="1783050" y="1840200"/>
            <a:ext cx="5577900" cy="10059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30" name="Google Shape;930;p11"/>
          <p:cNvSpPr txBox="1"/>
          <p:nvPr>
            <p:ph idx="1" type="subTitle"/>
          </p:nvPr>
        </p:nvSpPr>
        <p:spPr>
          <a:xfrm>
            <a:off x="1783050" y="2846100"/>
            <a:ext cx="55779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931" name="Shape 9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32" name="Shape 932"/>
        <p:cNvGrpSpPr/>
        <p:nvPr/>
      </p:nvGrpSpPr>
      <p:grpSpPr>
        <a:xfrm>
          <a:off x="0" y="0"/>
          <a:ext cx="0" cy="0"/>
          <a:chOff x="0" y="0"/>
          <a:chExt cx="0" cy="0"/>
        </a:xfrm>
      </p:grpSpPr>
      <p:grpSp>
        <p:nvGrpSpPr>
          <p:cNvPr id="933" name="Google Shape;933;p13"/>
          <p:cNvGrpSpPr/>
          <p:nvPr/>
        </p:nvGrpSpPr>
        <p:grpSpPr>
          <a:xfrm>
            <a:off x="-42900" y="-64350"/>
            <a:ext cx="9229800" cy="5272200"/>
            <a:chOff x="-42900" y="-64350"/>
            <a:chExt cx="9229800" cy="5272200"/>
          </a:xfrm>
        </p:grpSpPr>
        <p:grpSp>
          <p:nvGrpSpPr>
            <p:cNvPr id="934" name="Google Shape;934;p13"/>
            <p:cNvGrpSpPr/>
            <p:nvPr/>
          </p:nvGrpSpPr>
          <p:grpSpPr>
            <a:xfrm>
              <a:off x="142875" y="-64350"/>
              <a:ext cx="8858250" cy="5272200"/>
              <a:chOff x="160725" y="-75925"/>
              <a:chExt cx="8858250" cy="5272200"/>
            </a:xfrm>
          </p:grpSpPr>
          <p:cxnSp>
            <p:nvCxnSpPr>
              <p:cNvPr id="935" name="Google Shape;935;p13"/>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36" name="Google Shape;936;p13"/>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37" name="Google Shape;937;p13"/>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38" name="Google Shape;938;p13"/>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39" name="Google Shape;939;p13"/>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40" name="Google Shape;940;p13"/>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41" name="Google Shape;941;p13"/>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42" name="Google Shape;942;p13"/>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43" name="Google Shape;943;p13"/>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44" name="Google Shape;944;p13"/>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45" name="Google Shape;945;p13"/>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46" name="Google Shape;946;p13"/>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47" name="Google Shape;947;p13"/>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48" name="Google Shape;948;p13"/>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49" name="Google Shape;949;p13"/>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50" name="Google Shape;950;p13"/>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51" name="Google Shape;951;p13"/>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52" name="Google Shape;952;p13"/>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53" name="Google Shape;953;p13"/>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54" name="Google Shape;954;p13"/>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55" name="Google Shape;955;p13"/>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56" name="Google Shape;956;p13"/>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57" name="Google Shape;957;p13"/>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58" name="Google Shape;958;p13"/>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59" name="Google Shape;959;p13"/>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60" name="Google Shape;960;p13"/>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61" name="Google Shape;961;p13"/>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62" name="Google Shape;962;p13"/>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63" name="Google Shape;963;p13"/>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64" name="Google Shape;964;p13"/>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65" name="Google Shape;965;p13"/>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66" name="Google Shape;966;p13"/>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67" name="Google Shape;967;p13"/>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68" name="Google Shape;968;p13"/>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69" name="Google Shape;969;p13"/>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70" name="Google Shape;970;p13"/>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71" name="Google Shape;971;p13"/>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72" name="Google Shape;972;p13"/>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73" name="Google Shape;973;p13"/>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74" name="Google Shape;974;p13"/>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75" name="Google Shape;975;p13"/>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76" name="Google Shape;976;p13"/>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77" name="Google Shape;977;p13"/>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78" name="Google Shape;978;p13"/>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79" name="Google Shape;979;p13"/>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80" name="Google Shape;980;p13"/>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81" name="Google Shape;981;p13"/>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82" name="Google Shape;982;p13"/>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83" name="Google Shape;983;p13"/>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84" name="Google Shape;984;p13"/>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85" name="Google Shape;985;p13"/>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86" name="Google Shape;986;p13"/>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87" name="Google Shape;987;p13"/>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88" name="Google Shape;988;p13"/>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89" name="Google Shape;989;p13"/>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90" name="Google Shape;990;p13"/>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91" name="Google Shape;991;p13"/>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92" name="Google Shape;992;p13"/>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93" name="Google Shape;993;p13"/>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94" name="Google Shape;994;p13"/>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95" name="Google Shape;995;p13"/>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96" name="Google Shape;996;p13"/>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997" name="Google Shape;997;p13"/>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998" name="Google Shape;998;p13"/>
            <p:cNvGrpSpPr/>
            <p:nvPr/>
          </p:nvGrpSpPr>
          <p:grpSpPr>
            <a:xfrm>
              <a:off x="-42900" y="133350"/>
              <a:ext cx="9229800" cy="4876800"/>
              <a:chOff x="-44050" y="143150"/>
              <a:chExt cx="9229800" cy="4876800"/>
            </a:xfrm>
          </p:grpSpPr>
          <p:cxnSp>
            <p:nvCxnSpPr>
              <p:cNvPr id="999" name="Google Shape;999;p13"/>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00" name="Google Shape;1000;p13"/>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01" name="Google Shape;1001;p13"/>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02" name="Google Shape;1002;p13"/>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03" name="Google Shape;1003;p13"/>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04" name="Google Shape;1004;p13"/>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05" name="Google Shape;1005;p13"/>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06" name="Google Shape;1006;p13"/>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07" name="Google Shape;1007;p13"/>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08" name="Google Shape;1008;p13"/>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09" name="Google Shape;1009;p13"/>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10" name="Google Shape;1010;p13"/>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11" name="Google Shape;1011;p13"/>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12" name="Google Shape;1012;p13"/>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13" name="Google Shape;1013;p13"/>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14" name="Google Shape;1014;p13"/>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15" name="Google Shape;1015;p13"/>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16" name="Google Shape;1016;p13"/>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17" name="Google Shape;1017;p13"/>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18" name="Google Shape;1018;p13"/>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19" name="Google Shape;1019;p13"/>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20" name="Google Shape;1020;p13"/>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21" name="Google Shape;1021;p13"/>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22" name="Google Shape;1022;p13"/>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23" name="Google Shape;1023;p13"/>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24" name="Google Shape;1024;p13"/>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25" name="Google Shape;1025;p13"/>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26" name="Google Shape;1026;p13"/>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27" name="Google Shape;1027;p13"/>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28" name="Google Shape;1028;p13"/>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29" name="Google Shape;1029;p13"/>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30" name="Google Shape;1030;p13"/>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031" name="Google Shape;1031;p13"/>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1032" name="Google Shape;1032;p13"/>
          <p:cNvSpPr txBox="1"/>
          <p:nvPr>
            <p:ph idx="1" type="subTitle"/>
          </p:nvPr>
        </p:nvSpPr>
        <p:spPr>
          <a:xfrm>
            <a:off x="822921" y="1858475"/>
            <a:ext cx="3451200" cy="1645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3" name="Google Shape;1033;p13"/>
          <p:cNvSpPr txBox="1"/>
          <p:nvPr>
            <p:ph idx="2" type="subTitle"/>
          </p:nvPr>
        </p:nvSpPr>
        <p:spPr>
          <a:xfrm>
            <a:off x="4869879" y="1858475"/>
            <a:ext cx="3451200" cy="1645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4" name="Google Shape;1034;p13"/>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35" name="Shape 1035"/>
        <p:cNvGrpSpPr/>
        <p:nvPr/>
      </p:nvGrpSpPr>
      <p:grpSpPr>
        <a:xfrm>
          <a:off x="0" y="0"/>
          <a:ext cx="0" cy="0"/>
          <a:chOff x="0" y="0"/>
          <a:chExt cx="0" cy="0"/>
        </a:xfrm>
      </p:grpSpPr>
      <p:grpSp>
        <p:nvGrpSpPr>
          <p:cNvPr id="1036" name="Google Shape;1036;p14"/>
          <p:cNvGrpSpPr/>
          <p:nvPr/>
        </p:nvGrpSpPr>
        <p:grpSpPr>
          <a:xfrm>
            <a:off x="-42900" y="-64350"/>
            <a:ext cx="9229800" cy="5272200"/>
            <a:chOff x="-42900" y="-64350"/>
            <a:chExt cx="9229800" cy="5272200"/>
          </a:xfrm>
        </p:grpSpPr>
        <p:grpSp>
          <p:nvGrpSpPr>
            <p:cNvPr id="1037" name="Google Shape;1037;p14"/>
            <p:cNvGrpSpPr/>
            <p:nvPr/>
          </p:nvGrpSpPr>
          <p:grpSpPr>
            <a:xfrm>
              <a:off x="142875" y="-64350"/>
              <a:ext cx="8858250" cy="5272200"/>
              <a:chOff x="160725" y="-75925"/>
              <a:chExt cx="8858250" cy="5272200"/>
            </a:xfrm>
          </p:grpSpPr>
          <p:cxnSp>
            <p:nvCxnSpPr>
              <p:cNvPr id="1038" name="Google Shape;1038;p14"/>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39" name="Google Shape;1039;p14"/>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40" name="Google Shape;1040;p14"/>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41" name="Google Shape;1041;p14"/>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42" name="Google Shape;1042;p14"/>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43" name="Google Shape;1043;p14"/>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44" name="Google Shape;1044;p14"/>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45" name="Google Shape;1045;p14"/>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46" name="Google Shape;1046;p14"/>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47" name="Google Shape;1047;p14"/>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48" name="Google Shape;1048;p14"/>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49" name="Google Shape;1049;p14"/>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50" name="Google Shape;1050;p14"/>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51" name="Google Shape;1051;p14"/>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52" name="Google Shape;1052;p14"/>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53" name="Google Shape;1053;p14"/>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54" name="Google Shape;1054;p14"/>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55" name="Google Shape;1055;p14"/>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56" name="Google Shape;1056;p14"/>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57" name="Google Shape;1057;p14"/>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58" name="Google Shape;1058;p14"/>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59" name="Google Shape;1059;p14"/>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60" name="Google Shape;1060;p14"/>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61" name="Google Shape;1061;p14"/>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62" name="Google Shape;1062;p14"/>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63" name="Google Shape;1063;p14"/>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64" name="Google Shape;1064;p14"/>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65" name="Google Shape;1065;p14"/>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66" name="Google Shape;1066;p14"/>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67" name="Google Shape;1067;p14"/>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68" name="Google Shape;1068;p14"/>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69" name="Google Shape;1069;p14"/>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70" name="Google Shape;1070;p14"/>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71" name="Google Shape;1071;p14"/>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72" name="Google Shape;1072;p14"/>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73" name="Google Shape;1073;p14"/>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74" name="Google Shape;1074;p14"/>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75" name="Google Shape;1075;p14"/>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76" name="Google Shape;1076;p14"/>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77" name="Google Shape;1077;p14"/>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78" name="Google Shape;1078;p14"/>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79" name="Google Shape;1079;p14"/>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80" name="Google Shape;1080;p14"/>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81" name="Google Shape;1081;p14"/>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82" name="Google Shape;1082;p14"/>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83" name="Google Shape;1083;p14"/>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84" name="Google Shape;1084;p14"/>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85" name="Google Shape;1085;p14"/>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86" name="Google Shape;1086;p14"/>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87" name="Google Shape;1087;p14"/>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88" name="Google Shape;1088;p14"/>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89" name="Google Shape;1089;p14"/>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90" name="Google Shape;1090;p14"/>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91" name="Google Shape;1091;p14"/>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92" name="Google Shape;1092;p14"/>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93" name="Google Shape;1093;p14"/>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94" name="Google Shape;1094;p14"/>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95" name="Google Shape;1095;p14"/>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96" name="Google Shape;1096;p14"/>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97" name="Google Shape;1097;p14"/>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98" name="Google Shape;1098;p14"/>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099" name="Google Shape;1099;p14"/>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00" name="Google Shape;1100;p14"/>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1101" name="Google Shape;1101;p14"/>
            <p:cNvGrpSpPr/>
            <p:nvPr/>
          </p:nvGrpSpPr>
          <p:grpSpPr>
            <a:xfrm>
              <a:off x="-42900" y="133350"/>
              <a:ext cx="9229800" cy="4876800"/>
              <a:chOff x="-44050" y="143150"/>
              <a:chExt cx="9229800" cy="4876800"/>
            </a:xfrm>
          </p:grpSpPr>
          <p:cxnSp>
            <p:nvCxnSpPr>
              <p:cNvPr id="1102" name="Google Shape;1102;p14"/>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03" name="Google Shape;1103;p14"/>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04" name="Google Shape;1104;p14"/>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05" name="Google Shape;1105;p14"/>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06" name="Google Shape;1106;p14"/>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07" name="Google Shape;1107;p14"/>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08" name="Google Shape;1108;p14"/>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09" name="Google Shape;1109;p14"/>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10" name="Google Shape;1110;p14"/>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11" name="Google Shape;1111;p14"/>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12" name="Google Shape;1112;p14"/>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13" name="Google Shape;1113;p14"/>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14" name="Google Shape;1114;p14"/>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15" name="Google Shape;1115;p14"/>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16" name="Google Shape;1116;p14"/>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17" name="Google Shape;1117;p14"/>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18" name="Google Shape;1118;p14"/>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19" name="Google Shape;1119;p14"/>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20" name="Google Shape;1120;p14"/>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21" name="Google Shape;1121;p14"/>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22" name="Google Shape;1122;p14"/>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23" name="Google Shape;1123;p14"/>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24" name="Google Shape;1124;p14"/>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25" name="Google Shape;1125;p14"/>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26" name="Google Shape;1126;p14"/>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27" name="Google Shape;1127;p14"/>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28" name="Google Shape;1128;p14"/>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29" name="Google Shape;1129;p14"/>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30" name="Google Shape;1130;p14"/>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31" name="Google Shape;1131;p14"/>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32" name="Google Shape;1132;p14"/>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33" name="Google Shape;1133;p14"/>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134" name="Google Shape;1134;p14"/>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1135" name="Google Shape;1135;p14"/>
          <p:cNvSpPr txBox="1"/>
          <p:nvPr>
            <p:ph type="title"/>
          </p:nvPr>
        </p:nvSpPr>
        <p:spPr>
          <a:xfrm>
            <a:off x="720000" y="2179625"/>
            <a:ext cx="6145200" cy="914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36" name="Google Shape;1136;p14"/>
          <p:cNvSpPr txBox="1"/>
          <p:nvPr>
            <p:ph hasCustomPrompt="1" idx="2" type="title"/>
          </p:nvPr>
        </p:nvSpPr>
        <p:spPr>
          <a:xfrm>
            <a:off x="720000" y="842725"/>
            <a:ext cx="1828800" cy="1336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9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137" name="Google Shape;1137;p14"/>
          <p:cNvSpPr txBox="1"/>
          <p:nvPr>
            <p:ph idx="1" type="subTitle"/>
          </p:nvPr>
        </p:nvSpPr>
        <p:spPr>
          <a:xfrm>
            <a:off x="720000" y="3094025"/>
            <a:ext cx="45720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1138" name="Shape 1138"/>
        <p:cNvGrpSpPr/>
        <p:nvPr/>
      </p:nvGrpSpPr>
      <p:grpSpPr>
        <a:xfrm>
          <a:off x="0" y="0"/>
          <a:ext cx="0" cy="0"/>
          <a:chOff x="0" y="0"/>
          <a:chExt cx="0" cy="0"/>
        </a:xfrm>
      </p:grpSpPr>
      <p:grpSp>
        <p:nvGrpSpPr>
          <p:cNvPr id="1139" name="Google Shape;1139;p15"/>
          <p:cNvGrpSpPr/>
          <p:nvPr/>
        </p:nvGrpSpPr>
        <p:grpSpPr>
          <a:xfrm>
            <a:off x="-42900" y="-64350"/>
            <a:ext cx="9229800" cy="5272200"/>
            <a:chOff x="-42900" y="-64350"/>
            <a:chExt cx="9229800" cy="5272200"/>
          </a:xfrm>
        </p:grpSpPr>
        <p:grpSp>
          <p:nvGrpSpPr>
            <p:cNvPr id="1140" name="Google Shape;1140;p15"/>
            <p:cNvGrpSpPr/>
            <p:nvPr/>
          </p:nvGrpSpPr>
          <p:grpSpPr>
            <a:xfrm>
              <a:off x="142875" y="-64350"/>
              <a:ext cx="8858250" cy="5272200"/>
              <a:chOff x="160725" y="-75925"/>
              <a:chExt cx="8858250" cy="5272200"/>
            </a:xfrm>
          </p:grpSpPr>
          <p:cxnSp>
            <p:nvCxnSpPr>
              <p:cNvPr id="1141" name="Google Shape;1141;p15"/>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42" name="Google Shape;1142;p15"/>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43" name="Google Shape;1143;p15"/>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44" name="Google Shape;1144;p15"/>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45" name="Google Shape;1145;p15"/>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46" name="Google Shape;1146;p15"/>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47" name="Google Shape;1147;p15"/>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48" name="Google Shape;1148;p15"/>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49" name="Google Shape;1149;p15"/>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50" name="Google Shape;1150;p15"/>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51" name="Google Shape;1151;p15"/>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52" name="Google Shape;1152;p15"/>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53" name="Google Shape;1153;p15"/>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54" name="Google Shape;1154;p15"/>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55" name="Google Shape;1155;p15"/>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56" name="Google Shape;1156;p15"/>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57" name="Google Shape;1157;p15"/>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58" name="Google Shape;1158;p15"/>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59" name="Google Shape;1159;p15"/>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60" name="Google Shape;1160;p15"/>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61" name="Google Shape;1161;p15"/>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62" name="Google Shape;1162;p15"/>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63" name="Google Shape;1163;p15"/>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64" name="Google Shape;1164;p15"/>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65" name="Google Shape;1165;p15"/>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66" name="Google Shape;1166;p15"/>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67" name="Google Shape;1167;p15"/>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68" name="Google Shape;1168;p15"/>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69" name="Google Shape;1169;p15"/>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70" name="Google Shape;1170;p15"/>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71" name="Google Shape;1171;p15"/>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72" name="Google Shape;1172;p15"/>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73" name="Google Shape;1173;p15"/>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74" name="Google Shape;1174;p15"/>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75" name="Google Shape;1175;p15"/>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76" name="Google Shape;1176;p15"/>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77" name="Google Shape;1177;p15"/>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78" name="Google Shape;1178;p15"/>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79" name="Google Shape;1179;p15"/>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80" name="Google Shape;1180;p15"/>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81" name="Google Shape;1181;p15"/>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82" name="Google Shape;1182;p15"/>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83" name="Google Shape;1183;p15"/>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84" name="Google Shape;1184;p15"/>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85" name="Google Shape;1185;p15"/>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86" name="Google Shape;1186;p15"/>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87" name="Google Shape;1187;p15"/>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88" name="Google Shape;1188;p15"/>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89" name="Google Shape;1189;p15"/>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90" name="Google Shape;1190;p15"/>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91" name="Google Shape;1191;p15"/>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92" name="Google Shape;1192;p15"/>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93" name="Google Shape;1193;p15"/>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94" name="Google Shape;1194;p15"/>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95" name="Google Shape;1195;p15"/>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96" name="Google Shape;1196;p15"/>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97" name="Google Shape;1197;p15"/>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98" name="Google Shape;1198;p15"/>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99" name="Google Shape;1199;p15"/>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00" name="Google Shape;1200;p15"/>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01" name="Google Shape;1201;p15"/>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02" name="Google Shape;1202;p15"/>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03" name="Google Shape;1203;p15"/>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1204" name="Google Shape;1204;p15"/>
            <p:cNvGrpSpPr/>
            <p:nvPr/>
          </p:nvGrpSpPr>
          <p:grpSpPr>
            <a:xfrm>
              <a:off x="-42900" y="133350"/>
              <a:ext cx="9229800" cy="4876800"/>
              <a:chOff x="-44050" y="143150"/>
              <a:chExt cx="9229800" cy="4876800"/>
            </a:xfrm>
          </p:grpSpPr>
          <p:cxnSp>
            <p:nvCxnSpPr>
              <p:cNvPr id="1205" name="Google Shape;1205;p15"/>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06" name="Google Shape;1206;p15"/>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07" name="Google Shape;1207;p15"/>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08" name="Google Shape;1208;p15"/>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09" name="Google Shape;1209;p15"/>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10" name="Google Shape;1210;p15"/>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11" name="Google Shape;1211;p15"/>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12" name="Google Shape;1212;p15"/>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13" name="Google Shape;1213;p15"/>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14" name="Google Shape;1214;p15"/>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15" name="Google Shape;1215;p15"/>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16" name="Google Shape;1216;p15"/>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17" name="Google Shape;1217;p15"/>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18" name="Google Shape;1218;p15"/>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19" name="Google Shape;1219;p15"/>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20" name="Google Shape;1220;p15"/>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21" name="Google Shape;1221;p15"/>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22" name="Google Shape;1222;p15"/>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23" name="Google Shape;1223;p15"/>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24" name="Google Shape;1224;p15"/>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25" name="Google Shape;1225;p15"/>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26" name="Google Shape;1226;p15"/>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27" name="Google Shape;1227;p15"/>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28" name="Google Shape;1228;p15"/>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29" name="Google Shape;1229;p15"/>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30" name="Google Shape;1230;p15"/>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31" name="Google Shape;1231;p15"/>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32" name="Google Shape;1232;p15"/>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33" name="Google Shape;1233;p15"/>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34" name="Google Shape;1234;p15"/>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35" name="Google Shape;1235;p15"/>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36" name="Google Shape;1236;p15"/>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237" name="Google Shape;1237;p15"/>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1238" name="Google Shape;1238;p15"/>
          <p:cNvSpPr txBox="1"/>
          <p:nvPr>
            <p:ph type="title"/>
          </p:nvPr>
        </p:nvSpPr>
        <p:spPr>
          <a:xfrm>
            <a:off x="2278800" y="2179625"/>
            <a:ext cx="6145200" cy="91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0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239" name="Google Shape;1239;p15"/>
          <p:cNvSpPr txBox="1"/>
          <p:nvPr>
            <p:ph hasCustomPrompt="1" idx="2" type="title"/>
          </p:nvPr>
        </p:nvSpPr>
        <p:spPr>
          <a:xfrm>
            <a:off x="6595200" y="842725"/>
            <a:ext cx="1828800" cy="1336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9000">
                <a:solidFill>
                  <a:schemeClr val="lt2"/>
                </a:solidFill>
              </a:defRPr>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1240" name="Google Shape;1240;p15"/>
          <p:cNvSpPr txBox="1"/>
          <p:nvPr>
            <p:ph idx="1" type="subTitle"/>
          </p:nvPr>
        </p:nvSpPr>
        <p:spPr>
          <a:xfrm>
            <a:off x="3852000" y="3094025"/>
            <a:ext cx="45720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241" name="Shape 1241"/>
        <p:cNvGrpSpPr/>
        <p:nvPr/>
      </p:nvGrpSpPr>
      <p:grpSpPr>
        <a:xfrm>
          <a:off x="0" y="0"/>
          <a:ext cx="0" cy="0"/>
          <a:chOff x="0" y="0"/>
          <a:chExt cx="0" cy="0"/>
        </a:xfrm>
      </p:grpSpPr>
      <p:grpSp>
        <p:nvGrpSpPr>
          <p:cNvPr id="1242" name="Google Shape;1242;p16"/>
          <p:cNvGrpSpPr/>
          <p:nvPr/>
        </p:nvGrpSpPr>
        <p:grpSpPr>
          <a:xfrm>
            <a:off x="-42900" y="-64350"/>
            <a:ext cx="9229800" cy="5272200"/>
            <a:chOff x="-42900" y="-64350"/>
            <a:chExt cx="9229800" cy="5272200"/>
          </a:xfrm>
        </p:grpSpPr>
        <p:grpSp>
          <p:nvGrpSpPr>
            <p:cNvPr id="1243" name="Google Shape;1243;p16"/>
            <p:cNvGrpSpPr/>
            <p:nvPr/>
          </p:nvGrpSpPr>
          <p:grpSpPr>
            <a:xfrm>
              <a:off x="142875" y="-64350"/>
              <a:ext cx="8858250" cy="5272200"/>
              <a:chOff x="160725" y="-75925"/>
              <a:chExt cx="8858250" cy="5272200"/>
            </a:xfrm>
          </p:grpSpPr>
          <p:cxnSp>
            <p:nvCxnSpPr>
              <p:cNvPr id="1244" name="Google Shape;1244;p16"/>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45" name="Google Shape;1245;p16"/>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46" name="Google Shape;1246;p16"/>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47" name="Google Shape;1247;p16"/>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48" name="Google Shape;1248;p16"/>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49" name="Google Shape;1249;p16"/>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50" name="Google Shape;1250;p16"/>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51" name="Google Shape;1251;p16"/>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52" name="Google Shape;1252;p16"/>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53" name="Google Shape;1253;p16"/>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54" name="Google Shape;1254;p16"/>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55" name="Google Shape;1255;p16"/>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56" name="Google Shape;1256;p16"/>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57" name="Google Shape;1257;p16"/>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58" name="Google Shape;1258;p16"/>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59" name="Google Shape;1259;p16"/>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60" name="Google Shape;1260;p16"/>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61" name="Google Shape;1261;p16"/>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62" name="Google Shape;1262;p16"/>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63" name="Google Shape;1263;p16"/>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64" name="Google Shape;1264;p16"/>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65" name="Google Shape;1265;p16"/>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66" name="Google Shape;1266;p16"/>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67" name="Google Shape;1267;p16"/>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68" name="Google Shape;1268;p16"/>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69" name="Google Shape;1269;p16"/>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70" name="Google Shape;1270;p16"/>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71" name="Google Shape;1271;p16"/>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72" name="Google Shape;1272;p16"/>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73" name="Google Shape;1273;p16"/>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74" name="Google Shape;1274;p16"/>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75" name="Google Shape;1275;p16"/>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76" name="Google Shape;1276;p16"/>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77" name="Google Shape;1277;p16"/>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78" name="Google Shape;1278;p16"/>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79" name="Google Shape;1279;p16"/>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80" name="Google Shape;1280;p16"/>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81" name="Google Shape;1281;p16"/>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82" name="Google Shape;1282;p16"/>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83" name="Google Shape;1283;p16"/>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84" name="Google Shape;1284;p16"/>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85" name="Google Shape;1285;p16"/>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86" name="Google Shape;1286;p16"/>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87" name="Google Shape;1287;p16"/>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88" name="Google Shape;1288;p16"/>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89" name="Google Shape;1289;p16"/>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90" name="Google Shape;1290;p16"/>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91" name="Google Shape;1291;p16"/>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92" name="Google Shape;1292;p16"/>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93" name="Google Shape;1293;p16"/>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94" name="Google Shape;1294;p16"/>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95" name="Google Shape;1295;p16"/>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96" name="Google Shape;1296;p16"/>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97" name="Google Shape;1297;p16"/>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98" name="Google Shape;1298;p16"/>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99" name="Google Shape;1299;p16"/>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00" name="Google Shape;1300;p16"/>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01" name="Google Shape;1301;p16"/>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02" name="Google Shape;1302;p16"/>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03" name="Google Shape;1303;p16"/>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04" name="Google Shape;1304;p16"/>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05" name="Google Shape;1305;p16"/>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06" name="Google Shape;1306;p16"/>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1307" name="Google Shape;1307;p16"/>
            <p:cNvGrpSpPr/>
            <p:nvPr/>
          </p:nvGrpSpPr>
          <p:grpSpPr>
            <a:xfrm>
              <a:off x="-42900" y="133350"/>
              <a:ext cx="9229800" cy="4876800"/>
              <a:chOff x="-44050" y="143150"/>
              <a:chExt cx="9229800" cy="4876800"/>
            </a:xfrm>
          </p:grpSpPr>
          <p:cxnSp>
            <p:nvCxnSpPr>
              <p:cNvPr id="1308" name="Google Shape;1308;p16"/>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09" name="Google Shape;1309;p16"/>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10" name="Google Shape;1310;p16"/>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11" name="Google Shape;1311;p16"/>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12" name="Google Shape;1312;p16"/>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13" name="Google Shape;1313;p16"/>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14" name="Google Shape;1314;p16"/>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15" name="Google Shape;1315;p16"/>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16" name="Google Shape;1316;p16"/>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17" name="Google Shape;1317;p16"/>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18" name="Google Shape;1318;p16"/>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19" name="Google Shape;1319;p16"/>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20" name="Google Shape;1320;p16"/>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21" name="Google Shape;1321;p16"/>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22" name="Google Shape;1322;p16"/>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23" name="Google Shape;1323;p16"/>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24" name="Google Shape;1324;p16"/>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25" name="Google Shape;1325;p16"/>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26" name="Google Shape;1326;p16"/>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27" name="Google Shape;1327;p16"/>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28" name="Google Shape;1328;p16"/>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29" name="Google Shape;1329;p16"/>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30" name="Google Shape;1330;p16"/>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31" name="Google Shape;1331;p16"/>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32" name="Google Shape;1332;p16"/>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33" name="Google Shape;1333;p16"/>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34" name="Google Shape;1334;p16"/>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35" name="Google Shape;1335;p16"/>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36" name="Google Shape;1336;p16"/>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37" name="Google Shape;1337;p16"/>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38" name="Google Shape;1338;p16"/>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39" name="Google Shape;1339;p16"/>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340" name="Google Shape;1340;p16"/>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1341" name="Google Shape;1341;p16"/>
          <p:cNvSpPr txBox="1"/>
          <p:nvPr>
            <p:ph type="title"/>
          </p:nvPr>
        </p:nvSpPr>
        <p:spPr>
          <a:xfrm>
            <a:off x="720000" y="2123775"/>
            <a:ext cx="36210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42" name="Google Shape;1342;p16"/>
          <p:cNvSpPr txBox="1"/>
          <p:nvPr>
            <p:ph hasCustomPrompt="1" idx="2" type="title"/>
          </p:nvPr>
        </p:nvSpPr>
        <p:spPr>
          <a:xfrm>
            <a:off x="720000" y="1606575"/>
            <a:ext cx="19764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3" name="Google Shape;1343;p16"/>
          <p:cNvSpPr txBox="1"/>
          <p:nvPr>
            <p:ph idx="1" type="subTitle"/>
          </p:nvPr>
        </p:nvSpPr>
        <p:spPr>
          <a:xfrm>
            <a:off x="720000" y="2504775"/>
            <a:ext cx="36210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44" name="Google Shape;1344;p16"/>
          <p:cNvSpPr txBox="1"/>
          <p:nvPr>
            <p:ph idx="3" type="title"/>
          </p:nvPr>
        </p:nvSpPr>
        <p:spPr>
          <a:xfrm>
            <a:off x="4802999" y="2123775"/>
            <a:ext cx="36210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45" name="Google Shape;1345;p16"/>
          <p:cNvSpPr txBox="1"/>
          <p:nvPr>
            <p:ph hasCustomPrompt="1" idx="4" type="title"/>
          </p:nvPr>
        </p:nvSpPr>
        <p:spPr>
          <a:xfrm>
            <a:off x="4802999" y="1606575"/>
            <a:ext cx="19764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6" name="Google Shape;1346;p16"/>
          <p:cNvSpPr txBox="1"/>
          <p:nvPr>
            <p:ph idx="5" type="subTitle"/>
          </p:nvPr>
        </p:nvSpPr>
        <p:spPr>
          <a:xfrm>
            <a:off x="4802999" y="2504775"/>
            <a:ext cx="36210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47" name="Google Shape;1347;p16"/>
          <p:cNvSpPr txBox="1"/>
          <p:nvPr>
            <p:ph idx="6" type="title"/>
          </p:nvPr>
        </p:nvSpPr>
        <p:spPr>
          <a:xfrm>
            <a:off x="720000" y="3741100"/>
            <a:ext cx="36210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48" name="Google Shape;1348;p16"/>
          <p:cNvSpPr txBox="1"/>
          <p:nvPr>
            <p:ph hasCustomPrompt="1" idx="7" type="title"/>
          </p:nvPr>
        </p:nvSpPr>
        <p:spPr>
          <a:xfrm>
            <a:off x="720000" y="3224125"/>
            <a:ext cx="19764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9" name="Google Shape;1349;p16"/>
          <p:cNvSpPr txBox="1"/>
          <p:nvPr>
            <p:ph idx="8" type="subTitle"/>
          </p:nvPr>
        </p:nvSpPr>
        <p:spPr>
          <a:xfrm>
            <a:off x="720000" y="4122100"/>
            <a:ext cx="36210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50" name="Google Shape;1350;p16"/>
          <p:cNvSpPr txBox="1"/>
          <p:nvPr>
            <p:ph idx="9" type="title"/>
          </p:nvPr>
        </p:nvSpPr>
        <p:spPr>
          <a:xfrm>
            <a:off x="4802999" y="3741100"/>
            <a:ext cx="36210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51" name="Google Shape;1351;p16"/>
          <p:cNvSpPr txBox="1"/>
          <p:nvPr>
            <p:ph hasCustomPrompt="1" idx="13" type="title"/>
          </p:nvPr>
        </p:nvSpPr>
        <p:spPr>
          <a:xfrm>
            <a:off x="4802999" y="3224125"/>
            <a:ext cx="19764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2" name="Google Shape;1352;p16"/>
          <p:cNvSpPr txBox="1"/>
          <p:nvPr>
            <p:ph idx="14" type="subTitle"/>
          </p:nvPr>
        </p:nvSpPr>
        <p:spPr>
          <a:xfrm>
            <a:off x="4802999" y="4122100"/>
            <a:ext cx="36210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53" name="Google Shape;1353;p16"/>
          <p:cNvSpPr txBox="1"/>
          <p:nvPr>
            <p:ph idx="15" type="title"/>
          </p:nvPr>
        </p:nvSpPr>
        <p:spPr>
          <a:xfrm>
            <a:off x="720000" y="3325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54" name="Shape 1354"/>
        <p:cNvGrpSpPr/>
        <p:nvPr/>
      </p:nvGrpSpPr>
      <p:grpSpPr>
        <a:xfrm>
          <a:off x="0" y="0"/>
          <a:ext cx="0" cy="0"/>
          <a:chOff x="0" y="0"/>
          <a:chExt cx="0" cy="0"/>
        </a:xfrm>
      </p:grpSpPr>
      <p:grpSp>
        <p:nvGrpSpPr>
          <p:cNvPr id="1355" name="Google Shape;1355;p17"/>
          <p:cNvGrpSpPr/>
          <p:nvPr/>
        </p:nvGrpSpPr>
        <p:grpSpPr>
          <a:xfrm>
            <a:off x="-42900" y="-64350"/>
            <a:ext cx="9229800" cy="5272200"/>
            <a:chOff x="-42900" y="-64350"/>
            <a:chExt cx="9229800" cy="5272200"/>
          </a:xfrm>
        </p:grpSpPr>
        <p:grpSp>
          <p:nvGrpSpPr>
            <p:cNvPr id="1356" name="Google Shape;1356;p17"/>
            <p:cNvGrpSpPr/>
            <p:nvPr/>
          </p:nvGrpSpPr>
          <p:grpSpPr>
            <a:xfrm>
              <a:off x="142875" y="-64350"/>
              <a:ext cx="8858250" cy="5272200"/>
              <a:chOff x="160725" y="-75925"/>
              <a:chExt cx="8858250" cy="5272200"/>
            </a:xfrm>
          </p:grpSpPr>
          <p:cxnSp>
            <p:nvCxnSpPr>
              <p:cNvPr id="1357" name="Google Shape;1357;p17"/>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58" name="Google Shape;1358;p17"/>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59" name="Google Shape;1359;p17"/>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60" name="Google Shape;1360;p17"/>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61" name="Google Shape;1361;p17"/>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62" name="Google Shape;1362;p17"/>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63" name="Google Shape;1363;p17"/>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64" name="Google Shape;1364;p17"/>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65" name="Google Shape;1365;p17"/>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66" name="Google Shape;1366;p17"/>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67" name="Google Shape;1367;p17"/>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68" name="Google Shape;1368;p17"/>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69" name="Google Shape;1369;p17"/>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70" name="Google Shape;1370;p17"/>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71" name="Google Shape;1371;p17"/>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72" name="Google Shape;1372;p17"/>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73" name="Google Shape;1373;p17"/>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74" name="Google Shape;1374;p17"/>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75" name="Google Shape;1375;p17"/>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76" name="Google Shape;1376;p17"/>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77" name="Google Shape;1377;p17"/>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78" name="Google Shape;1378;p17"/>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79" name="Google Shape;1379;p17"/>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80" name="Google Shape;1380;p17"/>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81" name="Google Shape;1381;p17"/>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82" name="Google Shape;1382;p17"/>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83" name="Google Shape;1383;p17"/>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84" name="Google Shape;1384;p17"/>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85" name="Google Shape;1385;p17"/>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86" name="Google Shape;1386;p17"/>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87" name="Google Shape;1387;p17"/>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88" name="Google Shape;1388;p17"/>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89" name="Google Shape;1389;p17"/>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90" name="Google Shape;1390;p17"/>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91" name="Google Shape;1391;p17"/>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92" name="Google Shape;1392;p17"/>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93" name="Google Shape;1393;p17"/>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94" name="Google Shape;1394;p17"/>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95" name="Google Shape;1395;p17"/>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96" name="Google Shape;1396;p17"/>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97" name="Google Shape;1397;p17"/>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98" name="Google Shape;1398;p17"/>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99" name="Google Shape;1399;p17"/>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00" name="Google Shape;1400;p17"/>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01" name="Google Shape;1401;p17"/>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02" name="Google Shape;1402;p17"/>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03" name="Google Shape;1403;p17"/>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04" name="Google Shape;1404;p17"/>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05" name="Google Shape;1405;p17"/>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06" name="Google Shape;1406;p17"/>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07" name="Google Shape;1407;p17"/>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08" name="Google Shape;1408;p17"/>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09" name="Google Shape;1409;p17"/>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10" name="Google Shape;1410;p17"/>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11" name="Google Shape;1411;p17"/>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12" name="Google Shape;1412;p17"/>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13" name="Google Shape;1413;p17"/>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14" name="Google Shape;1414;p17"/>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15" name="Google Shape;1415;p17"/>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16" name="Google Shape;1416;p17"/>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17" name="Google Shape;1417;p17"/>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18" name="Google Shape;1418;p17"/>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19" name="Google Shape;1419;p17"/>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1420" name="Google Shape;1420;p17"/>
            <p:cNvGrpSpPr/>
            <p:nvPr/>
          </p:nvGrpSpPr>
          <p:grpSpPr>
            <a:xfrm>
              <a:off x="-42900" y="133350"/>
              <a:ext cx="9229800" cy="4876800"/>
              <a:chOff x="-44050" y="143150"/>
              <a:chExt cx="9229800" cy="4876800"/>
            </a:xfrm>
          </p:grpSpPr>
          <p:cxnSp>
            <p:nvCxnSpPr>
              <p:cNvPr id="1421" name="Google Shape;1421;p17"/>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22" name="Google Shape;1422;p17"/>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23" name="Google Shape;1423;p17"/>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24" name="Google Shape;1424;p17"/>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25" name="Google Shape;1425;p17"/>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26" name="Google Shape;1426;p17"/>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27" name="Google Shape;1427;p17"/>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28" name="Google Shape;1428;p17"/>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29" name="Google Shape;1429;p17"/>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30" name="Google Shape;1430;p17"/>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31" name="Google Shape;1431;p17"/>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32" name="Google Shape;1432;p17"/>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33" name="Google Shape;1433;p17"/>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34" name="Google Shape;1434;p17"/>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35" name="Google Shape;1435;p17"/>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36" name="Google Shape;1436;p17"/>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37" name="Google Shape;1437;p17"/>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38" name="Google Shape;1438;p17"/>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39" name="Google Shape;1439;p17"/>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40" name="Google Shape;1440;p17"/>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41" name="Google Shape;1441;p17"/>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42" name="Google Shape;1442;p17"/>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43" name="Google Shape;1443;p17"/>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44" name="Google Shape;1444;p17"/>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45" name="Google Shape;1445;p17"/>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46" name="Google Shape;1446;p17"/>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47" name="Google Shape;1447;p17"/>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48" name="Google Shape;1448;p17"/>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49" name="Google Shape;1449;p17"/>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50" name="Google Shape;1450;p17"/>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51" name="Google Shape;1451;p17"/>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52" name="Google Shape;1452;p17"/>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453" name="Google Shape;1453;p17"/>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1454" name="Google Shape;1454;p17"/>
          <p:cNvSpPr txBox="1"/>
          <p:nvPr>
            <p:ph type="title"/>
          </p:nvPr>
        </p:nvSpPr>
        <p:spPr>
          <a:xfrm>
            <a:off x="720000" y="3738300"/>
            <a:ext cx="38520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55" name="Google Shape;1455;p17"/>
          <p:cNvSpPr txBox="1"/>
          <p:nvPr>
            <p:ph idx="1" type="subTitle"/>
          </p:nvPr>
        </p:nvSpPr>
        <p:spPr>
          <a:xfrm>
            <a:off x="719950" y="873300"/>
            <a:ext cx="5943600" cy="2560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3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456" name="Shape 1456"/>
        <p:cNvGrpSpPr/>
        <p:nvPr/>
      </p:nvGrpSpPr>
      <p:grpSpPr>
        <a:xfrm>
          <a:off x="0" y="0"/>
          <a:ext cx="0" cy="0"/>
          <a:chOff x="0" y="0"/>
          <a:chExt cx="0" cy="0"/>
        </a:xfrm>
      </p:grpSpPr>
      <p:grpSp>
        <p:nvGrpSpPr>
          <p:cNvPr id="1457" name="Google Shape;1457;p18"/>
          <p:cNvGrpSpPr/>
          <p:nvPr/>
        </p:nvGrpSpPr>
        <p:grpSpPr>
          <a:xfrm>
            <a:off x="-42900" y="-64350"/>
            <a:ext cx="9229800" cy="5272200"/>
            <a:chOff x="-42900" y="-64350"/>
            <a:chExt cx="9229800" cy="5272200"/>
          </a:xfrm>
        </p:grpSpPr>
        <p:grpSp>
          <p:nvGrpSpPr>
            <p:cNvPr id="1458" name="Google Shape;1458;p18"/>
            <p:cNvGrpSpPr/>
            <p:nvPr/>
          </p:nvGrpSpPr>
          <p:grpSpPr>
            <a:xfrm>
              <a:off x="142875" y="-64350"/>
              <a:ext cx="8858250" cy="5272200"/>
              <a:chOff x="160725" y="-75925"/>
              <a:chExt cx="8858250" cy="5272200"/>
            </a:xfrm>
          </p:grpSpPr>
          <p:cxnSp>
            <p:nvCxnSpPr>
              <p:cNvPr id="1459" name="Google Shape;1459;p18"/>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60" name="Google Shape;1460;p18"/>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61" name="Google Shape;1461;p18"/>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62" name="Google Shape;1462;p18"/>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63" name="Google Shape;1463;p18"/>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64" name="Google Shape;1464;p18"/>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65" name="Google Shape;1465;p18"/>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66" name="Google Shape;1466;p18"/>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67" name="Google Shape;1467;p18"/>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68" name="Google Shape;1468;p18"/>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69" name="Google Shape;1469;p18"/>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70" name="Google Shape;1470;p18"/>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71" name="Google Shape;1471;p18"/>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72" name="Google Shape;1472;p18"/>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73" name="Google Shape;1473;p18"/>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74" name="Google Shape;1474;p18"/>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75" name="Google Shape;1475;p18"/>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76" name="Google Shape;1476;p18"/>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77" name="Google Shape;1477;p18"/>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78" name="Google Shape;1478;p18"/>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79" name="Google Shape;1479;p18"/>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80" name="Google Shape;1480;p18"/>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81" name="Google Shape;1481;p18"/>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82" name="Google Shape;1482;p18"/>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83" name="Google Shape;1483;p18"/>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84" name="Google Shape;1484;p18"/>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85" name="Google Shape;1485;p18"/>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86" name="Google Shape;1486;p18"/>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87" name="Google Shape;1487;p18"/>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88" name="Google Shape;1488;p18"/>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89" name="Google Shape;1489;p18"/>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90" name="Google Shape;1490;p18"/>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91" name="Google Shape;1491;p18"/>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92" name="Google Shape;1492;p18"/>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93" name="Google Shape;1493;p18"/>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94" name="Google Shape;1494;p18"/>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95" name="Google Shape;1495;p18"/>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96" name="Google Shape;1496;p18"/>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97" name="Google Shape;1497;p18"/>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98" name="Google Shape;1498;p18"/>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99" name="Google Shape;1499;p18"/>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00" name="Google Shape;1500;p18"/>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01" name="Google Shape;1501;p18"/>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02" name="Google Shape;1502;p18"/>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03" name="Google Shape;1503;p18"/>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04" name="Google Shape;1504;p18"/>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05" name="Google Shape;1505;p18"/>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06" name="Google Shape;1506;p18"/>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07" name="Google Shape;1507;p18"/>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08" name="Google Shape;1508;p18"/>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09" name="Google Shape;1509;p18"/>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10" name="Google Shape;1510;p18"/>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11" name="Google Shape;1511;p18"/>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12" name="Google Shape;1512;p18"/>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13" name="Google Shape;1513;p18"/>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14" name="Google Shape;1514;p18"/>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15" name="Google Shape;1515;p18"/>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16" name="Google Shape;1516;p18"/>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17" name="Google Shape;1517;p18"/>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18" name="Google Shape;1518;p18"/>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19" name="Google Shape;1519;p18"/>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20" name="Google Shape;1520;p18"/>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21" name="Google Shape;1521;p18"/>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1522" name="Google Shape;1522;p18"/>
            <p:cNvGrpSpPr/>
            <p:nvPr/>
          </p:nvGrpSpPr>
          <p:grpSpPr>
            <a:xfrm>
              <a:off x="-42900" y="133350"/>
              <a:ext cx="9229800" cy="4876800"/>
              <a:chOff x="-44050" y="143150"/>
              <a:chExt cx="9229800" cy="4876800"/>
            </a:xfrm>
          </p:grpSpPr>
          <p:cxnSp>
            <p:nvCxnSpPr>
              <p:cNvPr id="1523" name="Google Shape;1523;p18"/>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24" name="Google Shape;1524;p18"/>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25" name="Google Shape;1525;p18"/>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26" name="Google Shape;1526;p18"/>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27" name="Google Shape;1527;p18"/>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28" name="Google Shape;1528;p18"/>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29" name="Google Shape;1529;p18"/>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30" name="Google Shape;1530;p18"/>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31" name="Google Shape;1531;p18"/>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32" name="Google Shape;1532;p18"/>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33" name="Google Shape;1533;p18"/>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34" name="Google Shape;1534;p18"/>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35" name="Google Shape;1535;p18"/>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36" name="Google Shape;1536;p18"/>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37" name="Google Shape;1537;p18"/>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38" name="Google Shape;1538;p18"/>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39" name="Google Shape;1539;p18"/>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40" name="Google Shape;1540;p18"/>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41" name="Google Shape;1541;p18"/>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42" name="Google Shape;1542;p18"/>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43" name="Google Shape;1543;p18"/>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44" name="Google Shape;1544;p18"/>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45" name="Google Shape;1545;p18"/>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46" name="Google Shape;1546;p18"/>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47" name="Google Shape;1547;p18"/>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48" name="Google Shape;1548;p18"/>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49" name="Google Shape;1549;p18"/>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50" name="Google Shape;1550;p18"/>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51" name="Google Shape;1551;p18"/>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52" name="Google Shape;1552;p18"/>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53" name="Google Shape;1553;p18"/>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54" name="Google Shape;1554;p18"/>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555" name="Google Shape;1555;p18"/>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1556" name="Google Shape;1556;p18"/>
          <p:cNvSpPr txBox="1"/>
          <p:nvPr>
            <p:ph idx="1" type="subTitle"/>
          </p:nvPr>
        </p:nvSpPr>
        <p:spPr>
          <a:xfrm>
            <a:off x="5406600" y="2734498"/>
            <a:ext cx="3017400" cy="118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7" name="Google Shape;1557;p18"/>
          <p:cNvSpPr txBox="1"/>
          <p:nvPr>
            <p:ph type="title"/>
          </p:nvPr>
        </p:nvSpPr>
        <p:spPr>
          <a:xfrm>
            <a:off x="5406600" y="540002"/>
            <a:ext cx="3017400" cy="21945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58" name="Google Shape;1558;p18"/>
          <p:cNvSpPr/>
          <p:nvPr>
            <p:ph idx="2" type="pic"/>
          </p:nvPr>
        </p:nvSpPr>
        <p:spPr>
          <a:xfrm>
            <a:off x="727675" y="540000"/>
            <a:ext cx="4469100" cy="40635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559" name="Shape 1559"/>
        <p:cNvGrpSpPr/>
        <p:nvPr/>
      </p:nvGrpSpPr>
      <p:grpSpPr>
        <a:xfrm>
          <a:off x="0" y="0"/>
          <a:ext cx="0" cy="0"/>
          <a:chOff x="0" y="0"/>
          <a:chExt cx="0" cy="0"/>
        </a:xfrm>
      </p:grpSpPr>
      <p:grpSp>
        <p:nvGrpSpPr>
          <p:cNvPr id="1560" name="Google Shape;1560;p19"/>
          <p:cNvGrpSpPr/>
          <p:nvPr/>
        </p:nvGrpSpPr>
        <p:grpSpPr>
          <a:xfrm>
            <a:off x="-42900" y="-64350"/>
            <a:ext cx="9229800" cy="5272200"/>
            <a:chOff x="-42900" y="-64350"/>
            <a:chExt cx="9229800" cy="5272200"/>
          </a:xfrm>
        </p:grpSpPr>
        <p:grpSp>
          <p:nvGrpSpPr>
            <p:cNvPr id="1561" name="Google Shape;1561;p19"/>
            <p:cNvGrpSpPr/>
            <p:nvPr/>
          </p:nvGrpSpPr>
          <p:grpSpPr>
            <a:xfrm>
              <a:off x="142875" y="-64350"/>
              <a:ext cx="8858250" cy="5272200"/>
              <a:chOff x="160725" y="-75925"/>
              <a:chExt cx="8858250" cy="5272200"/>
            </a:xfrm>
          </p:grpSpPr>
          <p:cxnSp>
            <p:nvCxnSpPr>
              <p:cNvPr id="1562" name="Google Shape;1562;p19"/>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63" name="Google Shape;1563;p19"/>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64" name="Google Shape;1564;p19"/>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65" name="Google Shape;1565;p19"/>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66" name="Google Shape;1566;p19"/>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67" name="Google Shape;1567;p19"/>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68" name="Google Shape;1568;p19"/>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69" name="Google Shape;1569;p19"/>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70" name="Google Shape;1570;p19"/>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71" name="Google Shape;1571;p19"/>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72" name="Google Shape;1572;p19"/>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73" name="Google Shape;1573;p19"/>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74" name="Google Shape;1574;p19"/>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75" name="Google Shape;1575;p19"/>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76" name="Google Shape;1576;p19"/>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77" name="Google Shape;1577;p19"/>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78" name="Google Shape;1578;p19"/>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79" name="Google Shape;1579;p19"/>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80" name="Google Shape;1580;p19"/>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81" name="Google Shape;1581;p19"/>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82" name="Google Shape;1582;p19"/>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83" name="Google Shape;1583;p19"/>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84" name="Google Shape;1584;p19"/>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85" name="Google Shape;1585;p19"/>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86" name="Google Shape;1586;p19"/>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87" name="Google Shape;1587;p19"/>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88" name="Google Shape;1588;p19"/>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89" name="Google Shape;1589;p19"/>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90" name="Google Shape;1590;p19"/>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91" name="Google Shape;1591;p19"/>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92" name="Google Shape;1592;p19"/>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93" name="Google Shape;1593;p19"/>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94" name="Google Shape;1594;p19"/>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95" name="Google Shape;1595;p19"/>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96" name="Google Shape;1596;p19"/>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97" name="Google Shape;1597;p19"/>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98" name="Google Shape;1598;p19"/>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99" name="Google Shape;1599;p19"/>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00" name="Google Shape;1600;p19"/>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01" name="Google Shape;1601;p19"/>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02" name="Google Shape;1602;p19"/>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03" name="Google Shape;1603;p19"/>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04" name="Google Shape;1604;p19"/>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05" name="Google Shape;1605;p19"/>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06" name="Google Shape;1606;p19"/>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07" name="Google Shape;1607;p19"/>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08" name="Google Shape;1608;p19"/>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09" name="Google Shape;1609;p19"/>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10" name="Google Shape;1610;p19"/>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11" name="Google Shape;1611;p19"/>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12" name="Google Shape;1612;p19"/>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13" name="Google Shape;1613;p19"/>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14" name="Google Shape;1614;p19"/>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15" name="Google Shape;1615;p19"/>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16" name="Google Shape;1616;p19"/>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17" name="Google Shape;1617;p19"/>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18" name="Google Shape;1618;p19"/>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19" name="Google Shape;1619;p19"/>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20" name="Google Shape;1620;p19"/>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21" name="Google Shape;1621;p19"/>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22" name="Google Shape;1622;p19"/>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23" name="Google Shape;1623;p19"/>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24" name="Google Shape;1624;p19"/>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1625" name="Google Shape;1625;p19"/>
            <p:cNvGrpSpPr/>
            <p:nvPr/>
          </p:nvGrpSpPr>
          <p:grpSpPr>
            <a:xfrm>
              <a:off x="-42900" y="133350"/>
              <a:ext cx="9229800" cy="4876800"/>
              <a:chOff x="-44050" y="143150"/>
              <a:chExt cx="9229800" cy="4876800"/>
            </a:xfrm>
          </p:grpSpPr>
          <p:cxnSp>
            <p:nvCxnSpPr>
              <p:cNvPr id="1626" name="Google Shape;1626;p19"/>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27" name="Google Shape;1627;p19"/>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28" name="Google Shape;1628;p19"/>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29" name="Google Shape;1629;p19"/>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30" name="Google Shape;1630;p19"/>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31" name="Google Shape;1631;p19"/>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32" name="Google Shape;1632;p19"/>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33" name="Google Shape;1633;p19"/>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34" name="Google Shape;1634;p19"/>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35" name="Google Shape;1635;p19"/>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36" name="Google Shape;1636;p19"/>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37" name="Google Shape;1637;p19"/>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38" name="Google Shape;1638;p19"/>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39" name="Google Shape;1639;p19"/>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40" name="Google Shape;1640;p19"/>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41" name="Google Shape;1641;p19"/>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42" name="Google Shape;1642;p19"/>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43" name="Google Shape;1643;p19"/>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44" name="Google Shape;1644;p19"/>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45" name="Google Shape;1645;p19"/>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46" name="Google Shape;1646;p19"/>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47" name="Google Shape;1647;p19"/>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48" name="Google Shape;1648;p19"/>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49" name="Google Shape;1649;p19"/>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50" name="Google Shape;1650;p19"/>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51" name="Google Shape;1651;p19"/>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52" name="Google Shape;1652;p19"/>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53" name="Google Shape;1653;p19"/>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54" name="Google Shape;1654;p19"/>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55" name="Google Shape;1655;p19"/>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56" name="Google Shape;1656;p19"/>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57" name="Google Shape;1657;p19"/>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658" name="Google Shape;1658;p19"/>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1659" name="Google Shape;1659;p19"/>
          <p:cNvSpPr txBox="1"/>
          <p:nvPr>
            <p:ph idx="1" type="subTitle"/>
          </p:nvPr>
        </p:nvSpPr>
        <p:spPr>
          <a:xfrm>
            <a:off x="720000" y="4237800"/>
            <a:ext cx="77040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0" name="Google Shape;1660;p19"/>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1661" name="Shape 1661"/>
        <p:cNvGrpSpPr/>
        <p:nvPr/>
      </p:nvGrpSpPr>
      <p:grpSpPr>
        <a:xfrm>
          <a:off x="0" y="0"/>
          <a:ext cx="0" cy="0"/>
          <a:chOff x="0" y="0"/>
          <a:chExt cx="0" cy="0"/>
        </a:xfrm>
      </p:grpSpPr>
      <p:grpSp>
        <p:nvGrpSpPr>
          <p:cNvPr id="1662" name="Google Shape;1662;p20"/>
          <p:cNvGrpSpPr/>
          <p:nvPr/>
        </p:nvGrpSpPr>
        <p:grpSpPr>
          <a:xfrm>
            <a:off x="-42900" y="-64350"/>
            <a:ext cx="9229800" cy="5272200"/>
            <a:chOff x="-42900" y="-64350"/>
            <a:chExt cx="9229800" cy="5272200"/>
          </a:xfrm>
        </p:grpSpPr>
        <p:grpSp>
          <p:nvGrpSpPr>
            <p:cNvPr id="1663" name="Google Shape;1663;p20"/>
            <p:cNvGrpSpPr/>
            <p:nvPr/>
          </p:nvGrpSpPr>
          <p:grpSpPr>
            <a:xfrm>
              <a:off x="142875" y="-64350"/>
              <a:ext cx="8858250" cy="5272200"/>
              <a:chOff x="160725" y="-75925"/>
              <a:chExt cx="8858250" cy="5272200"/>
            </a:xfrm>
          </p:grpSpPr>
          <p:cxnSp>
            <p:nvCxnSpPr>
              <p:cNvPr id="1664" name="Google Shape;1664;p20"/>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65" name="Google Shape;1665;p20"/>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66" name="Google Shape;1666;p20"/>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67" name="Google Shape;1667;p20"/>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68" name="Google Shape;1668;p20"/>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69" name="Google Shape;1669;p20"/>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70" name="Google Shape;1670;p20"/>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71" name="Google Shape;1671;p20"/>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72" name="Google Shape;1672;p20"/>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73" name="Google Shape;1673;p20"/>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74" name="Google Shape;1674;p20"/>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75" name="Google Shape;1675;p20"/>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76" name="Google Shape;1676;p20"/>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77" name="Google Shape;1677;p20"/>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78" name="Google Shape;1678;p20"/>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79" name="Google Shape;1679;p20"/>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80" name="Google Shape;1680;p20"/>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81" name="Google Shape;1681;p20"/>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82" name="Google Shape;1682;p20"/>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83" name="Google Shape;1683;p20"/>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84" name="Google Shape;1684;p20"/>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85" name="Google Shape;1685;p20"/>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86" name="Google Shape;1686;p20"/>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87" name="Google Shape;1687;p20"/>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88" name="Google Shape;1688;p20"/>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89" name="Google Shape;1689;p20"/>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90" name="Google Shape;1690;p20"/>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91" name="Google Shape;1691;p20"/>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92" name="Google Shape;1692;p20"/>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93" name="Google Shape;1693;p20"/>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94" name="Google Shape;1694;p20"/>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95" name="Google Shape;1695;p20"/>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96" name="Google Shape;1696;p20"/>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97" name="Google Shape;1697;p20"/>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98" name="Google Shape;1698;p20"/>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99" name="Google Shape;1699;p20"/>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00" name="Google Shape;1700;p20"/>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01" name="Google Shape;1701;p20"/>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02" name="Google Shape;1702;p20"/>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03" name="Google Shape;1703;p20"/>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04" name="Google Shape;1704;p20"/>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05" name="Google Shape;1705;p20"/>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06" name="Google Shape;1706;p20"/>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07" name="Google Shape;1707;p20"/>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08" name="Google Shape;1708;p20"/>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09" name="Google Shape;1709;p20"/>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10" name="Google Shape;1710;p20"/>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11" name="Google Shape;1711;p20"/>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12" name="Google Shape;1712;p20"/>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13" name="Google Shape;1713;p20"/>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14" name="Google Shape;1714;p20"/>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15" name="Google Shape;1715;p20"/>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16" name="Google Shape;1716;p20"/>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17" name="Google Shape;1717;p20"/>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18" name="Google Shape;1718;p20"/>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19" name="Google Shape;1719;p20"/>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20" name="Google Shape;1720;p20"/>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21" name="Google Shape;1721;p20"/>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22" name="Google Shape;1722;p20"/>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23" name="Google Shape;1723;p20"/>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24" name="Google Shape;1724;p20"/>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25" name="Google Shape;1725;p20"/>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26" name="Google Shape;1726;p20"/>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1727" name="Google Shape;1727;p20"/>
            <p:cNvGrpSpPr/>
            <p:nvPr/>
          </p:nvGrpSpPr>
          <p:grpSpPr>
            <a:xfrm>
              <a:off x="-42900" y="133350"/>
              <a:ext cx="9229800" cy="4876800"/>
              <a:chOff x="-44050" y="143150"/>
              <a:chExt cx="9229800" cy="4876800"/>
            </a:xfrm>
          </p:grpSpPr>
          <p:cxnSp>
            <p:nvCxnSpPr>
              <p:cNvPr id="1728" name="Google Shape;1728;p20"/>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29" name="Google Shape;1729;p20"/>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30" name="Google Shape;1730;p20"/>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31" name="Google Shape;1731;p20"/>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32" name="Google Shape;1732;p20"/>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33" name="Google Shape;1733;p20"/>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34" name="Google Shape;1734;p20"/>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35" name="Google Shape;1735;p20"/>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36" name="Google Shape;1736;p20"/>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37" name="Google Shape;1737;p20"/>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38" name="Google Shape;1738;p20"/>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39" name="Google Shape;1739;p20"/>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40" name="Google Shape;1740;p20"/>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41" name="Google Shape;1741;p20"/>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42" name="Google Shape;1742;p20"/>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43" name="Google Shape;1743;p20"/>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44" name="Google Shape;1744;p20"/>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45" name="Google Shape;1745;p20"/>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46" name="Google Shape;1746;p20"/>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47" name="Google Shape;1747;p20"/>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48" name="Google Shape;1748;p20"/>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49" name="Google Shape;1749;p20"/>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50" name="Google Shape;1750;p20"/>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51" name="Google Shape;1751;p20"/>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52" name="Google Shape;1752;p20"/>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53" name="Google Shape;1753;p20"/>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54" name="Google Shape;1754;p20"/>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55" name="Google Shape;1755;p20"/>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56" name="Google Shape;1756;p20"/>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57" name="Google Shape;1757;p20"/>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58" name="Google Shape;1758;p20"/>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59" name="Google Shape;1759;p20"/>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60" name="Google Shape;1760;p20"/>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1761" name="Google Shape;1761;p20"/>
          <p:cNvSpPr txBox="1"/>
          <p:nvPr>
            <p:ph idx="1" type="subTitle"/>
          </p:nvPr>
        </p:nvSpPr>
        <p:spPr>
          <a:xfrm>
            <a:off x="720000" y="2695928"/>
            <a:ext cx="2377500" cy="1097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2" name="Google Shape;1762;p20"/>
          <p:cNvSpPr txBox="1"/>
          <p:nvPr>
            <p:ph type="title"/>
          </p:nvPr>
        </p:nvSpPr>
        <p:spPr>
          <a:xfrm>
            <a:off x="720000" y="1583528"/>
            <a:ext cx="2377500" cy="11886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0" name="Shape 110"/>
        <p:cNvGrpSpPr/>
        <p:nvPr/>
      </p:nvGrpSpPr>
      <p:grpSpPr>
        <a:xfrm>
          <a:off x="0" y="0"/>
          <a:ext cx="0" cy="0"/>
          <a:chOff x="0" y="0"/>
          <a:chExt cx="0" cy="0"/>
        </a:xfrm>
      </p:grpSpPr>
      <p:grpSp>
        <p:nvGrpSpPr>
          <p:cNvPr id="111" name="Google Shape;111;p3"/>
          <p:cNvGrpSpPr/>
          <p:nvPr/>
        </p:nvGrpSpPr>
        <p:grpSpPr>
          <a:xfrm>
            <a:off x="-42900" y="-64350"/>
            <a:ext cx="9229800" cy="5272200"/>
            <a:chOff x="-42900" y="-64350"/>
            <a:chExt cx="9229800" cy="5272200"/>
          </a:xfrm>
        </p:grpSpPr>
        <p:grpSp>
          <p:nvGrpSpPr>
            <p:cNvPr id="112" name="Google Shape;112;p3"/>
            <p:cNvGrpSpPr/>
            <p:nvPr/>
          </p:nvGrpSpPr>
          <p:grpSpPr>
            <a:xfrm>
              <a:off x="142875" y="-64350"/>
              <a:ext cx="8858250" cy="5272200"/>
              <a:chOff x="160725" y="-75925"/>
              <a:chExt cx="8858250" cy="5272200"/>
            </a:xfrm>
          </p:grpSpPr>
          <p:cxnSp>
            <p:nvCxnSpPr>
              <p:cNvPr id="113" name="Google Shape;113;p3"/>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4" name="Google Shape;114;p3"/>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5" name="Google Shape;115;p3"/>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6" name="Google Shape;116;p3"/>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7" name="Google Shape;117;p3"/>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8" name="Google Shape;118;p3"/>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19" name="Google Shape;119;p3"/>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0" name="Google Shape;120;p3"/>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1" name="Google Shape;121;p3"/>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2" name="Google Shape;122;p3"/>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3" name="Google Shape;123;p3"/>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4" name="Google Shape;124;p3"/>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5" name="Google Shape;125;p3"/>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6" name="Google Shape;126;p3"/>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7" name="Google Shape;127;p3"/>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8" name="Google Shape;128;p3"/>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29" name="Google Shape;129;p3"/>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0" name="Google Shape;130;p3"/>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1" name="Google Shape;131;p3"/>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2" name="Google Shape;132;p3"/>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3" name="Google Shape;133;p3"/>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4" name="Google Shape;134;p3"/>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5" name="Google Shape;135;p3"/>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6" name="Google Shape;136;p3"/>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7" name="Google Shape;137;p3"/>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8" name="Google Shape;138;p3"/>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39" name="Google Shape;139;p3"/>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0" name="Google Shape;140;p3"/>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1" name="Google Shape;141;p3"/>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2" name="Google Shape;142;p3"/>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3" name="Google Shape;143;p3"/>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4" name="Google Shape;144;p3"/>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5" name="Google Shape;145;p3"/>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6" name="Google Shape;146;p3"/>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7" name="Google Shape;147;p3"/>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8" name="Google Shape;148;p3"/>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49" name="Google Shape;149;p3"/>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0" name="Google Shape;150;p3"/>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1" name="Google Shape;151;p3"/>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2" name="Google Shape;152;p3"/>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3" name="Google Shape;153;p3"/>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4" name="Google Shape;154;p3"/>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5" name="Google Shape;155;p3"/>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6" name="Google Shape;156;p3"/>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7" name="Google Shape;157;p3"/>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8" name="Google Shape;158;p3"/>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59" name="Google Shape;159;p3"/>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0" name="Google Shape;160;p3"/>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1" name="Google Shape;161;p3"/>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2" name="Google Shape;162;p3"/>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3" name="Google Shape;163;p3"/>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4" name="Google Shape;164;p3"/>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5" name="Google Shape;165;p3"/>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6" name="Google Shape;166;p3"/>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7" name="Google Shape;167;p3"/>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8" name="Google Shape;168;p3"/>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69" name="Google Shape;169;p3"/>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0" name="Google Shape;170;p3"/>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1" name="Google Shape;171;p3"/>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2" name="Google Shape;172;p3"/>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3" name="Google Shape;173;p3"/>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4" name="Google Shape;174;p3"/>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5" name="Google Shape;175;p3"/>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176" name="Google Shape;176;p3"/>
            <p:cNvGrpSpPr/>
            <p:nvPr/>
          </p:nvGrpSpPr>
          <p:grpSpPr>
            <a:xfrm>
              <a:off x="-42900" y="133350"/>
              <a:ext cx="9229800" cy="4876800"/>
              <a:chOff x="-44050" y="143150"/>
              <a:chExt cx="9229800" cy="4876800"/>
            </a:xfrm>
          </p:grpSpPr>
          <p:cxnSp>
            <p:nvCxnSpPr>
              <p:cNvPr id="177" name="Google Shape;177;p3"/>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8" name="Google Shape;178;p3"/>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79" name="Google Shape;179;p3"/>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0" name="Google Shape;180;p3"/>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1" name="Google Shape;181;p3"/>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2" name="Google Shape;182;p3"/>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3" name="Google Shape;183;p3"/>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4" name="Google Shape;184;p3"/>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5" name="Google Shape;185;p3"/>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6" name="Google Shape;186;p3"/>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7" name="Google Shape;187;p3"/>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8" name="Google Shape;188;p3"/>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9" name="Google Shape;189;p3"/>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0" name="Google Shape;190;p3"/>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1" name="Google Shape;191;p3"/>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2" name="Google Shape;192;p3"/>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3" name="Google Shape;193;p3"/>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4" name="Google Shape;194;p3"/>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5" name="Google Shape;195;p3"/>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6" name="Google Shape;196;p3"/>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7" name="Google Shape;197;p3"/>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8" name="Google Shape;198;p3"/>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9" name="Google Shape;199;p3"/>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0" name="Google Shape;200;p3"/>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1" name="Google Shape;201;p3"/>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2" name="Google Shape;202;p3"/>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3" name="Google Shape;203;p3"/>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4" name="Google Shape;204;p3"/>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5" name="Google Shape;205;p3"/>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6" name="Google Shape;206;p3"/>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7" name="Google Shape;207;p3"/>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8" name="Google Shape;208;p3"/>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9" name="Google Shape;209;p3"/>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210" name="Google Shape;210;p3"/>
          <p:cNvSpPr txBox="1"/>
          <p:nvPr>
            <p:ph type="title"/>
          </p:nvPr>
        </p:nvSpPr>
        <p:spPr>
          <a:xfrm>
            <a:off x="1499450" y="2179625"/>
            <a:ext cx="6145200" cy="9144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1" name="Google Shape;211;p3"/>
          <p:cNvSpPr txBox="1"/>
          <p:nvPr>
            <p:ph hasCustomPrompt="1" idx="2" type="title"/>
          </p:nvPr>
        </p:nvSpPr>
        <p:spPr>
          <a:xfrm>
            <a:off x="3657600" y="842725"/>
            <a:ext cx="1828800" cy="133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9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2" name="Google Shape;212;p3"/>
          <p:cNvSpPr txBox="1"/>
          <p:nvPr>
            <p:ph idx="1" type="subTitle"/>
          </p:nvPr>
        </p:nvSpPr>
        <p:spPr>
          <a:xfrm>
            <a:off x="2286000" y="3094025"/>
            <a:ext cx="45720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1763" name="Shape 1763"/>
        <p:cNvGrpSpPr/>
        <p:nvPr/>
      </p:nvGrpSpPr>
      <p:grpSpPr>
        <a:xfrm>
          <a:off x="0" y="0"/>
          <a:ext cx="0" cy="0"/>
          <a:chOff x="0" y="0"/>
          <a:chExt cx="0" cy="0"/>
        </a:xfrm>
      </p:grpSpPr>
      <p:grpSp>
        <p:nvGrpSpPr>
          <p:cNvPr id="1764" name="Google Shape;1764;p21"/>
          <p:cNvGrpSpPr/>
          <p:nvPr/>
        </p:nvGrpSpPr>
        <p:grpSpPr>
          <a:xfrm>
            <a:off x="-42900" y="-64350"/>
            <a:ext cx="9229800" cy="5272200"/>
            <a:chOff x="-42900" y="-64350"/>
            <a:chExt cx="9229800" cy="5272200"/>
          </a:xfrm>
        </p:grpSpPr>
        <p:grpSp>
          <p:nvGrpSpPr>
            <p:cNvPr id="1765" name="Google Shape;1765;p21"/>
            <p:cNvGrpSpPr/>
            <p:nvPr/>
          </p:nvGrpSpPr>
          <p:grpSpPr>
            <a:xfrm>
              <a:off x="142875" y="-64350"/>
              <a:ext cx="8858250" cy="5272200"/>
              <a:chOff x="160725" y="-75925"/>
              <a:chExt cx="8858250" cy="5272200"/>
            </a:xfrm>
          </p:grpSpPr>
          <p:cxnSp>
            <p:nvCxnSpPr>
              <p:cNvPr id="1766" name="Google Shape;1766;p21"/>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67" name="Google Shape;1767;p21"/>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68" name="Google Shape;1768;p21"/>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69" name="Google Shape;1769;p21"/>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70" name="Google Shape;1770;p21"/>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71" name="Google Shape;1771;p21"/>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72" name="Google Shape;1772;p21"/>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73" name="Google Shape;1773;p21"/>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74" name="Google Shape;1774;p21"/>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75" name="Google Shape;1775;p21"/>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76" name="Google Shape;1776;p21"/>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77" name="Google Shape;1777;p21"/>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78" name="Google Shape;1778;p21"/>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79" name="Google Shape;1779;p21"/>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80" name="Google Shape;1780;p21"/>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81" name="Google Shape;1781;p21"/>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82" name="Google Shape;1782;p21"/>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83" name="Google Shape;1783;p21"/>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84" name="Google Shape;1784;p21"/>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85" name="Google Shape;1785;p21"/>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86" name="Google Shape;1786;p21"/>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87" name="Google Shape;1787;p21"/>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88" name="Google Shape;1788;p21"/>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89" name="Google Shape;1789;p21"/>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90" name="Google Shape;1790;p21"/>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91" name="Google Shape;1791;p21"/>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92" name="Google Shape;1792;p21"/>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93" name="Google Shape;1793;p21"/>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94" name="Google Shape;1794;p21"/>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95" name="Google Shape;1795;p21"/>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96" name="Google Shape;1796;p21"/>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97" name="Google Shape;1797;p21"/>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98" name="Google Shape;1798;p21"/>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799" name="Google Shape;1799;p21"/>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00" name="Google Shape;1800;p21"/>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01" name="Google Shape;1801;p21"/>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02" name="Google Shape;1802;p21"/>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03" name="Google Shape;1803;p21"/>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04" name="Google Shape;1804;p21"/>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05" name="Google Shape;1805;p21"/>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06" name="Google Shape;1806;p21"/>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07" name="Google Shape;1807;p21"/>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08" name="Google Shape;1808;p21"/>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09" name="Google Shape;1809;p21"/>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10" name="Google Shape;1810;p21"/>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11" name="Google Shape;1811;p21"/>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12" name="Google Shape;1812;p21"/>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13" name="Google Shape;1813;p21"/>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14" name="Google Shape;1814;p21"/>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15" name="Google Shape;1815;p21"/>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16" name="Google Shape;1816;p21"/>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17" name="Google Shape;1817;p21"/>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18" name="Google Shape;1818;p21"/>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19" name="Google Shape;1819;p21"/>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20" name="Google Shape;1820;p21"/>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21" name="Google Shape;1821;p21"/>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22" name="Google Shape;1822;p21"/>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23" name="Google Shape;1823;p21"/>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24" name="Google Shape;1824;p21"/>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25" name="Google Shape;1825;p21"/>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26" name="Google Shape;1826;p21"/>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27" name="Google Shape;1827;p21"/>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28" name="Google Shape;1828;p21"/>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1829" name="Google Shape;1829;p21"/>
            <p:cNvGrpSpPr/>
            <p:nvPr/>
          </p:nvGrpSpPr>
          <p:grpSpPr>
            <a:xfrm>
              <a:off x="-42900" y="133350"/>
              <a:ext cx="9229800" cy="4876800"/>
              <a:chOff x="-44050" y="143150"/>
              <a:chExt cx="9229800" cy="4876800"/>
            </a:xfrm>
          </p:grpSpPr>
          <p:cxnSp>
            <p:nvCxnSpPr>
              <p:cNvPr id="1830" name="Google Shape;1830;p21"/>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31" name="Google Shape;1831;p21"/>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32" name="Google Shape;1832;p21"/>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33" name="Google Shape;1833;p21"/>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34" name="Google Shape;1834;p21"/>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35" name="Google Shape;1835;p21"/>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36" name="Google Shape;1836;p21"/>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37" name="Google Shape;1837;p21"/>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38" name="Google Shape;1838;p21"/>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39" name="Google Shape;1839;p21"/>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40" name="Google Shape;1840;p21"/>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41" name="Google Shape;1841;p21"/>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42" name="Google Shape;1842;p21"/>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43" name="Google Shape;1843;p21"/>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44" name="Google Shape;1844;p21"/>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45" name="Google Shape;1845;p21"/>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46" name="Google Shape;1846;p21"/>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47" name="Google Shape;1847;p21"/>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48" name="Google Shape;1848;p21"/>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49" name="Google Shape;1849;p21"/>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50" name="Google Shape;1850;p21"/>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51" name="Google Shape;1851;p21"/>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52" name="Google Shape;1852;p21"/>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53" name="Google Shape;1853;p21"/>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54" name="Google Shape;1854;p21"/>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55" name="Google Shape;1855;p21"/>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56" name="Google Shape;1856;p21"/>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57" name="Google Shape;1857;p21"/>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58" name="Google Shape;1858;p21"/>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59" name="Google Shape;1859;p21"/>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60" name="Google Shape;1860;p21"/>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61" name="Google Shape;1861;p21"/>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862" name="Google Shape;1862;p21"/>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1863" name="Google Shape;1863;p21"/>
          <p:cNvSpPr txBox="1"/>
          <p:nvPr>
            <p:ph idx="1" type="subTitle"/>
          </p:nvPr>
        </p:nvSpPr>
        <p:spPr>
          <a:xfrm>
            <a:off x="3888175" y="2696841"/>
            <a:ext cx="45357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4" name="Google Shape;1864;p21"/>
          <p:cNvSpPr txBox="1"/>
          <p:nvPr>
            <p:ph type="title"/>
          </p:nvPr>
        </p:nvSpPr>
        <p:spPr>
          <a:xfrm>
            <a:off x="3888175" y="2132841"/>
            <a:ext cx="4535700" cy="6402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865" name="Shape 1865"/>
        <p:cNvGrpSpPr/>
        <p:nvPr/>
      </p:nvGrpSpPr>
      <p:grpSpPr>
        <a:xfrm>
          <a:off x="0" y="0"/>
          <a:ext cx="0" cy="0"/>
          <a:chOff x="0" y="0"/>
          <a:chExt cx="0" cy="0"/>
        </a:xfrm>
      </p:grpSpPr>
      <p:grpSp>
        <p:nvGrpSpPr>
          <p:cNvPr id="1866" name="Google Shape;1866;p22"/>
          <p:cNvGrpSpPr/>
          <p:nvPr/>
        </p:nvGrpSpPr>
        <p:grpSpPr>
          <a:xfrm>
            <a:off x="-42900" y="-64350"/>
            <a:ext cx="9229800" cy="5272200"/>
            <a:chOff x="-42900" y="-64350"/>
            <a:chExt cx="9229800" cy="5272200"/>
          </a:xfrm>
        </p:grpSpPr>
        <p:grpSp>
          <p:nvGrpSpPr>
            <p:cNvPr id="1867" name="Google Shape;1867;p22"/>
            <p:cNvGrpSpPr/>
            <p:nvPr/>
          </p:nvGrpSpPr>
          <p:grpSpPr>
            <a:xfrm>
              <a:off x="142875" y="-64350"/>
              <a:ext cx="8858250" cy="5272200"/>
              <a:chOff x="160725" y="-75925"/>
              <a:chExt cx="8858250" cy="5272200"/>
            </a:xfrm>
          </p:grpSpPr>
          <p:cxnSp>
            <p:nvCxnSpPr>
              <p:cNvPr id="1868" name="Google Shape;1868;p22"/>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69" name="Google Shape;1869;p22"/>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70" name="Google Shape;1870;p22"/>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71" name="Google Shape;1871;p22"/>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72" name="Google Shape;1872;p22"/>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73" name="Google Shape;1873;p22"/>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74" name="Google Shape;1874;p22"/>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75" name="Google Shape;1875;p22"/>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76" name="Google Shape;1876;p22"/>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77" name="Google Shape;1877;p22"/>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78" name="Google Shape;1878;p22"/>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79" name="Google Shape;1879;p22"/>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80" name="Google Shape;1880;p22"/>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81" name="Google Shape;1881;p22"/>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82" name="Google Shape;1882;p22"/>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83" name="Google Shape;1883;p22"/>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84" name="Google Shape;1884;p22"/>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85" name="Google Shape;1885;p22"/>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86" name="Google Shape;1886;p22"/>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87" name="Google Shape;1887;p22"/>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88" name="Google Shape;1888;p22"/>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89" name="Google Shape;1889;p22"/>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90" name="Google Shape;1890;p22"/>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91" name="Google Shape;1891;p22"/>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92" name="Google Shape;1892;p22"/>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93" name="Google Shape;1893;p22"/>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94" name="Google Shape;1894;p22"/>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95" name="Google Shape;1895;p22"/>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96" name="Google Shape;1896;p22"/>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97" name="Google Shape;1897;p22"/>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98" name="Google Shape;1898;p22"/>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899" name="Google Shape;1899;p22"/>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00" name="Google Shape;1900;p22"/>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01" name="Google Shape;1901;p22"/>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02" name="Google Shape;1902;p22"/>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03" name="Google Shape;1903;p22"/>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04" name="Google Shape;1904;p22"/>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05" name="Google Shape;1905;p22"/>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06" name="Google Shape;1906;p22"/>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07" name="Google Shape;1907;p22"/>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08" name="Google Shape;1908;p22"/>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09" name="Google Shape;1909;p22"/>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10" name="Google Shape;1910;p22"/>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11" name="Google Shape;1911;p22"/>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12" name="Google Shape;1912;p22"/>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13" name="Google Shape;1913;p22"/>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14" name="Google Shape;1914;p22"/>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15" name="Google Shape;1915;p22"/>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16" name="Google Shape;1916;p22"/>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17" name="Google Shape;1917;p22"/>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18" name="Google Shape;1918;p22"/>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19" name="Google Shape;1919;p22"/>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20" name="Google Shape;1920;p22"/>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21" name="Google Shape;1921;p22"/>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22" name="Google Shape;1922;p22"/>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23" name="Google Shape;1923;p22"/>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24" name="Google Shape;1924;p22"/>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25" name="Google Shape;1925;p22"/>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26" name="Google Shape;1926;p22"/>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27" name="Google Shape;1927;p22"/>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28" name="Google Shape;1928;p22"/>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29" name="Google Shape;1929;p22"/>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30" name="Google Shape;1930;p22"/>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1931" name="Google Shape;1931;p22"/>
            <p:cNvGrpSpPr/>
            <p:nvPr/>
          </p:nvGrpSpPr>
          <p:grpSpPr>
            <a:xfrm>
              <a:off x="-42900" y="133350"/>
              <a:ext cx="9229800" cy="4876800"/>
              <a:chOff x="-44050" y="143150"/>
              <a:chExt cx="9229800" cy="4876800"/>
            </a:xfrm>
          </p:grpSpPr>
          <p:cxnSp>
            <p:nvCxnSpPr>
              <p:cNvPr id="1932" name="Google Shape;1932;p22"/>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33" name="Google Shape;1933;p22"/>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34" name="Google Shape;1934;p22"/>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35" name="Google Shape;1935;p22"/>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36" name="Google Shape;1936;p22"/>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37" name="Google Shape;1937;p22"/>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38" name="Google Shape;1938;p22"/>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39" name="Google Shape;1939;p22"/>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40" name="Google Shape;1940;p22"/>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41" name="Google Shape;1941;p22"/>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42" name="Google Shape;1942;p22"/>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43" name="Google Shape;1943;p22"/>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44" name="Google Shape;1944;p22"/>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45" name="Google Shape;1945;p22"/>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46" name="Google Shape;1946;p22"/>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47" name="Google Shape;1947;p22"/>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48" name="Google Shape;1948;p22"/>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49" name="Google Shape;1949;p22"/>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50" name="Google Shape;1950;p22"/>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51" name="Google Shape;1951;p22"/>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52" name="Google Shape;1952;p22"/>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53" name="Google Shape;1953;p22"/>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54" name="Google Shape;1954;p22"/>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55" name="Google Shape;1955;p22"/>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56" name="Google Shape;1956;p22"/>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57" name="Google Shape;1957;p22"/>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58" name="Google Shape;1958;p22"/>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59" name="Google Shape;1959;p22"/>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60" name="Google Shape;1960;p22"/>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61" name="Google Shape;1961;p22"/>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62" name="Google Shape;1962;p22"/>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63" name="Google Shape;1963;p22"/>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1964" name="Google Shape;1964;p22"/>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1965" name="Google Shape;1965;p22"/>
          <p:cNvSpPr txBox="1"/>
          <p:nvPr>
            <p:ph type="title"/>
          </p:nvPr>
        </p:nvSpPr>
        <p:spPr>
          <a:xfrm>
            <a:off x="720000" y="1392525"/>
            <a:ext cx="35859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6" name="Google Shape;1966;p22"/>
          <p:cNvSpPr txBox="1"/>
          <p:nvPr>
            <p:ph idx="1" type="subTitle"/>
          </p:nvPr>
        </p:nvSpPr>
        <p:spPr>
          <a:xfrm>
            <a:off x="720000" y="1697325"/>
            <a:ext cx="35859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67" name="Google Shape;1967;p22"/>
          <p:cNvSpPr txBox="1"/>
          <p:nvPr>
            <p:ph idx="2" type="title"/>
          </p:nvPr>
        </p:nvSpPr>
        <p:spPr>
          <a:xfrm>
            <a:off x="719748" y="2535525"/>
            <a:ext cx="35859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8" name="Google Shape;1968;p22"/>
          <p:cNvSpPr txBox="1"/>
          <p:nvPr>
            <p:ph idx="3" type="subTitle"/>
          </p:nvPr>
        </p:nvSpPr>
        <p:spPr>
          <a:xfrm>
            <a:off x="719748" y="2840325"/>
            <a:ext cx="35859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69" name="Google Shape;1969;p22"/>
          <p:cNvSpPr txBox="1"/>
          <p:nvPr>
            <p:ph idx="4" type="title"/>
          </p:nvPr>
        </p:nvSpPr>
        <p:spPr>
          <a:xfrm>
            <a:off x="719996" y="3678525"/>
            <a:ext cx="35859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70" name="Google Shape;1970;p22"/>
          <p:cNvSpPr txBox="1"/>
          <p:nvPr>
            <p:ph idx="5" type="subTitle"/>
          </p:nvPr>
        </p:nvSpPr>
        <p:spPr>
          <a:xfrm>
            <a:off x="719996" y="3983325"/>
            <a:ext cx="35859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1" name="Google Shape;1971;p22"/>
          <p:cNvSpPr txBox="1"/>
          <p:nvPr>
            <p:ph idx="6"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972" name="Shape 1972"/>
        <p:cNvGrpSpPr/>
        <p:nvPr/>
      </p:nvGrpSpPr>
      <p:grpSpPr>
        <a:xfrm>
          <a:off x="0" y="0"/>
          <a:ext cx="0" cy="0"/>
          <a:chOff x="0" y="0"/>
          <a:chExt cx="0" cy="0"/>
        </a:xfrm>
      </p:grpSpPr>
      <p:grpSp>
        <p:nvGrpSpPr>
          <p:cNvPr id="1973" name="Google Shape;1973;p23"/>
          <p:cNvGrpSpPr/>
          <p:nvPr/>
        </p:nvGrpSpPr>
        <p:grpSpPr>
          <a:xfrm>
            <a:off x="-42900" y="-64350"/>
            <a:ext cx="9229800" cy="5272200"/>
            <a:chOff x="-42900" y="-64350"/>
            <a:chExt cx="9229800" cy="5272200"/>
          </a:xfrm>
        </p:grpSpPr>
        <p:grpSp>
          <p:nvGrpSpPr>
            <p:cNvPr id="1974" name="Google Shape;1974;p23"/>
            <p:cNvGrpSpPr/>
            <p:nvPr/>
          </p:nvGrpSpPr>
          <p:grpSpPr>
            <a:xfrm>
              <a:off x="142875" y="-64350"/>
              <a:ext cx="8858250" cy="5272200"/>
              <a:chOff x="160725" y="-75925"/>
              <a:chExt cx="8858250" cy="5272200"/>
            </a:xfrm>
          </p:grpSpPr>
          <p:cxnSp>
            <p:nvCxnSpPr>
              <p:cNvPr id="1975" name="Google Shape;1975;p23"/>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76" name="Google Shape;1976;p23"/>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77" name="Google Shape;1977;p23"/>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78" name="Google Shape;1978;p23"/>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79" name="Google Shape;1979;p23"/>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80" name="Google Shape;1980;p23"/>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81" name="Google Shape;1981;p23"/>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82" name="Google Shape;1982;p23"/>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83" name="Google Shape;1983;p23"/>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84" name="Google Shape;1984;p23"/>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85" name="Google Shape;1985;p23"/>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86" name="Google Shape;1986;p23"/>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87" name="Google Shape;1987;p23"/>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88" name="Google Shape;1988;p23"/>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89" name="Google Shape;1989;p23"/>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90" name="Google Shape;1990;p23"/>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91" name="Google Shape;1991;p23"/>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92" name="Google Shape;1992;p23"/>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93" name="Google Shape;1993;p23"/>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94" name="Google Shape;1994;p23"/>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95" name="Google Shape;1995;p23"/>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96" name="Google Shape;1996;p23"/>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97" name="Google Shape;1997;p23"/>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98" name="Google Shape;1998;p23"/>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1999" name="Google Shape;1999;p23"/>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00" name="Google Shape;2000;p23"/>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01" name="Google Shape;2001;p23"/>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02" name="Google Shape;2002;p23"/>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03" name="Google Shape;2003;p23"/>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04" name="Google Shape;2004;p23"/>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05" name="Google Shape;2005;p23"/>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06" name="Google Shape;2006;p23"/>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07" name="Google Shape;2007;p23"/>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08" name="Google Shape;2008;p23"/>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09" name="Google Shape;2009;p23"/>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10" name="Google Shape;2010;p23"/>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11" name="Google Shape;2011;p23"/>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12" name="Google Shape;2012;p23"/>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13" name="Google Shape;2013;p23"/>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14" name="Google Shape;2014;p23"/>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15" name="Google Shape;2015;p23"/>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16" name="Google Shape;2016;p23"/>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17" name="Google Shape;2017;p23"/>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18" name="Google Shape;2018;p23"/>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19" name="Google Shape;2019;p23"/>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20" name="Google Shape;2020;p23"/>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21" name="Google Shape;2021;p23"/>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22" name="Google Shape;2022;p23"/>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23" name="Google Shape;2023;p23"/>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24" name="Google Shape;2024;p23"/>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25" name="Google Shape;2025;p23"/>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26" name="Google Shape;2026;p23"/>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27" name="Google Shape;2027;p23"/>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28" name="Google Shape;2028;p23"/>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29" name="Google Shape;2029;p23"/>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30" name="Google Shape;2030;p23"/>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31" name="Google Shape;2031;p23"/>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32" name="Google Shape;2032;p23"/>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33" name="Google Shape;2033;p23"/>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34" name="Google Shape;2034;p23"/>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35" name="Google Shape;2035;p23"/>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36" name="Google Shape;2036;p23"/>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37" name="Google Shape;2037;p23"/>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2038" name="Google Shape;2038;p23"/>
            <p:cNvGrpSpPr/>
            <p:nvPr/>
          </p:nvGrpSpPr>
          <p:grpSpPr>
            <a:xfrm>
              <a:off x="-42900" y="133350"/>
              <a:ext cx="9229800" cy="4876800"/>
              <a:chOff x="-44050" y="143150"/>
              <a:chExt cx="9229800" cy="4876800"/>
            </a:xfrm>
          </p:grpSpPr>
          <p:cxnSp>
            <p:nvCxnSpPr>
              <p:cNvPr id="2039" name="Google Shape;2039;p23"/>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40" name="Google Shape;2040;p23"/>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41" name="Google Shape;2041;p23"/>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42" name="Google Shape;2042;p23"/>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43" name="Google Shape;2043;p23"/>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44" name="Google Shape;2044;p23"/>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45" name="Google Shape;2045;p23"/>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46" name="Google Shape;2046;p23"/>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47" name="Google Shape;2047;p23"/>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48" name="Google Shape;2048;p23"/>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49" name="Google Shape;2049;p23"/>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50" name="Google Shape;2050;p23"/>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51" name="Google Shape;2051;p23"/>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52" name="Google Shape;2052;p23"/>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53" name="Google Shape;2053;p23"/>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54" name="Google Shape;2054;p23"/>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55" name="Google Shape;2055;p23"/>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56" name="Google Shape;2056;p23"/>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57" name="Google Shape;2057;p23"/>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58" name="Google Shape;2058;p23"/>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59" name="Google Shape;2059;p23"/>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60" name="Google Shape;2060;p23"/>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61" name="Google Shape;2061;p23"/>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62" name="Google Shape;2062;p23"/>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63" name="Google Shape;2063;p23"/>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64" name="Google Shape;2064;p23"/>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65" name="Google Shape;2065;p23"/>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66" name="Google Shape;2066;p23"/>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67" name="Google Shape;2067;p23"/>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68" name="Google Shape;2068;p23"/>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69" name="Google Shape;2069;p23"/>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70" name="Google Shape;2070;p23"/>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071" name="Google Shape;2071;p23"/>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2072" name="Google Shape;2072;p23"/>
          <p:cNvSpPr txBox="1"/>
          <p:nvPr>
            <p:ph type="title"/>
          </p:nvPr>
        </p:nvSpPr>
        <p:spPr>
          <a:xfrm>
            <a:off x="720000" y="3486138"/>
            <a:ext cx="2336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3" name="Google Shape;2073;p23"/>
          <p:cNvSpPr txBox="1"/>
          <p:nvPr>
            <p:ph idx="1" type="subTitle"/>
          </p:nvPr>
        </p:nvSpPr>
        <p:spPr>
          <a:xfrm>
            <a:off x="720000" y="3867138"/>
            <a:ext cx="23364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4" name="Google Shape;2074;p23"/>
          <p:cNvSpPr txBox="1"/>
          <p:nvPr>
            <p:ph idx="2" type="title"/>
          </p:nvPr>
        </p:nvSpPr>
        <p:spPr>
          <a:xfrm>
            <a:off x="3403800" y="3486138"/>
            <a:ext cx="2336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5" name="Google Shape;2075;p23"/>
          <p:cNvSpPr txBox="1"/>
          <p:nvPr>
            <p:ph idx="3" type="subTitle"/>
          </p:nvPr>
        </p:nvSpPr>
        <p:spPr>
          <a:xfrm>
            <a:off x="3403800" y="3867138"/>
            <a:ext cx="23364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6" name="Google Shape;2076;p23"/>
          <p:cNvSpPr txBox="1"/>
          <p:nvPr>
            <p:ph idx="4" type="title"/>
          </p:nvPr>
        </p:nvSpPr>
        <p:spPr>
          <a:xfrm>
            <a:off x="6087600" y="3486138"/>
            <a:ext cx="2336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7" name="Google Shape;2077;p23"/>
          <p:cNvSpPr txBox="1"/>
          <p:nvPr>
            <p:ph idx="5" type="subTitle"/>
          </p:nvPr>
        </p:nvSpPr>
        <p:spPr>
          <a:xfrm>
            <a:off x="6087600" y="3867138"/>
            <a:ext cx="23364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8" name="Google Shape;2078;p23"/>
          <p:cNvSpPr txBox="1"/>
          <p:nvPr>
            <p:ph idx="6"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079" name="Shape 2079"/>
        <p:cNvGrpSpPr/>
        <p:nvPr/>
      </p:nvGrpSpPr>
      <p:grpSpPr>
        <a:xfrm>
          <a:off x="0" y="0"/>
          <a:ext cx="0" cy="0"/>
          <a:chOff x="0" y="0"/>
          <a:chExt cx="0" cy="0"/>
        </a:xfrm>
      </p:grpSpPr>
      <p:grpSp>
        <p:nvGrpSpPr>
          <p:cNvPr id="2080" name="Google Shape;2080;p24"/>
          <p:cNvGrpSpPr/>
          <p:nvPr/>
        </p:nvGrpSpPr>
        <p:grpSpPr>
          <a:xfrm>
            <a:off x="-42900" y="-64350"/>
            <a:ext cx="9229800" cy="5272200"/>
            <a:chOff x="-42900" y="-64350"/>
            <a:chExt cx="9229800" cy="5272200"/>
          </a:xfrm>
        </p:grpSpPr>
        <p:grpSp>
          <p:nvGrpSpPr>
            <p:cNvPr id="2081" name="Google Shape;2081;p24"/>
            <p:cNvGrpSpPr/>
            <p:nvPr/>
          </p:nvGrpSpPr>
          <p:grpSpPr>
            <a:xfrm>
              <a:off x="142875" y="-64350"/>
              <a:ext cx="8858250" cy="5272200"/>
              <a:chOff x="160725" y="-75925"/>
              <a:chExt cx="8858250" cy="5272200"/>
            </a:xfrm>
          </p:grpSpPr>
          <p:cxnSp>
            <p:nvCxnSpPr>
              <p:cNvPr id="2082" name="Google Shape;2082;p24"/>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83" name="Google Shape;2083;p24"/>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84" name="Google Shape;2084;p24"/>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85" name="Google Shape;2085;p24"/>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86" name="Google Shape;2086;p24"/>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87" name="Google Shape;2087;p24"/>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88" name="Google Shape;2088;p24"/>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89" name="Google Shape;2089;p24"/>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90" name="Google Shape;2090;p24"/>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91" name="Google Shape;2091;p24"/>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92" name="Google Shape;2092;p24"/>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93" name="Google Shape;2093;p24"/>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94" name="Google Shape;2094;p24"/>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95" name="Google Shape;2095;p24"/>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96" name="Google Shape;2096;p24"/>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97" name="Google Shape;2097;p24"/>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98" name="Google Shape;2098;p24"/>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099" name="Google Shape;2099;p24"/>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00" name="Google Shape;2100;p24"/>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01" name="Google Shape;2101;p24"/>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02" name="Google Shape;2102;p24"/>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03" name="Google Shape;2103;p24"/>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04" name="Google Shape;2104;p24"/>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05" name="Google Shape;2105;p24"/>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06" name="Google Shape;2106;p24"/>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07" name="Google Shape;2107;p24"/>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08" name="Google Shape;2108;p24"/>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09" name="Google Shape;2109;p24"/>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10" name="Google Shape;2110;p24"/>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11" name="Google Shape;2111;p24"/>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12" name="Google Shape;2112;p24"/>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13" name="Google Shape;2113;p24"/>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14" name="Google Shape;2114;p24"/>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15" name="Google Shape;2115;p24"/>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16" name="Google Shape;2116;p24"/>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17" name="Google Shape;2117;p24"/>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18" name="Google Shape;2118;p24"/>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19" name="Google Shape;2119;p24"/>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20" name="Google Shape;2120;p24"/>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21" name="Google Shape;2121;p24"/>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22" name="Google Shape;2122;p24"/>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23" name="Google Shape;2123;p24"/>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24" name="Google Shape;2124;p24"/>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25" name="Google Shape;2125;p24"/>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26" name="Google Shape;2126;p24"/>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27" name="Google Shape;2127;p24"/>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28" name="Google Shape;2128;p24"/>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29" name="Google Shape;2129;p24"/>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30" name="Google Shape;2130;p24"/>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31" name="Google Shape;2131;p24"/>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32" name="Google Shape;2132;p24"/>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33" name="Google Shape;2133;p24"/>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34" name="Google Shape;2134;p24"/>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35" name="Google Shape;2135;p24"/>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36" name="Google Shape;2136;p24"/>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37" name="Google Shape;2137;p24"/>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38" name="Google Shape;2138;p24"/>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39" name="Google Shape;2139;p24"/>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40" name="Google Shape;2140;p24"/>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41" name="Google Shape;2141;p24"/>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42" name="Google Shape;2142;p24"/>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43" name="Google Shape;2143;p24"/>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44" name="Google Shape;2144;p24"/>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2145" name="Google Shape;2145;p24"/>
            <p:cNvGrpSpPr/>
            <p:nvPr/>
          </p:nvGrpSpPr>
          <p:grpSpPr>
            <a:xfrm>
              <a:off x="-42900" y="133350"/>
              <a:ext cx="9229800" cy="4876800"/>
              <a:chOff x="-44050" y="143150"/>
              <a:chExt cx="9229800" cy="4876800"/>
            </a:xfrm>
          </p:grpSpPr>
          <p:cxnSp>
            <p:nvCxnSpPr>
              <p:cNvPr id="2146" name="Google Shape;2146;p24"/>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47" name="Google Shape;2147;p24"/>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48" name="Google Shape;2148;p24"/>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49" name="Google Shape;2149;p24"/>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50" name="Google Shape;2150;p24"/>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51" name="Google Shape;2151;p24"/>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52" name="Google Shape;2152;p24"/>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53" name="Google Shape;2153;p24"/>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54" name="Google Shape;2154;p24"/>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55" name="Google Shape;2155;p24"/>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56" name="Google Shape;2156;p24"/>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57" name="Google Shape;2157;p24"/>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58" name="Google Shape;2158;p24"/>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59" name="Google Shape;2159;p24"/>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60" name="Google Shape;2160;p24"/>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61" name="Google Shape;2161;p24"/>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62" name="Google Shape;2162;p24"/>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63" name="Google Shape;2163;p24"/>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64" name="Google Shape;2164;p24"/>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65" name="Google Shape;2165;p24"/>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66" name="Google Shape;2166;p24"/>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67" name="Google Shape;2167;p24"/>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68" name="Google Shape;2168;p24"/>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69" name="Google Shape;2169;p24"/>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70" name="Google Shape;2170;p24"/>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71" name="Google Shape;2171;p24"/>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72" name="Google Shape;2172;p24"/>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73" name="Google Shape;2173;p24"/>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74" name="Google Shape;2174;p24"/>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75" name="Google Shape;2175;p24"/>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76" name="Google Shape;2176;p24"/>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77" name="Google Shape;2177;p24"/>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178" name="Google Shape;2178;p24"/>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2179" name="Google Shape;2179;p24"/>
          <p:cNvSpPr txBox="1"/>
          <p:nvPr>
            <p:ph type="title"/>
          </p:nvPr>
        </p:nvSpPr>
        <p:spPr>
          <a:xfrm>
            <a:off x="2627388" y="1618150"/>
            <a:ext cx="2593500" cy="7314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80" name="Google Shape;2180;p24"/>
          <p:cNvSpPr txBox="1"/>
          <p:nvPr>
            <p:ph idx="1" type="subTitle"/>
          </p:nvPr>
        </p:nvSpPr>
        <p:spPr>
          <a:xfrm>
            <a:off x="2627388" y="2237350"/>
            <a:ext cx="25935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1" name="Google Shape;2181;p24"/>
          <p:cNvSpPr txBox="1"/>
          <p:nvPr>
            <p:ph idx="2" type="title"/>
          </p:nvPr>
        </p:nvSpPr>
        <p:spPr>
          <a:xfrm>
            <a:off x="2627385" y="3166907"/>
            <a:ext cx="2593500" cy="7314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82" name="Google Shape;2182;p24"/>
          <p:cNvSpPr txBox="1"/>
          <p:nvPr>
            <p:ph idx="3" type="subTitle"/>
          </p:nvPr>
        </p:nvSpPr>
        <p:spPr>
          <a:xfrm>
            <a:off x="2627377" y="3786107"/>
            <a:ext cx="25935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3" name="Google Shape;2183;p24"/>
          <p:cNvSpPr txBox="1"/>
          <p:nvPr>
            <p:ph idx="4" type="title"/>
          </p:nvPr>
        </p:nvSpPr>
        <p:spPr>
          <a:xfrm>
            <a:off x="5830506" y="1618150"/>
            <a:ext cx="2593500" cy="7314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84" name="Google Shape;2184;p24"/>
          <p:cNvSpPr txBox="1"/>
          <p:nvPr>
            <p:ph idx="5" type="subTitle"/>
          </p:nvPr>
        </p:nvSpPr>
        <p:spPr>
          <a:xfrm>
            <a:off x="5830502" y="2237350"/>
            <a:ext cx="25935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5" name="Google Shape;2185;p24"/>
          <p:cNvSpPr txBox="1"/>
          <p:nvPr>
            <p:ph idx="6" type="title"/>
          </p:nvPr>
        </p:nvSpPr>
        <p:spPr>
          <a:xfrm>
            <a:off x="5830502" y="3166907"/>
            <a:ext cx="2593500" cy="7314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86" name="Google Shape;2186;p24"/>
          <p:cNvSpPr txBox="1"/>
          <p:nvPr>
            <p:ph idx="7" type="subTitle"/>
          </p:nvPr>
        </p:nvSpPr>
        <p:spPr>
          <a:xfrm>
            <a:off x="5830491" y="3786107"/>
            <a:ext cx="25935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7" name="Google Shape;2187;p24"/>
          <p:cNvSpPr txBox="1"/>
          <p:nvPr>
            <p:ph idx="8"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3">
    <p:spTree>
      <p:nvGrpSpPr>
        <p:cNvPr id="2188" name="Shape 2188"/>
        <p:cNvGrpSpPr/>
        <p:nvPr/>
      </p:nvGrpSpPr>
      <p:grpSpPr>
        <a:xfrm>
          <a:off x="0" y="0"/>
          <a:ext cx="0" cy="0"/>
          <a:chOff x="0" y="0"/>
          <a:chExt cx="0" cy="0"/>
        </a:xfrm>
      </p:grpSpPr>
      <p:grpSp>
        <p:nvGrpSpPr>
          <p:cNvPr id="2189" name="Google Shape;2189;p25"/>
          <p:cNvGrpSpPr/>
          <p:nvPr/>
        </p:nvGrpSpPr>
        <p:grpSpPr>
          <a:xfrm>
            <a:off x="-42900" y="-64350"/>
            <a:ext cx="9229800" cy="5272200"/>
            <a:chOff x="-42900" y="-64350"/>
            <a:chExt cx="9229800" cy="5272200"/>
          </a:xfrm>
        </p:grpSpPr>
        <p:grpSp>
          <p:nvGrpSpPr>
            <p:cNvPr id="2190" name="Google Shape;2190;p25"/>
            <p:cNvGrpSpPr/>
            <p:nvPr/>
          </p:nvGrpSpPr>
          <p:grpSpPr>
            <a:xfrm>
              <a:off x="142875" y="-64350"/>
              <a:ext cx="8858250" cy="5272200"/>
              <a:chOff x="160725" y="-75925"/>
              <a:chExt cx="8858250" cy="5272200"/>
            </a:xfrm>
          </p:grpSpPr>
          <p:cxnSp>
            <p:nvCxnSpPr>
              <p:cNvPr id="2191" name="Google Shape;2191;p25"/>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92" name="Google Shape;2192;p25"/>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93" name="Google Shape;2193;p25"/>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94" name="Google Shape;2194;p25"/>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95" name="Google Shape;2195;p25"/>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96" name="Google Shape;2196;p25"/>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97" name="Google Shape;2197;p25"/>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98" name="Google Shape;2198;p25"/>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99" name="Google Shape;2199;p25"/>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00" name="Google Shape;2200;p25"/>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01" name="Google Shape;2201;p25"/>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02" name="Google Shape;2202;p25"/>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03" name="Google Shape;2203;p25"/>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04" name="Google Shape;2204;p25"/>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05" name="Google Shape;2205;p25"/>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06" name="Google Shape;2206;p25"/>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07" name="Google Shape;2207;p25"/>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08" name="Google Shape;2208;p25"/>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09" name="Google Shape;2209;p25"/>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10" name="Google Shape;2210;p25"/>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11" name="Google Shape;2211;p25"/>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12" name="Google Shape;2212;p25"/>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13" name="Google Shape;2213;p25"/>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14" name="Google Shape;2214;p25"/>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15" name="Google Shape;2215;p25"/>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16" name="Google Shape;2216;p25"/>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17" name="Google Shape;2217;p25"/>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18" name="Google Shape;2218;p25"/>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19" name="Google Shape;2219;p25"/>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20" name="Google Shape;2220;p25"/>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21" name="Google Shape;2221;p25"/>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22" name="Google Shape;2222;p25"/>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23" name="Google Shape;2223;p25"/>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24" name="Google Shape;2224;p25"/>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25" name="Google Shape;2225;p25"/>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26" name="Google Shape;2226;p25"/>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27" name="Google Shape;2227;p25"/>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28" name="Google Shape;2228;p25"/>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29" name="Google Shape;2229;p25"/>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30" name="Google Shape;2230;p25"/>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31" name="Google Shape;2231;p25"/>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32" name="Google Shape;2232;p25"/>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33" name="Google Shape;2233;p25"/>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34" name="Google Shape;2234;p25"/>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35" name="Google Shape;2235;p25"/>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36" name="Google Shape;2236;p25"/>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37" name="Google Shape;2237;p25"/>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38" name="Google Shape;2238;p25"/>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39" name="Google Shape;2239;p25"/>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40" name="Google Shape;2240;p25"/>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41" name="Google Shape;2241;p25"/>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42" name="Google Shape;2242;p25"/>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43" name="Google Shape;2243;p25"/>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44" name="Google Shape;2244;p25"/>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45" name="Google Shape;2245;p25"/>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46" name="Google Shape;2246;p25"/>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47" name="Google Shape;2247;p25"/>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48" name="Google Shape;2248;p25"/>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49" name="Google Shape;2249;p25"/>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50" name="Google Shape;2250;p25"/>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51" name="Google Shape;2251;p25"/>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52" name="Google Shape;2252;p25"/>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53" name="Google Shape;2253;p25"/>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2254" name="Google Shape;2254;p25"/>
            <p:cNvGrpSpPr/>
            <p:nvPr/>
          </p:nvGrpSpPr>
          <p:grpSpPr>
            <a:xfrm>
              <a:off x="-42900" y="133350"/>
              <a:ext cx="9229800" cy="4876800"/>
              <a:chOff x="-44050" y="143150"/>
              <a:chExt cx="9229800" cy="4876800"/>
            </a:xfrm>
          </p:grpSpPr>
          <p:cxnSp>
            <p:nvCxnSpPr>
              <p:cNvPr id="2255" name="Google Shape;2255;p25"/>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56" name="Google Shape;2256;p25"/>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57" name="Google Shape;2257;p25"/>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58" name="Google Shape;2258;p25"/>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59" name="Google Shape;2259;p25"/>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60" name="Google Shape;2260;p25"/>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61" name="Google Shape;2261;p25"/>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62" name="Google Shape;2262;p25"/>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63" name="Google Shape;2263;p25"/>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64" name="Google Shape;2264;p25"/>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65" name="Google Shape;2265;p25"/>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66" name="Google Shape;2266;p25"/>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67" name="Google Shape;2267;p25"/>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68" name="Google Shape;2268;p25"/>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69" name="Google Shape;2269;p25"/>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70" name="Google Shape;2270;p25"/>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71" name="Google Shape;2271;p25"/>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72" name="Google Shape;2272;p25"/>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73" name="Google Shape;2273;p25"/>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74" name="Google Shape;2274;p25"/>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75" name="Google Shape;2275;p25"/>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76" name="Google Shape;2276;p25"/>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77" name="Google Shape;2277;p25"/>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78" name="Google Shape;2278;p25"/>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79" name="Google Shape;2279;p25"/>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80" name="Google Shape;2280;p25"/>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81" name="Google Shape;2281;p25"/>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82" name="Google Shape;2282;p25"/>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83" name="Google Shape;2283;p25"/>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84" name="Google Shape;2284;p25"/>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85" name="Google Shape;2285;p25"/>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86" name="Google Shape;2286;p25"/>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287" name="Google Shape;2287;p25"/>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2288" name="Google Shape;2288;p25"/>
          <p:cNvSpPr txBox="1"/>
          <p:nvPr>
            <p:ph type="title"/>
          </p:nvPr>
        </p:nvSpPr>
        <p:spPr>
          <a:xfrm>
            <a:off x="720009" y="1069137"/>
            <a:ext cx="32427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89" name="Google Shape;2289;p25"/>
          <p:cNvSpPr txBox="1"/>
          <p:nvPr>
            <p:ph idx="1" type="subTitle"/>
          </p:nvPr>
        </p:nvSpPr>
        <p:spPr>
          <a:xfrm>
            <a:off x="720009" y="1368270"/>
            <a:ext cx="32427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0" name="Google Shape;2290;p25"/>
          <p:cNvSpPr txBox="1"/>
          <p:nvPr>
            <p:ph idx="2" type="title"/>
          </p:nvPr>
        </p:nvSpPr>
        <p:spPr>
          <a:xfrm>
            <a:off x="720003" y="3221284"/>
            <a:ext cx="32427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1" name="Google Shape;2291;p25"/>
          <p:cNvSpPr txBox="1"/>
          <p:nvPr>
            <p:ph idx="3" type="subTitle"/>
          </p:nvPr>
        </p:nvSpPr>
        <p:spPr>
          <a:xfrm>
            <a:off x="719993" y="3520418"/>
            <a:ext cx="32427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2" name="Google Shape;2292;p25"/>
          <p:cNvSpPr txBox="1"/>
          <p:nvPr>
            <p:ph idx="4" type="title"/>
          </p:nvPr>
        </p:nvSpPr>
        <p:spPr>
          <a:xfrm>
            <a:off x="720015" y="1786519"/>
            <a:ext cx="32427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3" name="Google Shape;2293;p25"/>
          <p:cNvSpPr txBox="1"/>
          <p:nvPr>
            <p:ph idx="5" type="subTitle"/>
          </p:nvPr>
        </p:nvSpPr>
        <p:spPr>
          <a:xfrm>
            <a:off x="720012" y="2085653"/>
            <a:ext cx="32427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4" name="Google Shape;2294;p25"/>
          <p:cNvSpPr txBox="1"/>
          <p:nvPr>
            <p:ph idx="6" type="title"/>
          </p:nvPr>
        </p:nvSpPr>
        <p:spPr>
          <a:xfrm>
            <a:off x="720035" y="3938667"/>
            <a:ext cx="32427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5" name="Google Shape;2295;p25"/>
          <p:cNvSpPr txBox="1"/>
          <p:nvPr>
            <p:ph idx="7" type="subTitle"/>
          </p:nvPr>
        </p:nvSpPr>
        <p:spPr>
          <a:xfrm>
            <a:off x="720021" y="4237800"/>
            <a:ext cx="32427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6" name="Google Shape;2296;p25"/>
          <p:cNvSpPr txBox="1"/>
          <p:nvPr>
            <p:ph idx="8" type="title"/>
          </p:nvPr>
        </p:nvSpPr>
        <p:spPr>
          <a:xfrm>
            <a:off x="720000" y="331650"/>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97" name="Google Shape;2297;p25"/>
          <p:cNvSpPr txBox="1"/>
          <p:nvPr>
            <p:ph idx="9" type="title"/>
          </p:nvPr>
        </p:nvSpPr>
        <p:spPr>
          <a:xfrm>
            <a:off x="719997" y="2503902"/>
            <a:ext cx="32427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8" name="Google Shape;2298;p25"/>
          <p:cNvSpPr txBox="1"/>
          <p:nvPr>
            <p:ph idx="13" type="subTitle"/>
          </p:nvPr>
        </p:nvSpPr>
        <p:spPr>
          <a:xfrm>
            <a:off x="719990" y="2803035"/>
            <a:ext cx="32427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299" name="Shape 2299"/>
        <p:cNvGrpSpPr/>
        <p:nvPr/>
      </p:nvGrpSpPr>
      <p:grpSpPr>
        <a:xfrm>
          <a:off x="0" y="0"/>
          <a:ext cx="0" cy="0"/>
          <a:chOff x="0" y="0"/>
          <a:chExt cx="0" cy="0"/>
        </a:xfrm>
      </p:grpSpPr>
      <p:grpSp>
        <p:nvGrpSpPr>
          <p:cNvPr id="2300" name="Google Shape;2300;p26"/>
          <p:cNvGrpSpPr/>
          <p:nvPr/>
        </p:nvGrpSpPr>
        <p:grpSpPr>
          <a:xfrm>
            <a:off x="-42900" y="-64350"/>
            <a:ext cx="9229800" cy="5272200"/>
            <a:chOff x="-42900" y="-64350"/>
            <a:chExt cx="9229800" cy="5272200"/>
          </a:xfrm>
        </p:grpSpPr>
        <p:grpSp>
          <p:nvGrpSpPr>
            <p:cNvPr id="2301" name="Google Shape;2301;p26"/>
            <p:cNvGrpSpPr/>
            <p:nvPr/>
          </p:nvGrpSpPr>
          <p:grpSpPr>
            <a:xfrm>
              <a:off x="142875" y="-64350"/>
              <a:ext cx="8858250" cy="5272200"/>
              <a:chOff x="160725" y="-75925"/>
              <a:chExt cx="8858250" cy="5272200"/>
            </a:xfrm>
          </p:grpSpPr>
          <p:cxnSp>
            <p:nvCxnSpPr>
              <p:cNvPr id="2302" name="Google Shape;2302;p26"/>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03" name="Google Shape;2303;p26"/>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04" name="Google Shape;2304;p26"/>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05" name="Google Shape;2305;p26"/>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06" name="Google Shape;2306;p26"/>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07" name="Google Shape;2307;p26"/>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08" name="Google Shape;2308;p26"/>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09" name="Google Shape;2309;p26"/>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10" name="Google Shape;2310;p26"/>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11" name="Google Shape;2311;p26"/>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12" name="Google Shape;2312;p26"/>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13" name="Google Shape;2313;p26"/>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14" name="Google Shape;2314;p26"/>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15" name="Google Shape;2315;p26"/>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16" name="Google Shape;2316;p26"/>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17" name="Google Shape;2317;p26"/>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18" name="Google Shape;2318;p26"/>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19" name="Google Shape;2319;p26"/>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20" name="Google Shape;2320;p26"/>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21" name="Google Shape;2321;p26"/>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22" name="Google Shape;2322;p26"/>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23" name="Google Shape;2323;p26"/>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24" name="Google Shape;2324;p26"/>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25" name="Google Shape;2325;p26"/>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26" name="Google Shape;2326;p26"/>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27" name="Google Shape;2327;p26"/>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28" name="Google Shape;2328;p26"/>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29" name="Google Shape;2329;p26"/>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30" name="Google Shape;2330;p26"/>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31" name="Google Shape;2331;p26"/>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32" name="Google Shape;2332;p26"/>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33" name="Google Shape;2333;p26"/>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34" name="Google Shape;2334;p26"/>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35" name="Google Shape;2335;p26"/>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36" name="Google Shape;2336;p26"/>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37" name="Google Shape;2337;p26"/>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38" name="Google Shape;2338;p26"/>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39" name="Google Shape;2339;p26"/>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40" name="Google Shape;2340;p26"/>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41" name="Google Shape;2341;p26"/>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42" name="Google Shape;2342;p26"/>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43" name="Google Shape;2343;p26"/>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44" name="Google Shape;2344;p26"/>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45" name="Google Shape;2345;p26"/>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46" name="Google Shape;2346;p26"/>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47" name="Google Shape;2347;p26"/>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48" name="Google Shape;2348;p26"/>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49" name="Google Shape;2349;p26"/>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50" name="Google Shape;2350;p26"/>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51" name="Google Shape;2351;p26"/>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52" name="Google Shape;2352;p26"/>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53" name="Google Shape;2353;p26"/>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54" name="Google Shape;2354;p26"/>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55" name="Google Shape;2355;p26"/>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56" name="Google Shape;2356;p26"/>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57" name="Google Shape;2357;p26"/>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58" name="Google Shape;2358;p26"/>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59" name="Google Shape;2359;p26"/>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60" name="Google Shape;2360;p26"/>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61" name="Google Shape;2361;p26"/>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62" name="Google Shape;2362;p26"/>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63" name="Google Shape;2363;p26"/>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64" name="Google Shape;2364;p26"/>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2365" name="Google Shape;2365;p26"/>
            <p:cNvGrpSpPr/>
            <p:nvPr/>
          </p:nvGrpSpPr>
          <p:grpSpPr>
            <a:xfrm>
              <a:off x="-42900" y="133350"/>
              <a:ext cx="9229800" cy="4876800"/>
              <a:chOff x="-44050" y="143150"/>
              <a:chExt cx="9229800" cy="4876800"/>
            </a:xfrm>
          </p:grpSpPr>
          <p:cxnSp>
            <p:nvCxnSpPr>
              <p:cNvPr id="2366" name="Google Shape;2366;p26"/>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67" name="Google Shape;2367;p26"/>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68" name="Google Shape;2368;p26"/>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69" name="Google Shape;2369;p26"/>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70" name="Google Shape;2370;p26"/>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71" name="Google Shape;2371;p26"/>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72" name="Google Shape;2372;p26"/>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73" name="Google Shape;2373;p26"/>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74" name="Google Shape;2374;p26"/>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75" name="Google Shape;2375;p26"/>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76" name="Google Shape;2376;p26"/>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77" name="Google Shape;2377;p26"/>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78" name="Google Shape;2378;p26"/>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79" name="Google Shape;2379;p26"/>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80" name="Google Shape;2380;p26"/>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81" name="Google Shape;2381;p26"/>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82" name="Google Shape;2382;p26"/>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83" name="Google Shape;2383;p26"/>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84" name="Google Shape;2384;p26"/>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85" name="Google Shape;2385;p26"/>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86" name="Google Shape;2386;p26"/>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87" name="Google Shape;2387;p26"/>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88" name="Google Shape;2388;p26"/>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89" name="Google Shape;2389;p26"/>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90" name="Google Shape;2390;p26"/>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91" name="Google Shape;2391;p26"/>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92" name="Google Shape;2392;p26"/>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93" name="Google Shape;2393;p26"/>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94" name="Google Shape;2394;p26"/>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95" name="Google Shape;2395;p26"/>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96" name="Google Shape;2396;p26"/>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97" name="Google Shape;2397;p26"/>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398" name="Google Shape;2398;p26"/>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2399" name="Google Shape;2399;p26"/>
          <p:cNvSpPr txBox="1"/>
          <p:nvPr>
            <p:ph type="title"/>
          </p:nvPr>
        </p:nvSpPr>
        <p:spPr>
          <a:xfrm>
            <a:off x="1025700" y="1537050"/>
            <a:ext cx="19860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00" name="Google Shape;2400;p26"/>
          <p:cNvSpPr txBox="1"/>
          <p:nvPr>
            <p:ph idx="1" type="subTitle"/>
          </p:nvPr>
        </p:nvSpPr>
        <p:spPr>
          <a:xfrm>
            <a:off x="1025700" y="1918050"/>
            <a:ext cx="1986000" cy="822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1" name="Google Shape;2401;p26"/>
          <p:cNvSpPr txBox="1"/>
          <p:nvPr>
            <p:ph idx="2" type="title"/>
          </p:nvPr>
        </p:nvSpPr>
        <p:spPr>
          <a:xfrm>
            <a:off x="3731853" y="1537050"/>
            <a:ext cx="19860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02" name="Google Shape;2402;p26"/>
          <p:cNvSpPr txBox="1"/>
          <p:nvPr>
            <p:ph idx="3" type="subTitle"/>
          </p:nvPr>
        </p:nvSpPr>
        <p:spPr>
          <a:xfrm>
            <a:off x="3731853" y="1918050"/>
            <a:ext cx="1986000" cy="822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3" name="Google Shape;2403;p26"/>
          <p:cNvSpPr txBox="1"/>
          <p:nvPr>
            <p:ph idx="4" type="title"/>
          </p:nvPr>
        </p:nvSpPr>
        <p:spPr>
          <a:xfrm>
            <a:off x="1025700" y="3216600"/>
            <a:ext cx="19860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04" name="Google Shape;2404;p26"/>
          <p:cNvSpPr txBox="1"/>
          <p:nvPr>
            <p:ph idx="5" type="subTitle"/>
          </p:nvPr>
        </p:nvSpPr>
        <p:spPr>
          <a:xfrm>
            <a:off x="1025700" y="3597600"/>
            <a:ext cx="1986000" cy="822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5" name="Google Shape;2405;p26"/>
          <p:cNvSpPr txBox="1"/>
          <p:nvPr>
            <p:ph idx="6" type="title"/>
          </p:nvPr>
        </p:nvSpPr>
        <p:spPr>
          <a:xfrm>
            <a:off x="3731853" y="3216600"/>
            <a:ext cx="19860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06" name="Google Shape;2406;p26"/>
          <p:cNvSpPr txBox="1"/>
          <p:nvPr>
            <p:ph idx="7" type="subTitle"/>
          </p:nvPr>
        </p:nvSpPr>
        <p:spPr>
          <a:xfrm>
            <a:off x="3731853" y="3597600"/>
            <a:ext cx="1986000" cy="822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7" name="Google Shape;2407;p26"/>
          <p:cNvSpPr txBox="1"/>
          <p:nvPr>
            <p:ph idx="8" type="title"/>
          </p:nvPr>
        </p:nvSpPr>
        <p:spPr>
          <a:xfrm>
            <a:off x="6438056" y="1537050"/>
            <a:ext cx="19860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08" name="Google Shape;2408;p26"/>
          <p:cNvSpPr txBox="1"/>
          <p:nvPr>
            <p:ph idx="9" type="subTitle"/>
          </p:nvPr>
        </p:nvSpPr>
        <p:spPr>
          <a:xfrm>
            <a:off x="6438056" y="1918050"/>
            <a:ext cx="1986000" cy="822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9" name="Google Shape;2409;p26"/>
          <p:cNvSpPr txBox="1"/>
          <p:nvPr>
            <p:ph idx="13" type="title"/>
          </p:nvPr>
        </p:nvSpPr>
        <p:spPr>
          <a:xfrm>
            <a:off x="6438056" y="3216600"/>
            <a:ext cx="19860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10" name="Google Shape;2410;p26"/>
          <p:cNvSpPr txBox="1"/>
          <p:nvPr>
            <p:ph idx="14" type="subTitle"/>
          </p:nvPr>
        </p:nvSpPr>
        <p:spPr>
          <a:xfrm>
            <a:off x="6438056" y="3597600"/>
            <a:ext cx="1986000" cy="822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11" name="Google Shape;2411;p26"/>
          <p:cNvSpPr txBox="1"/>
          <p:nvPr>
            <p:ph idx="15"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412" name="Shape 2412"/>
        <p:cNvGrpSpPr/>
        <p:nvPr/>
      </p:nvGrpSpPr>
      <p:grpSpPr>
        <a:xfrm>
          <a:off x="0" y="0"/>
          <a:ext cx="0" cy="0"/>
          <a:chOff x="0" y="0"/>
          <a:chExt cx="0" cy="0"/>
        </a:xfrm>
      </p:grpSpPr>
      <p:grpSp>
        <p:nvGrpSpPr>
          <p:cNvPr id="2413" name="Google Shape;2413;p27"/>
          <p:cNvGrpSpPr/>
          <p:nvPr/>
        </p:nvGrpSpPr>
        <p:grpSpPr>
          <a:xfrm>
            <a:off x="-42900" y="-64350"/>
            <a:ext cx="9229800" cy="5272200"/>
            <a:chOff x="-42900" y="-64350"/>
            <a:chExt cx="9229800" cy="5272200"/>
          </a:xfrm>
        </p:grpSpPr>
        <p:grpSp>
          <p:nvGrpSpPr>
            <p:cNvPr id="2414" name="Google Shape;2414;p27"/>
            <p:cNvGrpSpPr/>
            <p:nvPr/>
          </p:nvGrpSpPr>
          <p:grpSpPr>
            <a:xfrm>
              <a:off x="142875" y="-64350"/>
              <a:ext cx="8858250" cy="5272200"/>
              <a:chOff x="160725" y="-75925"/>
              <a:chExt cx="8858250" cy="5272200"/>
            </a:xfrm>
          </p:grpSpPr>
          <p:cxnSp>
            <p:nvCxnSpPr>
              <p:cNvPr id="2415" name="Google Shape;2415;p27"/>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16" name="Google Shape;2416;p27"/>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17" name="Google Shape;2417;p27"/>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18" name="Google Shape;2418;p27"/>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19" name="Google Shape;2419;p27"/>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20" name="Google Shape;2420;p27"/>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21" name="Google Shape;2421;p27"/>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22" name="Google Shape;2422;p27"/>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23" name="Google Shape;2423;p27"/>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24" name="Google Shape;2424;p27"/>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25" name="Google Shape;2425;p27"/>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26" name="Google Shape;2426;p27"/>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27" name="Google Shape;2427;p27"/>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28" name="Google Shape;2428;p27"/>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29" name="Google Shape;2429;p27"/>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30" name="Google Shape;2430;p27"/>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31" name="Google Shape;2431;p27"/>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32" name="Google Shape;2432;p27"/>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33" name="Google Shape;2433;p27"/>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34" name="Google Shape;2434;p27"/>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35" name="Google Shape;2435;p27"/>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36" name="Google Shape;2436;p27"/>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37" name="Google Shape;2437;p27"/>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38" name="Google Shape;2438;p27"/>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39" name="Google Shape;2439;p27"/>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40" name="Google Shape;2440;p27"/>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41" name="Google Shape;2441;p27"/>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42" name="Google Shape;2442;p27"/>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43" name="Google Shape;2443;p27"/>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44" name="Google Shape;2444;p27"/>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45" name="Google Shape;2445;p27"/>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46" name="Google Shape;2446;p27"/>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47" name="Google Shape;2447;p27"/>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48" name="Google Shape;2448;p27"/>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49" name="Google Shape;2449;p27"/>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50" name="Google Shape;2450;p27"/>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51" name="Google Shape;2451;p27"/>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52" name="Google Shape;2452;p27"/>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53" name="Google Shape;2453;p27"/>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54" name="Google Shape;2454;p27"/>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55" name="Google Shape;2455;p27"/>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56" name="Google Shape;2456;p27"/>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57" name="Google Shape;2457;p27"/>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58" name="Google Shape;2458;p27"/>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59" name="Google Shape;2459;p27"/>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60" name="Google Shape;2460;p27"/>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61" name="Google Shape;2461;p27"/>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62" name="Google Shape;2462;p27"/>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63" name="Google Shape;2463;p27"/>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64" name="Google Shape;2464;p27"/>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65" name="Google Shape;2465;p27"/>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66" name="Google Shape;2466;p27"/>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67" name="Google Shape;2467;p27"/>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68" name="Google Shape;2468;p27"/>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69" name="Google Shape;2469;p27"/>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70" name="Google Shape;2470;p27"/>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71" name="Google Shape;2471;p27"/>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72" name="Google Shape;2472;p27"/>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73" name="Google Shape;2473;p27"/>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74" name="Google Shape;2474;p27"/>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75" name="Google Shape;2475;p27"/>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76" name="Google Shape;2476;p27"/>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77" name="Google Shape;2477;p27"/>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2478" name="Google Shape;2478;p27"/>
            <p:cNvGrpSpPr/>
            <p:nvPr/>
          </p:nvGrpSpPr>
          <p:grpSpPr>
            <a:xfrm>
              <a:off x="-42900" y="133350"/>
              <a:ext cx="9229800" cy="4876800"/>
              <a:chOff x="-44050" y="143150"/>
              <a:chExt cx="9229800" cy="4876800"/>
            </a:xfrm>
          </p:grpSpPr>
          <p:cxnSp>
            <p:nvCxnSpPr>
              <p:cNvPr id="2479" name="Google Shape;2479;p27"/>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80" name="Google Shape;2480;p27"/>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81" name="Google Shape;2481;p27"/>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82" name="Google Shape;2482;p27"/>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83" name="Google Shape;2483;p27"/>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84" name="Google Shape;2484;p27"/>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85" name="Google Shape;2485;p27"/>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86" name="Google Shape;2486;p27"/>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87" name="Google Shape;2487;p27"/>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88" name="Google Shape;2488;p27"/>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89" name="Google Shape;2489;p27"/>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90" name="Google Shape;2490;p27"/>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91" name="Google Shape;2491;p27"/>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92" name="Google Shape;2492;p27"/>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93" name="Google Shape;2493;p27"/>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94" name="Google Shape;2494;p27"/>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95" name="Google Shape;2495;p27"/>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96" name="Google Shape;2496;p27"/>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97" name="Google Shape;2497;p27"/>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98" name="Google Shape;2498;p27"/>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499" name="Google Shape;2499;p27"/>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00" name="Google Shape;2500;p27"/>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01" name="Google Shape;2501;p27"/>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02" name="Google Shape;2502;p27"/>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03" name="Google Shape;2503;p27"/>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04" name="Google Shape;2504;p27"/>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05" name="Google Shape;2505;p27"/>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06" name="Google Shape;2506;p27"/>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07" name="Google Shape;2507;p27"/>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08" name="Google Shape;2508;p27"/>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09" name="Google Shape;2509;p27"/>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10" name="Google Shape;2510;p27"/>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11" name="Google Shape;2511;p27"/>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2512" name="Google Shape;2512;p27"/>
          <p:cNvSpPr txBox="1"/>
          <p:nvPr>
            <p:ph hasCustomPrompt="1" type="title"/>
          </p:nvPr>
        </p:nvSpPr>
        <p:spPr>
          <a:xfrm>
            <a:off x="2267175" y="540000"/>
            <a:ext cx="46095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513" name="Google Shape;2513;p27"/>
          <p:cNvSpPr txBox="1"/>
          <p:nvPr>
            <p:ph idx="1" type="subTitle"/>
          </p:nvPr>
        </p:nvSpPr>
        <p:spPr>
          <a:xfrm>
            <a:off x="2267175" y="1292103"/>
            <a:ext cx="46095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514" name="Google Shape;2514;p27"/>
          <p:cNvSpPr txBox="1"/>
          <p:nvPr>
            <p:ph hasCustomPrompt="1" idx="2" type="title"/>
          </p:nvPr>
        </p:nvSpPr>
        <p:spPr>
          <a:xfrm>
            <a:off x="2267175" y="2012842"/>
            <a:ext cx="46095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515" name="Google Shape;2515;p27"/>
          <p:cNvSpPr txBox="1"/>
          <p:nvPr>
            <p:ph idx="3" type="subTitle"/>
          </p:nvPr>
        </p:nvSpPr>
        <p:spPr>
          <a:xfrm>
            <a:off x="2267175" y="2764945"/>
            <a:ext cx="46095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516" name="Google Shape;2516;p27"/>
          <p:cNvSpPr txBox="1"/>
          <p:nvPr>
            <p:ph hasCustomPrompt="1" idx="4" type="title"/>
          </p:nvPr>
        </p:nvSpPr>
        <p:spPr>
          <a:xfrm>
            <a:off x="2267175" y="3485697"/>
            <a:ext cx="46095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517" name="Google Shape;2517;p27"/>
          <p:cNvSpPr txBox="1"/>
          <p:nvPr>
            <p:ph idx="5" type="subTitle"/>
          </p:nvPr>
        </p:nvSpPr>
        <p:spPr>
          <a:xfrm>
            <a:off x="2267250" y="4237799"/>
            <a:ext cx="46095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2518" name="Shape 2518"/>
        <p:cNvGrpSpPr/>
        <p:nvPr/>
      </p:nvGrpSpPr>
      <p:grpSpPr>
        <a:xfrm>
          <a:off x="0" y="0"/>
          <a:ext cx="0" cy="0"/>
          <a:chOff x="0" y="0"/>
          <a:chExt cx="0" cy="0"/>
        </a:xfrm>
      </p:grpSpPr>
      <p:grpSp>
        <p:nvGrpSpPr>
          <p:cNvPr id="2519" name="Google Shape;2519;p28"/>
          <p:cNvGrpSpPr/>
          <p:nvPr/>
        </p:nvGrpSpPr>
        <p:grpSpPr>
          <a:xfrm>
            <a:off x="-42900" y="-64350"/>
            <a:ext cx="9229800" cy="5272200"/>
            <a:chOff x="-42900" y="-64350"/>
            <a:chExt cx="9229800" cy="5272200"/>
          </a:xfrm>
        </p:grpSpPr>
        <p:grpSp>
          <p:nvGrpSpPr>
            <p:cNvPr id="2520" name="Google Shape;2520;p28"/>
            <p:cNvGrpSpPr/>
            <p:nvPr/>
          </p:nvGrpSpPr>
          <p:grpSpPr>
            <a:xfrm>
              <a:off x="142875" y="-64350"/>
              <a:ext cx="8858250" cy="5272200"/>
              <a:chOff x="160725" y="-75925"/>
              <a:chExt cx="8858250" cy="5272200"/>
            </a:xfrm>
          </p:grpSpPr>
          <p:cxnSp>
            <p:nvCxnSpPr>
              <p:cNvPr id="2521" name="Google Shape;2521;p28"/>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22" name="Google Shape;2522;p28"/>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23" name="Google Shape;2523;p28"/>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24" name="Google Shape;2524;p28"/>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25" name="Google Shape;2525;p28"/>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26" name="Google Shape;2526;p28"/>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27" name="Google Shape;2527;p28"/>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28" name="Google Shape;2528;p28"/>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29" name="Google Shape;2529;p28"/>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30" name="Google Shape;2530;p28"/>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31" name="Google Shape;2531;p28"/>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32" name="Google Shape;2532;p28"/>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33" name="Google Shape;2533;p28"/>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34" name="Google Shape;2534;p28"/>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35" name="Google Shape;2535;p28"/>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36" name="Google Shape;2536;p28"/>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37" name="Google Shape;2537;p28"/>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38" name="Google Shape;2538;p28"/>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39" name="Google Shape;2539;p28"/>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40" name="Google Shape;2540;p28"/>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41" name="Google Shape;2541;p28"/>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42" name="Google Shape;2542;p28"/>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43" name="Google Shape;2543;p28"/>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44" name="Google Shape;2544;p28"/>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45" name="Google Shape;2545;p28"/>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46" name="Google Shape;2546;p28"/>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47" name="Google Shape;2547;p28"/>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48" name="Google Shape;2548;p28"/>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49" name="Google Shape;2549;p28"/>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50" name="Google Shape;2550;p28"/>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51" name="Google Shape;2551;p28"/>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52" name="Google Shape;2552;p28"/>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53" name="Google Shape;2553;p28"/>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54" name="Google Shape;2554;p28"/>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55" name="Google Shape;2555;p28"/>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56" name="Google Shape;2556;p28"/>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57" name="Google Shape;2557;p28"/>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58" name="Google Shape;2558;p28"/>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59" name="Google Shape;2559;p28"/>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60" name="Google Shape;2560;p28"/>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61" name="Google Shape;2561;p28"/>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62" name="Google Shape;2562;p28"/>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63" name="Google Shape;2563;p28"/>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64" name="Google Shape;2564;p28"/>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65" name="Google Shape;2565;p28"/>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66" name="Google Shape;2566;p28"/>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67" name="Google Shape;2567;p28"/>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68" name="Google Shape;2568;p28"/>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69" name="Google Shape;2569;p28"/>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70" name="Google Shape;2570;p28"/>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71" name="Google Shape;2571;p28"/>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72" name="Google Shape;2572;p28"/>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73" name="Google Shape;2573;p28"/>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74" name="Google Shape;2574;p28"/>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75" name="Google Shape;2575;p28"/>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76" name="Google Shape;2576;p28"/>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77" name="Google Shape;2577;p28"/>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78" name="Google Shape;2578;p28"/>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79" name="Google Shape;2579;p28"/>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80" name="Google Shape;2580;p28"/>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81" name="Google Shape;2581;p28"/>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82" name="Google Shape;2582;p28"/>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83" name="Google Shape;2583;p28"/>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2584" name="Google Shape;2584;p28"/>
            <p:cNvGrpSpPr/>
            <p:nvPr/>
          </p:nvGrpSpPr>
          <p:grpSpPr>
            <a:xfrm>
              <a:off x="-42900" y="133350"/>
              <a:ext cx="9229800" cy="4876800"/>
              <a:chOff x="-44050" y="143150"/>
              <a:chExt cx="9229800" cy="4876800"/>
            </a:xfrm>
          </p:grpSpPr>
          <p:cxnSp>
            <p:nvCxnSpPr>
              <p:cNvPr id="2585" name="Google Shape;2585;p28"/>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86" name="Google Shape;2586;p28"/>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87" name="Google Shape;2587;p28"/>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88" name="Google Shape;2588;p28"/>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89" name="Google Shape;2589;p28"/>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90" name="Google Shape;2590;p28"/>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91" name="Google Shape;2591;p28"/>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92" name="Google Shape;2592;p28"/>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93" name="Google Shape;2593;p28"/>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94" name="Google Shape;2594;p28"/>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95" name="Google Shape;2595;p28"/>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96" name="Google Shape;2596;p28"/>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97" name="Google Shape;2597;p28"/>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98" name="Google Shape;2598;p28"/>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599" name="Google Shape;2599;p28"/>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00" name="Google Shape;2600;p28"/>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01" name="Google Shape;2601;p28"/>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02" name="Google Shape;2602;p28"/>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03" name="Google Shape;2603;p28"/>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04" name="Google Shape;2604;p28"/>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05" name="Google Shape;2605;p28"/>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06" name="Google Shape;2606;p28"/>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07" name="Google Shape;2607;p28"/>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08" name="Google Shape;2608;p28"/>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09" name="Google Shape;2609;p28"/>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10" name="Google Shape;2610;p28"/>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11" name="Google Shape;2611;p28"/>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12" name="Google Shape;2612;p28"/>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13" name="Google Shape;2613;p28"/>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14" name="Google Shape;2614;p28"/>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15" name="Google Shape;2615;p28"/>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16" name="Google Shape;2616;p28"/>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17" name="Google Shape;2617;p28"/>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2618" name="Google Shape;2618;p28"/>
          <p:cNvSpPr txBox="1"/>
          <p:nvPr>
            <p:ph hasCustomPrompt="1" type="title"/>
          </p:nvPr>
        </p:nvSpPr>
        <p:spPr>
          <a:xfrm>
            <a:off x="720000" y="3350538"/>
            <a:ext cx="22860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22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19" name="Google Shape;2619;p28"/>
          <p:cNvSpPr txBox="1"/>
          <p:nvPr>
            <p:ph idx="1" type="subTitle"/>
          </p:nvPr>
        </p:nvSpPr>
        <p:spPr>
          <a:xfrm>
            <a:off x="720000" y="3807764"/>
            <a:ext cx="22860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0" name="Google Shape;2620;p28"/>
          <p:cNvSpPr txBox="1"/>
          <p:nvPr>
            <p:ph hasCustomPrompt="1" idx="2" type="title"/>
          </p:nvPr>
        </p:nvSpPr>
        <p:spPr>
          <a:xfrm>
            <a:off x="3429000" y="3350531"/>
            <a:ext cx="22860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22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21" name="Google Shape;2621;p28"/>
          <p:cNvSpPr txBox="1"/>
          <p:nvPr>
            <p:ph idx="3" type="subTitle"/>
          </p:nvPr>
        </p:nvSpPr>
        <p:spPr>
          <a:xfrm>
            <a:off x="3429000" y="3807731"/>
            <a:ext cx="22860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2" name="Google Shape;2622;p28"/>
          <p:cNvSpPr txBox="1"/>
          <p:nvPr>
            <p:ph hasCustomPrompt="1" idx="4" type="title"/>
          </p:nvPr>
        </p:nvSpPr>
        <p:spPr>
          <a:xfrm>
            <a:off x="6138000" y="3350531"/>
            <a:ext cx="22860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22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23" name="Google Shape;2623;p28"/>
          <p:cNvSpPr txBox="1"/>
          <p:nvPr>
            <p:ph idx="5" type="subTitle"/>
          </p:nvPr>
        </p:nvSpPr>
        <p:spPr>
          <a:xfrm>
            <a:off x="6138000" y="3807731"/>
            <a:ext cx="22860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4" name="Google Shape;2624;p28"/>
          <p:cNvSpPr txBox="1"/>
          <p:nvPr>
            <p:ph idx="6"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25" name="Google Shape;2625;p28"/>
          <p:cNvSpPr txBox="1"/>
          <p:nvPr>
            <p:ph idx="7" type="title"/>
          </p:nvPr>
        </p:nvSpPr>
        <p:spPr>
          <a:xfrm>
            <a:off x="720000" y="1491113"/>
            <a:ext cx="22860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26" name="Google Shape;2626;p28"/>
          <p:cNvSpPr txBox="1"/>
          <p:nvPr>
            <p:ph idx="8" type="title"/>
          </p:nvPr>
        </p:nvSpPr>
        <p:spPr>
          <a:xfrm>
            <a:off x="3429000" y="1491113"/>
            <a:ext cx="22860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27" name="Google Shape;2627;p28"/>
          <p:cNvSpPr txBox="1"/>
          <p:nvPr>
            <p:ph idx="9" type="title"/>
          </p:nvPr>
        </p:nvSpPr>
        <p:spPr>
          <a:xfrm>
            <a:off x="6138000" y="1491113"/>
            <a:ext cx="22860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628" name="Shape 2628"/>
        <p:cNvGrpSpPr/>
        <p:nvPr/>
      </p:nvGrpSpPr>
      <p:grpSpPr>
        <a:xfrm>
          <a:off x="0" y="0"/>
          <a:ext cx="0" cy="0"/>
          <a:chOff x="0" y="0"/>
          <a:chExt cx="0" cy="0"/>
        </a:xfrm>
      </p:grpSpPr>
      <p:grpSp>
        <p:nvGrpSpPr>
          <p:cNvPr id="2629" name="Google Shape;2629;p29"/>
          <p:cNvGrpSpPr/>
          <p:nvPr/>
        </p:nvGrpSpPr>
        <p:grpSpPr>
          <a:xfrm>
            <a:off x="-42900" y="-64350"/>
            <a:ext cx="9229800" cy="5272200"/>
            <a:chOff x="-42900" y="-64350"/>
            <a:chExt cx="9229800" cy="5272200"/>
          </a:xfrm>
        </p:grpSpPr>
        <p:grpSp>
          <p:nvGrpSpPr>
            <p:cNvPr id="2630" name="Google Shape;2630;p29"/>
            <p:cNvGrpSpPr/>
            <p:nvPr/>
          </p:nvGrpSpPr>
          <p:grpSpPr>
            <a:xfrm>
              <a:off x="142875" y="-64350"/>
              <a:ext cx="8858250" cy="5272200"/>
              <a:chOff x="160725" y="-75925"/>
              <a:chExt cx="8858250" cy="5272200"/>
            </a:xfrm>
          </p:grpSpPr>
          <p:cxnSp>
            <p:nvCxnSpPr>
              <p:cNvPr id="2631" name="Google Shape;2631;p29"/>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32" name="Google Shape;2632;p29"/>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33" name="Google Shape;2633;p29"/>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34" name="Google Shape;2634;p29"/>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35" name="Google Shape;2635;p29"/>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36" name="Google Shape;2636;p29"/>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37" name="Google Shape;2637;p29"/>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38" name="Google Shape;2638;p29"/>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39" name="Google Shape;2639;p29"/>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40" name="Google Shape;2640;p29"/>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41" name="Google Shape;2641;p29"/>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42" name="Google Shape;2642;p29"/>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43" name="Google Shape;2643;p29"/>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44" name="Google Shape;2644;p29"/>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45" name="Google Shape;2645;p29"/>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46" name="Google Shape;2646;p29"/>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47" name="Google Shape;2647;p29"/>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48" name="Google Shape;2648;p29"/>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49" name="Google Shape;2649;p29"/>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50" name="Google Shape;2650;p29"/>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51" name="Google Shape;2651;p29"/>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52" name="Google Shape;2652;p29"/>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53" name="Google Shape;2653;p29"/>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54" name="Google Shape;2654;p29"/>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55" name="Google Shape;2655;p29"/>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56" name="Google Shape;2656;p29"/>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57" name="Google Shape;2657;p29"/>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58" name="Google Shape;2658;p29"/>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59" name="Google Shape;2659;p29"/>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60" name="Google Shape;2660;p29"/>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61" name="Google Shape;2661;p29"/>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62" name="Google Shape;2662;p29"/>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63" name="Google Shape;2663;p29"/>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64" name="Google Shape;2664;p29"/>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65" name="Google Shape;2665;p29"/>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66" name="Google Shape;2666;p29"/>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67" name="Google Shape;2667;p29"/>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68" name="Google Shape;2668;p29"/>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69" name="Google Shape;2669;p29"/>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70" name="Google Shape;2670;p29"/>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71" name="Google Shape;2671;p29"/>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72" name="Google Shape;2672;p29"/>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73" name="Google Shape;2673;p29"/>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74" name="Google Shape;2674;p29"/>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75" name="Google Shape;2675;p29"/>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76" name="Google Shape;2676;p29"/>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77" name="Google Shape;2677;p29"/>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78" name="Google Shape;2678;p29"/>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79" name="Google Shape;2679;p29"/>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80" name="Google Shape;2680;p29"/>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81" name="Google Shape;2681;p29"/>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82" name="Google Shape;2682;p29"/>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83" name="Google Shape;2683;p29"/>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84" name="Google Shape;2684;p29"/>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85" name="Google Shape;2685;p29"/>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86" name="Google Shape;2686;p29"/>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87" name="Google Shape;2687;p29"/>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88" name="Google Shape;2688;p29"/>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89" name="Google Shape;2689;p29"/>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90" name="Google Shape;2690;p29"/>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91" name="Google Shape;2691;p29"/>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92" name="Google Shape;2692;p29"/>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93" name="Google Shape;2693;p29"/>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2694" name="Google Shape;2694;p29"/>
            <p:cNvGrpSpPr/>
            <p:nvPr/>
          </p:nvGrpSpPr>
          <p:grpSpPr>
            <a:xfrm>
              <a:off x="-42900" y="133350"/>
              <a:ext cx="9229800" cy="4876800"/>
              <a:chOff x="-44050" y="143150"/>
              <a:chExt cx="9229800" cy="4876800"/>
            </a:xfrm>
          </p:grpSpPr>
          <p:cxnSp>
            <p:nvCxnSpPr>
              <p:cNvPr id="2695" name="Google Shape;2695;p29"/>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96" name="Google Shape;2696;p29"/>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97" name="Google Shape;2697;p29"/>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98" name="Google Shape;2698;p29"/>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699" name="Google Shape;2699;p29"/>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00" name="Google Shape;2700;p29"/>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01" name="Google Shape;2701;p29"/>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02" name="Google Shape;2702;p29"/>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03" name="Google Shape;2703;p29"/>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04" name="Google Shape;2704;p29"/>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05" name="Google Shape;2705;p29"/>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06" name="Google Shape;2706;p29"/>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07" name="Google Shape;2707;p29"/>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08" name="Google Shape;2708;p29"/>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09" name="Google Shape;2709;p29"/>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10" name="Google Shape;2710;p29"/>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11" name="Google Shape;2711;p29"/>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12" name="Google Shape;2712;p29"/>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13" name="Google Shape;2713;p29"/>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14" name="Google Shape;2714;p29"/>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15" name="Google Shape;2715;p29"/>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16" name="Google Shape;2716;p29"/>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17" name="Google Shape;2717;p29"/>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18" name="Google Shape;2718;p29"/>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19" name="Google Shape;2719;p29"/>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20" name="Google Shape;2720;p29"/>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21" name="Google Shape;2721;p29"/>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22" name="Google Shape;2722;p29"/>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23" name="Google Shape;2723;p29"/>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24" name="Google Shape;2724;p29"/>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25" name="Google Shape;2725;p29"/>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26" name="Google Shape;2726;p29"/>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27" name="Google Shape;2727;p29"/>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2728" name="Google Shape;2728;p29"/>
          <p:cNvSpPr txBox="1"/>
          <p:nvPr>
            <p:ph type="ctrTitle"/>
          </p:nvPr>
        </p:nvSpPr>
        <p:spPr>
          <a:xfrm>
            <a:off x="2429950" y="540000"/>
            <a:ext cx="4284000" cy="118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8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29" name="Google Shape;2729;p29"/>
          <p:cNvSpPr txBox="1"/>
          <p:nvPr>
            <p:ph idx="1" type="subTitle"/>
          </p:nvPr>
        </p:nvSpPr>
        <p:spPr>
          <a:xfrm>
            <a:off x="2425075" y="1537800"/>
            <a:ext cx="4293900" cy="10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730" name="Google Shape;2730;p29"/>
          <p:cNvSpPr txBox="1"/>
          <p:nvPr/>
        </p:nvSpPr>
        <p:spPr>
          <a:xfrm>
            <a:off x="2496350" y="3719700"/>
            <a:ext cx="4151100" cy="457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lang="en" sz="1200">
                <a:solidFill>
                  <a:schemeClr val="dk1"/>
                </a:solidFill>
                <a:latin typeface="Actor"/>
                <a:ea typeface="Actor"/>
                <a:cs typeface="Actor"/>
                <a:sym typeface="Actor"/>
              </a:rPr>
              <a:t>CREDITS: This presentation template was created by </a:t>
            </a:r>
            <a:r>
              <a:rPr b="1" lang="en" sz="1200" u="sng">
                <a:solidFill>
                  <a:schemeClr val="dk1"/>
                </a:solidFill>
                <a:latin typeface="Actor"/>
                <a:ea typeface="Actor"/>
                <a:cs typeface="Actor"/>
                <a:sym typeface="Actor"/>
                <a:hlinkClick r:id="rId2">
                  <a:extLst>
                    <a:ext uri="{A12FA001-AC4F-418D-AE19-62706E023703}">
                      <ahyp:hlinkClr val="tx"/>
                    </a:ext>
                  </a:extLst>
                </a:hlinkClick>
              </a:rPr>
              <a:t>Slidesgo</a:t>
            </a:r>
            <a:r>
              <a:rPr lang="en" sz="1200">
                <a:solidFill>
                  <a:schemeClr val="dk1"/>
                </a:solidFill>
                <a:latin typeface="Actor"/>
                <a:ea typeface="Actor"/>
                <a:cs typeface="Actor"/>
                <a:sym typeface="Actor"/>
              </a:rPr>
              <a:t>, including icons by </a:t>
            </a:r>
            <a:r>
              <a:rPr b="1" lang="en" sz="1200" u="sng">
                <a:solidFill>
                  <a:schemeClr val="dk1"/>
                </a:solidFill>
                <a:latin typeface="Actor"/>
                <a:ea typeface="Actor"/>
                <a:cs typeface="Actor"/>
                <a:sym typeface="Actor"/>
                <a:hlinkClick r:id="rId3">
                  <a:extLst>
                    <a:ext uri="{A12FA001-AC4F-418D-AE19-62706E023703}">
                      <ahyp:hlinkClr val="tx"/>
                    </a:ext>
                  </a:extLst>
                </a:hlinkClick>
              </a:rPr>
              <a:t>Flaticon</a:t>
            </a:r>
            <a:r>
              <a:rPr lang="en" sz="1200">
                <a:solidFill>
                  <a:schemeClr val="dk1"/>
                </a:solidFill>
                <a:latin typeface="Actor"/>
                <a:ea typeface="Actor"/>
                <a:cs typeface="Actor"/>
                <a:sym typeface="Actor"/>
              </a:rPr>
              <a:t>, infographics &amp; images by </a:t>
            </a:r>
            <a:r>
              <a:rPr b="1" lang="en" sz="1200" u="sng">
                <a:solidFill>
                  <a:schemeClr val="dk1"/>
                </a:solidFill>
                <a:latin typeface="Actor"/>
                <a:ea typeface="Actor"/>
                <a:cs typeface="Actor"/>
                <a:sym typeface="Actor"/>
                <a:hlinkClick r:id="rId4">
                  <a:extLst>
                    <a:ext uri="{A12FA001-AC4F-418D-AE19-62706E023703}">
                      <ahyp:hlinkClr val="tx"/>
                    </a:ext>
                  </a:extLst>
                </a:hlinkClick>
              </a:rPr>
              <a:t>Freepik</a:t>
            </a:r>
            <a:endParaRPr b="1" sz="1200" u="sng">
              <a:solidFill>
                <a:schemeClr val="dk1"/>
              </a:solidFill>
              <a:latin typeface="Actor"/>
              <a:ea typeface="Actor"/>
              <a:cs typeface="Actor"/>
              <a:sym typeface="Acto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731" name="Shape 2731"/>
        <p:cNvGrpSpPr/>
        <p:nvPr/>
      </p:nvGrpSpPr>
      <p:grpSpPr>
        <a:xfrm>
          <a:off x="0" y="0"/>
          <a:ext cx="0" cy="0"/>
          <a:chOff x="0" y="0"/>
          <a:chExt cx="0" cy="0"/>
        </a:xfrm>
      </p:grpSpPr>
      <p:grpSp>
        <p:nvGrpSpPr>
          <p:cNvPr id="2732" name="Google Shape;2732;p30"/>
          <p:cNvGrpSpPr/>
          <p:nvPr/>
        </p:nvGrpSpPr>
        <p:grpSpPr>
          <a:xfrm>
            <a:off x="-42900" y="-64350"/>
            <a:ext cx="9229800" cy="5272200"/>
            <a:chOff x="-42900" y="-64350"/>
            <a:chExt cx="9229800" cy="5272200"/>
          </a:xfrm>
        </p:grpSpPr>
        <p:grpSp>
          <p:nvGrpSpPr>
            <p:cNvPr id="2733" name="Google Shape;2733;p30"/>
            <p:cNvGrpSpPr/>
            <p:nvPr/>
          </p:nvGrpSpPr>
          <p:grpSpPr>
            <a:xfrm>
              <a:off x="142875" y="-64350"/>
              <a:ext cx="8858250" cy="5272200"/>
              <a:chOff x="160725" y="-75925"/>
              <a:chExt cx="8858250" cy="5272200"/>
            </a:xfrm>
          </p:grpSpPr>
          <p:cxnSp>
            <p:nvCxnSpPr>
              <p:cNvPr id="2734" name="Google Shape;2734;p30"/>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35" name="Google Shape;2735;p30"/>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36" name="Google Shape;2736;p30"/>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37" name="Google Shape;2737;p30"/>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38" name="Google Shape;2738;p30"/>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39" name="Google Shape;2739;p30"/>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40" name="Google Shape;2740;p30"/>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41" name="Google Shape;2741;p30"/>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42" name="Google Shape;2742;p30"/>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43" name="Google Shape;2743;p30"/>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44" name="Google Shape;2744;p30"/>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45" name="Google Shape;2745;p30"/>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46" name="Google Shape;2746;p30"/>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47" name="Google Shape;2747;p30"/>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48" name="Google Shape;2748;p30"/>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49" name="Google Shape;2749;p30"/>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50" name="Google Shape;2750;p30"/>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51" name="Google Shape;2751;p30"/>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52" name="Google Shape;2752;p30"/>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53" name="Google Shape;2753;p30"/>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54" name="Google Shape;2754;p30"/>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55" name="Google Shape;2755;p30"/>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56" name="Google Shape;2756;p30"/>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57" name="Google Shape;2757;p30"/>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58" name="Google Shape;2758;p30"/>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59" name="Google Shape;2759;p30"/>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60" name="Google Shape;2760;p30"/>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61" name="Google Shape;2761;p30"/>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62" name="Google Shape;2762;p30"/>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63" name="Google Shape;2763;p30"/>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64" name="Google Shape;2764;p30"/>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65" name="Google Shape;2765;p30"/>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66" name="Google Shape;2766;p30"/>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67" name="Google Shape;2767;p30"/>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68" name="Google Shape;2768;p30"/>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69" name="Google Shape;2769;p30"/>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70" name="Google Shape;2770;p30"/>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71" name="Google Shape;2771;p30"/>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72" name="Google Shape;2772;p30"/>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73" name="Google Shape;2773;p30"/>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74" name="Google Shape;2774;p30"/>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75" name="Google Shape;2775;p30"/>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76" name="Google Shape;2776;p30"/>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77" name="Google Shape;2777;p30"/>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78" name="Google Shape;2778;p30"/>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79" name="Google Shape;2779;p30"/>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80" name="Google Shape;2780;p30"/>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81" name="Google Shape;2781;p30"/>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82" name="Google Shape;2782;p30"/>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83" name="Google Shape;2783;p30"/>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84" name="Google Shape;2784;p30"/>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85" name="Google Shape;2785;p30"/>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86" name="Google Shape;2786;p30"/>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87" name="Google Shape;2787;p30"/>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88" name="Google Shape;2788;p30"/>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89" name="Google Shape;2789;p30"/>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90" name="Google Shape;2790;p30"/>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91" name="Google Shape;2791;p30"/>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92" name="Google Shape;2792;p30"/>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93" name="Google Shape;2793;p30"/>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94" name="Google Shape;2794;p30"/>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95" name="Google Shape;2795;p30"/>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96" name="Google Shape;2796;p30"/>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2797" name="Google Shape;2797;p30"/>
            <p:cNvGrpSpPr/>
            <p:nvPr/>
          </p:nvGrpSpPr>
          <p:grpSpPr>
            <a:xfrm>
              <a:off x="-42900" y="133350"/>
              <a:ext cx="9229800" cy="4876800"/>
              <a:chOff x="-44050" y="143150"/>
              <a:chExt cx="9229800" cy="4876800"/>
            </a:xfrm>
          </p:grpSpPr>
          <p:cxnSp>
            <p:nvCxnSpPr>
              <p:cNvPr id="2798" name="Google Shape;2798;p30"/>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799" name="Google Shape;2799;p30"/>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00" name="Google Shape;2800;p30"/>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01" name="Google Shape;2801;p30"/>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02" name="Google Shape;2802;p30"/>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03" name="Google Shape;2803;p30"/>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04" name="Google Shape;2804;p30"/>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05" name="Google Shape;2805;p30"/>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06" name="Google Shape;2806;p30"/>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07" name="Google Shape;2807;p30"/>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08" name="Google Shape;2808;p30"/>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09" name="Google Shape;2809;p30"/>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10" name="Google Shape;2810;p30"/>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11" name="Google Shape;2811;p30"/>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12" name="Google Shape;2812;p30"/>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13" name="Google Shape;2813;p30"/>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14" name="Google Shape;2814;p30"/>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15" name="Google Shape;2815;p30"/>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16" name="Google Shape;2816;p30"/>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17" name="Google Shape;2817;p30"/>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18" name="Google Shape;2818;p30"/>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19" name="Google Shape;2819;p30"/>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20" name="Google Shape;2820;p30"/>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21" name="Google Shape;2821;p30"/>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22" name="Google Shape;2822;p30"/>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23" name="Google Shape;2823;p30"/>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24" name="Google Shape;2824;p30"/>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25" name="Google Shape;2825;p30"/>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26" name="Google Shape;2826;p30"/>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27" name="Google Shape;2827;p30"/>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28" name="Google Shape;2828;p30"/>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29" name="Google Shape;2829;p30"/>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30" name="Google Shape;2830;p30"/>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pic>
        <p:nvPicPr>
          <p:cNvPr id="2831" name="Google Shape;2831;p30"/>
          <p:cNvPicPr preferRelativeResize="0"/>
          <p:nvPr/>
        </p:nvPicPr>
        <p:blipFill>
          <a:blip r:embed="rId2">
            <a:alphaModFix/>
          </a:blip>
          <a:stretch>
            <a:fillRect/>
          </a:stretch>
        </p:blipFill>
        <p:spPr>
          <a:xfrm rot="-690840">
            <a:off x="-553075" y="399072"/>
            <a:ext cx="3082836" cy="73152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3" name="Shape 213"/>
        <p:cNvGrpSpPr/>
        <p:nvPr/>
      </p:nvGrpSpPr>
      <p:grpSpPr>
        <a:xfrm>
          <a:off x="0" y="0"/>
          <a:ext cx="0" cy="0"/>
          <a:chOff x="0" y="0"/>
          <a:chExt cx="0" cy="0"/>
        </a:xfrm>
      </p:grpSpPr>
      <p:grpSp>
        <p:nvGrpSpPr>
          <p:cNvPr id="214" name="Google Shape;214;p4"/>
          <p:cNvGrpSpPr/>
          <p:nvPr/>
        </p:nvGrpSpPr>
        <p:grpSpPr>
          <a:xfrm>
            <a:off x="-42900" y="-64350"/>
            <a:ext cx="9229800" cy="5272200"/>
            <a:chOff x="-42900" y="-64350"/>
            <a:chExt cx="9229800" cy="5272200"/>
          </a:xfrm>
        </p:grpSpPr>
        <p:grpSp>
          <p:nvGrpSpPr>
            <p:cNvPr id="215" name="Google Shape;215;p4"/>
            <p:cNvGrpSpPr/>
            <p:nvPr/>
          </p:nvGrpSpPr>
          <p:grpSpPr>
            <a:xfrm>
              <a:off x="142875" y="-64350"/>
              <a:ext cx="8858250" cy="5272200"/>
              <a:chOff x="160725" y="-75925"/>
              <a:chExt cx="8858250" cy="5272200"/>
            </a:xfrm>
          </p:grpSpPr>
          <p:cxnSp>
            <p:nvCxnSpPr>
              <p:cNvPr id="216" name="Google Shape;216;p4"/>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7" name="Google Shape;217;p4"/>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8" name="Google Shape;218;p4"/>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19" name="Google Shape;219;p4"/>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0" name="Google Shape;220;p4"/>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1" name="Google Shape;221;p4"/>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2" name="Google Shape;222;p4"/>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3" name="Google Shape;223;p4"/>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4" name="Google Shape;224;p4"/>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5" name="Google Shape;225;p4"/>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6" name="Google Shape;226;p4"/>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7" name="Google Shape;227;p4"/>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8" name="Google Shape;228;p4"/>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29" name="Google Shape;229;p4"/>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0" name="Google Shape;230;p4"/>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1" name="Google Shape;231;p4"/>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2" name="Google Shape;232;p4"/>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3" name="Google Shape;233;p4"/>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4" name="Google Shape;234;p4"/>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5" name="Google Shape;235;p4"/>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6" name="Google Shape;236;p4"/>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7" name="Google Shape;237;p4"/>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8" name="Google Shape;238;p4"/>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39" name="Google Shape;239;p4"/>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0" name="Google Shape;240;p4"/>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1" name="Google Shape;241;p4"/>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2" name="Google Shape;242;p4"/>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3" name="Google Shape;243;p4"/>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4" name="Google Shape;244;p4"/>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5" name="Google Shape;245;p4"/>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6" name="Google Shape;246;p4"/>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7" name="Google Shape;247;p4"/>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8" name="Google Shape;248;p4"/>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49" name="Google Shape;249;p4"/>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0" name="Google Shape;250;p4"/>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1" name="Google Shape;251;p4"/>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2" name="Google Shape;252;p4"/>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3" name="Google Shape;253;p4"/>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4" name="Google Shape;254;p4"/>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5" name="Google Shape;255;p4"/>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6" name="Google Shape;256;p4"/>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7" name="Google Shape;257;p4"/>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8" name="Google Shape;258;p4"/>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59" name="Google Shape;259;p4"/>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0" name="Google Shape;260;p4"/>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1" name="Google Shape;261;p4"/>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2" name="Google Shape;262;p4"/>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3" name="Google Shape;263;p4"/>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4" name="Google Shape;264;p4"/>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5" name="Google Shape;265;p4"/>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6" name="Google Shape;266;p4"/>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7" name="Google Shape;267;p4"/>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8" name="Google Shape;268;p4"/>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69" name="Google Shape;269;p4"/>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0" name="Google Shape;270;p4"/>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1" name="Google Shape;271;p4"/>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2" name="Google Shape;272;p4"/>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3" name="Google Shape;273;p4"/>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4" name="Google Shape;274;p4"/>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5" name="Google Shape;275;p4"/>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6" name="Google Shape;276;p4"/>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7" name="Google Shape;277;p4"/>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78" name="Google Shape;278;p4"/>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279" name="Google Shape;279;p4"/>
            <p:cNvGrpSpPr/>
            <p:nvPr/>
          </p:nvGrpSpPr>
          <p:grpSpPr>
            <a:xfrm>
              <a:off x="-42900" y="133350"/>
              <a:ext cx="9229800" cy="4876800"/>
              <a:chOff x="-44050" y="143150"/>
              <a:chExt cx="9229800" cy="4876800"/>
            </a:xfrm>
          </p:grpSpPr>
          <p:cxnSp>
            <p:nvCxnSpPr>
              <p:cNvPr id="280" name="Google Shape;280;p4"/>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1" name="Google Shape;281;p4"/>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2" name="Google Shape;282;p4"/>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3" name="Google Shape;283;p4"/>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4" name="Google Shape;284;p4"/>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5" name="Google Shape;285;p4"/>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6" name="Google Shape;286;p4"/>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7" name="Google Shape;287;p4"/>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8" name="Google Shape;288;p4"/>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89" name="Google Shape;289;p4"/>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0" name="Google Shape;290;p4"/>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1" name="Google Shape;291;p4"/>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2" name="Google Shape;292;p4"/>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3" name="Google Shape;293;p4"/>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4" name="Google Shape;294;p4"/>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5" name="Google Shape;295;p4"/>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6" name="Google Shape;296;p4"/>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7" name="Google Shape;297;p4"/>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8" name="Google Shape;298;p4"/>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9" name="Google Shape;299;p4"/>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00" name="Google Shape;300;p4"/>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01" name="Google Shape;301;p4"/>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02" name="Google Shape;302;p4"/>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03" name="Google Shape;303;p4"/>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04" name="Google Shape;304;p4"/>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05" name="Google Shape;305;p4"/>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06" name="Google Shape;306;p4"/>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07" name="Google Shape;307;p4"/>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08" name="Google Shape;308;p4"/>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09" name="Google Shape;309;p4"/>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10" name="Google Shape;310;p4"/>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11" name="Google Shape;311;p4"/>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12" name="Google Shape;312;p4"/>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313" name="Google Shape;313;p4"/>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4" name="Google Shape;314;p4"/>
          <p:cNvSpPr txBox="1"/>
          <p:nvPr>
            <p:ph idx="1" type="body"/>
          </p:nvPr>
        </p:nvSpPr>
        <p:spPr>
          <a:xfrm>
            <a:off x="720000" y="1152475"/>
            <a:ext cx="7704000" cy="1097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Arial"/>
              <a:buChar char="●"/>
              <a:defRPr sz="1200"/>
            </a:lvl1pPr>
            <a:lvl2pPr indent="-317500" lvl="1" marL="914400" rtl="0">
              <a:lnSpc>
                <a:spcPct val="115000"/>
              </a:lnSpc>
              <a:spcBef>
                <a:spcPts val="0"/>
              </a:spcBef>
              <a:spcAft>
                <a:spcPts val="0"/>
              </a:spcAft>
              <a:buSzPts val="1400"/>
              <a:buFont typeface="Arial"/>
              <a:buChar char="○"/>
              <a:defRPr/>
            </a:lvl2pPr>
            <a:lvl3pPr indent="-317500" lvl="2" marL="1371600" rtl="0">
              <a:lnSpc>
                <a:spcPct val="115000"/>
              </a:lnSpc>
              <a:spcBef>
                <a:spcPts val="0"/>
              </a:spcBef>
              <a:spcAft>
                <a:spcPts val="0"/>
              </a:spcAft>
              <a:buSzPts val="1400"/>
              <a:buFont typeface="Arial"/>
              <a:buChar char="■"/>
              <a:defRPr/>
            </a:lvl3pPr>
            <a:lvl4pPr indent="-317500" lvl="3" marL="1828800" rtl="0">
              <a:lnSpc>
                <a:spcPct val="115000"/>
              </a:lnSpc>
              <a:spcBef>
                <a:spcPts val="0"/>
              </a:spcBef>
              <a:spcAft>
                <a:spcPts val="0"/>
              </a:spcAft>
              <a:buSzPts val="1400"/>
              <a:buFont typeface="Arial"/>
              <a:buChar char="●"/>
              <a:defRPr/>
            </a:lvl4pPr>
            <a:lvl5pPr indent="-317500" lvl="4" marL="2286000" rtl="0">
              <a:lnSpc>
                <a:spcPct val="115000"/>
              </a:lnSpc>
              <a:spcBef>
                <a:spcPts val="0"/>
              </a:spcBef>
              <a:spcAft>
                <a:spcPts val="0"/>
              </a:spcAft>
              <a:buSzPts val="1400"/>
              <a:buFont typeface="Arial"/>
              <a:buChar char="○"/>
              <a:defRPr/>
            </a:lvl5pPr>
            <a:lvl6pPr indent="-317500" lvl="5" marL="2743200" rtl="0">
              <a:lnSpc>
                <a:spcPct val="115000"/>
              </a:lnSpc>
              <a:spcBef>
                <a:spcPts val="0"/>
              </a:spcBef>
              <a:spcAft>
                <a:spcPts val="0"/>
              </a:spcAft>
              <a:buSzPts val="1400"/>
              <a:buFont typeface="Arial"/>
              <a:buChar char="■"/>
              <a:defRPr/>
            </a:lvl6pPr>
            <a:lvl7pPr indent="-317500" lvl="6" marL="3200400" rtl="0">
              <a:lnSpc>
                <a:spcPct val="115000"/>
              </a:lnSpc>
              <a:spcBef>
                <a:spcPts val="0"/>
              </a:spcBef>
              <a:spcAft>
                <a:spcPts val="0"/>
              </a:spcAft>
              <a:buSzPts val="1400"/>
              <a:buFont typeface="Arial"/>
              <a:buChar char="●"/>
              <a:defRPr/>
            </a:lvl7pPr>
            <a:lvl8pPr indent="-317500" lvl="7" marL="3657600" rtl="0">
              <a:lnSpc>
                <a:spcPct val="115000"/>
              </a:lnSpc>
              <a:spcBef>
                <a:spcPts val="0"/>
              </a:spcBef>
              <a:spcAft>
                <a:spcPts val="0"/>
              </a:spcAft>
              <a:buSzPts val="1400"/>
              <a:buFont typeface="Arial"/>
              <a:buChar char="○"/>
              <a:defRPr/>
            </a:lvl8pPr>
            <a:lvl9pPr indent="-317500" lvl="8" marL="4114800" rtl="0">
              <a:lnSpc>
                <a:spcPct val="115000"/>
              </a:lnSpc>
              <a:spcBef>
                <a:spcPts val="0"/>
              </a:spcBef>
              <a:spcAft>
                <a:spcPts val="0"/>
              </a:spcAft>
              <a:buSzPts val="1400"/>
              <a:buFont typeface="Arial"/>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832" name="Shape 2832"/>
        <p:cNvGrpSpPr/>
        <p:nvPr/>
      </p:nvGrpSpPr>
      <p:grpSpPr>
        <a:xfrm>
          <a:off x="0" y="0"/>
          <a:ext cx="0" cy="0"/>
          <a:chOff x="0" y="0"/>
          <a:chExt cx="0" cy="0"/>
        </a:xfrm>
      </p:grpSpPr>
      <p:grpSp>
        <p:nvGrpSpPr>
          <p:cNvPr id="2833" name="Google Shape;2833;p31"/>
          <p:cNvGrpSpPr/>
          <p:nvPr/>
        </p:nvGrpSpPr>
        <p:grpSpPr>
          <a:xfrm>
            <a:off x="-42900" y="-64350"/>
            <a:ext cx="9229800" cy="5272200"/>
            <a:chOff x="-42900" y="-64350"/>
            <a:chExt cx="9229800" cy="5272200"/>
          </a:xfrm>
        </p:grpSpPr>
        <p:grpSp>
          <p:nvGrpSpPr>
            <p:cNvPr id="2834" name="Google Shape;2834;p31"/>
            <p:cNvGrpSpPr/>
            <p:nvPr/>
          </p:nvGrpSpPr>
          <p:grpSpPr>
            <a:xfrm>
              <a:off x="142875" y="-64350"/>
              <a:ext cx="8858250" cy="5272200"/>
              <a:chOff x="160725" y="-75925"/>
              <a:chExt cx="8858250" cy="5272200"/>
            </a:xfrm>
          </p:grpSpPr>
          <p:cxnSp>
            <p:nvCxnSpPr>
              <p:cNvPr id="2835" name="Google Shape;2835;p31"/>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36" name="Google Shape;2836;p31"/>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37" name="Google Shape;2837;p31"/>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38" name="Google Shape;2838;p31"/>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39" name="Google Shape;2839;p31"/>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40" name="Google Shape;2840;p31"/>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41" name="Google Shape;2841;p31"/>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42" name="Google Shape;2842;p31"/>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43" name="Google Shape;2843;p31"/>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44" name="Google Shape;2844;p31"/>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45" name="Google Shape;2845;p31"/>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46" name="Google Shape;2846;p31"/>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47" name="Google Shape;2847;p31"/>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48" name="Google Shape;2848;p31"/>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49" name="Google Shape;2849;p31"/>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50" name="Google Shape;2850;p31"/>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51" name="Google Shape;2851;p31"/>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52" name="Google Shape;2852;p31"/>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53" name="Google Shape;2853;p31"/>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54" name="Google Shape;2854;p31"/>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55" name="Google Shape;2855;p31"/>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56" name="Google Shape;2856;p31"/>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57" name="Google Shape;2857;p31"/>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58" name="Google Shape;2858;p31"/>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59" name="Google Shape;2859;p31"/>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60" name="Google Shape;2860;p31"/>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61" name="Google Shape;2861;p31"/>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62" name="Google Shape;2862;p31"/>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63" name="Google Shape;2863;p31"/>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64" name="Google Shape;2864;p31"/>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65" name="Google Shape;2865;p31"/>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66" name="Google Shape;2866;p31"/>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67" name="Google Shape;2867;p31"/>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68" name="Google Shape;2868;p31"/>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69" name="Google Shape;2869;p31"/>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70" name="Google Shape;2870;p31"/>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71" name="Google Shape;2871;p31"/>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72" name="Google Shape;2872;p31"/>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73" name="Google Shape;2873;p31"/>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74" name="Google Shape;2874;p31"/>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75" name="Google Shape;2875;p31"/>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76" name="Google Shape;2876;p31"/>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77" name="Google Shape;2877;p31"/>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78" name="Google Shape;2878;p31"/>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79" name="Google Shape;2879;p31"/>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80" name="Google Shape;2880;p31"/>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81" name="Google Shape;2881;p31"/>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82" name="Google Shape;2882;p31"/>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83" name="Google Shape;2883;p31"/>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84" name="Google Shape;2884;p31"/>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85" name="Google Shape;2885;p31"/>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86" name="Google Shape;2886;p31"/>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87" name="Google Shape;2887;p31"/>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88" name="Google Shape;2888;p31"/>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89" name="Google Shape;2889;p31"/>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90" name="Google Shape;2890;p31"/>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91" name="Google Shape;2891;p31"/>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92" name="Google Shape;2892;p31"/>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93" name="Google Shape;2893;p31"/>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94" name="Google Shape;2894;p31"/>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95" name="Google Shape;2895;p31"/>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96" name="Google Shape;2896;p31"/>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2897" name="Google Shape;2897;p31"/>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2898" name="Google Shape;2898;p31"/>
            <p:cNvGrpSpPr/>
            <p:nvPr/>
          </p:nvGrpSpPr>
          <p:grpSpPr>
            <a:xfrm>
              <a:off x="-42900" y="133350"/>
              <a:ext cx="9229800" cy="4876800"/>
              <a:chOff x="-44050" y="143150"/>
              <a:chExt cx="9229800" cy="4876800"/>
            </a:xfrm>
          </p:grpSpPr>
          <p:cxnSp>
            <p:nvCxnSpPr>
              <p:cNvPr id="2899" name="Google Shape;2899;p31"/>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00" name="Google Shape;2900;p31"/>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01" name="Google Shape;2901;p31"/>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02" name="Google Shape;2902;p31"/>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03" name="Google Shape;2903;p31"/>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04" name="Google Shape;2904;p31"/>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05" name="Google Shape;2905;p31"/>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06" name="Google Shape;2906;p31"/>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07" name="Google Shape;2907;p31"/>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08" name="Google Shape;2908;p31"/>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09" name="Google Shape;2909;p31"/>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10" name="Google Shape;2910;p31"/>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11" name="Google Shape;2911;p31"/>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12" name="Google Shape;2912;p31"/>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13" name="Google Shape;2913;p31"/>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14" name="Google Shape;2914;p31"/>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15" name="Google Shape;2915;p31"/>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16" name="Google Shape;2916;p31"/>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17" name="Google Shape;2917;p31"/>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18" name="Google Shape;2918;p31"/>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19" name="Google Shape;2919;p31"/>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20" name="Google Shape;2920;p31"/>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21" name="Google Shape;2921;p31"/>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22" name="Google Shape;2922;p31"/>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23" name="Google Shape;2923;p31"/>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24" name="Google Shape;2924;p31"/>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25" name="Google Shape;2925;p31"/>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26" name="Google Shape;2926;p31"/>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27" name="Google Shape;2927;p31"/>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28" name="Google Shape;2928;p31"/>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29" name="Google Shape;2929;p31"/>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30" name="Google Shape;2930;p31"/>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2931" name="Google Shape;2931;p31"/>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pic>
        <p:nvPicPr>
          <p:cNvPr id="2932" name="Google Shape;2932;p31"/>
          <p:cNvPicPr preferRelativeResize="0"/>
          <p:nvPr/>
        </p:nvPicPr>
        <p:blipFill>
          <a:blip r:embed="rId2">
            <a:alphaModFix/>
          </a:blip>
          <a:stretch>
            <a:fillRect/>
          </a:stretch>
        </p:blipFill>
        <p:spPr>
          <a:xfrm rot="-429274">
            <a:off x="7784070" y="3373750"/>
            <a:ext cx="1422723" cy="192023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5" name="Shape 315"/>
        <p:cNvGrpSpPr/>
        <p:nvPr/>
      </p:nvGrpSpPr>
      <p:grpSpPr>
        <a:xfrm>
          <a:off x="0" y="0"/>
          <a:ext cx="0" cy="0"/>
          <a:chOff x="0" y="0"/>
          <a:chExt cx="0" cy="0"/>
        </a:xfrm>
      </p:grpSpPr>
      <p:grpSp>
        <p:nvGrpSpPr>
          <p:cNvPr id="316" name="Google Shape;316;p5"/>
          <p:cNvGrpSpPr/>
          <p:nvPr/>
        </p:nvGrpSpPr>
        <p:grpSpPr>
          <a:xfrm>
            <a:off x="-42900" y="-64350"/>
            <a:ext cx="9229800" cy="5272200"/>
            <a:chOff x="-42900" y="-64350"/>
            <a:chExt cx="9229800" cy="5272200"/>
          </a:xfrm>
        </p:grpSpPr>
        <p:grpSp>
          <p:nvGrpSpPr>
            <p:cNvPr id="317" name="Google Shape;317;p5"/>
            <p:cNvGrpSpPr/>
            <p:nvPr/>
          </p:nvGrpSpPr>
          <p:grpSpPr>
            <a:xfrm>
              <a:off x="142875" y="-64350"/>
              <a:ext cx="8858250" cy="5272200"/>
              <a:chOff x="160725" y="-75925"/>
              <a:chExt cx="8858250" cy="5272200"/>
            </a:xfrm>
          </p:grpSpPr>
          <p:cxnSp>
            <p:nvCxnSpPr>
              <p:cNvPr id="318" name="Google Shape;318;p5"/>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19" name="Google Shape;319;p5"/>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20" name="Google Shape;320;p5"/>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21" name="Google Shape;321;p5"/>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22" name="Google Shape;322;p5"/>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23" name="Google Shape;323;p5"/>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24" name="Google Shape;324;p5"/>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25" name="Google Shape;325;p5"/>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26" name="Google Shape;326;p5"/>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27" name="Google Shape;327;p5"/>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28" name="Google Shape;328;p5"/>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29" name="Google Shape;329;p5"/>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30" name="Google Shape;330;p5"/>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31" name="Google Shape;331;p5"/>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32" name="Google Shape;332;p5"/>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33" name="Google Shape;333;p5"/>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34" name="Google Shape;334;p5"/>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35" name="Google Shape;335;p5"/>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36" name="Google Shape;336;p5"/>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37" name="Google Shape;337;p5"/>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38" name="Google Shape;338;p5"/>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39" name="Google Shape;339;p5"/>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40" name="Google Shape;340;p5"/>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41" name="Google Shape;341;p5"/>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42" name="Google Shape;342;p5"/>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43" name="Google Shape;343;p5"/>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44" name="Google Shape;344;p5"/>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45" name="Google Shape;345;p5"/>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46" name="Google Shape;346;p5"/>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47" name="Google Shape;347;p5"/>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48" name="Google Shape;348;p5"/>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49" name="Google Shape;349;p5"/>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50" name="Google Shape;350;p5"/>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51" name="Google Shape;351;p5"/>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52" name="Google Shape;352;p5"/>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53" name="Google Shape;353;p5"/>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54" name="Google Shape;354;p5"/>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55" name="Google Shape;355;p5"/>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56" name="Google Shape;356;p5"/>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57" name="Google Shape;357;p5"/>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58" name="Google Shape;358;p5"/>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59" name="Google Shape;359;p5"/>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60" name="Google Shape;360;p5"/>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61" name="Google Shape;361;p5"/>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62" name="Google Shape;362;p5"/>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63" name="Google Shape;363;p5"/>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64" name="Google Shape;364;p5"/>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65" name="Google Shape;365;p5"/>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66" name="Google Shape;366;p5"/>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67" name="Google Shape;367;p5"/>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68" name="Google Shape;368;p5"/>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69" name="Google Shape;369;p5"/>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70" name="Google Shape;370;p5"/>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71" name="Google Shape;371;p5"/>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72" name="Google Shape;372;p5"/>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73" name="Google Shape;373;p5"/>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74" name="Google Shape;374;p5"/>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75" name="Google Shape;375;p5"/>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76" name="Google Shape;376;p5"/>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77" name="Google Shape;377;p5"/>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78" name="Google Shape;378;p5"/>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79" name="Google Shape;379;p5"/>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380" name="Google Shape;380;p5"/>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381" name="Google Shape;381;p5"/>
            <p:cNvGrpSpPr/>
            <p:nvPr/>
          </p:nvGrpSpPr>
          <p:grpSpPr>
            <a:xfrm>
              <a:off x="-42900" y="133350"/>
              <a:ext cx="9229800" cy="4876800"/>
              <a:chOff x="-44050" y="143150"/>
              <a:chExt cx="9229800" cy="4876800"/>
            </a:xfrm>
          </p:grpSpPr>
          <p:cxnSp>
            <p:nvCxnSpPr>
              <p:cNvPr id="382" name="Google Shape;382;p5"/>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83" name="Google Shape;383;p5"/>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84" name="Google Shape;384;p5"/>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85" name="Google Shape;385;p5"/>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86" name="Google Shape;386;p5"/>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87" name="Google Shape;387;p5"/>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88" name="Google Shape;388;p5"/>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89" name="Google Shape;389;p5"/>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90" name="Google Shape;390;p5"/>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91" name="Google Shape;391;p5"/>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92" name="Google Shape;392;p5"/>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93" name="Google Shape;393;p5"/>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94" name="Google Shape;394;p5"/>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95" name="Google Shape;395;p5"/>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96" name="Google Shape;396;p5"/>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97" name="Google Shape;397;p5"/>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98" name="Google Shape;398;p5"/>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399" name="Google Shape;399;p5"/>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00" name="Google Shape;400;p5"/>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01" name="Google Shape;401;p5"/>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02" name="Google Shape;402;p5"/>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03" name="Google Shape;403;p5"/>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04" name="Google Shape;404;p5"/>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05" name="Google Shape;405;p5"/>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06" name="Google Shape;406;p5"/>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07" name="Google Shape;407;p5"/>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08" name="Google Shape;408;p5"/>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09" name="Google Shape;409;p5"/>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10" name="Google Shape;410;p5"/>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11" name="Google Shape;411;p5"/>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12" name="Google Shape;412;p5"/>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13" name="Google Shape;413;p5"/>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14" name="Google Shape;414;p5"/>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415" name="Google Shape;415;p5"/>
          <p:cNvSpPr txBox="1"/>
          <p:nvPr>
            <p:ph idx="1" type="subTitle"/>
          </p:nvPr>
        </p:nvSpPr>
        <p:spPr>
          <a:xfrm>
            <a:off x="838175" y="2952750"/>
            <a:ext cx="3507600" cy="91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6" name="Google Shape;416;p5"/>
          <p:cNvSpPr txBox="1"/>
          <p:nvPr>
            <p:ph idx="2" type="subTitle"/>
          </p:nvPr>
        </p:nvSpPr>
        <p:spPr>
          <a:xfrm>
            <a:off x="4798095" y="2952750"/>
            <a:ext cx="3507600" cy="91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7" name="Google Shape;417;p5"/>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8" name="Google Shape;418;p5"/>
          <p:cNvSpPr txBox="1"/>
          <p:nvPr>
            <p:ph idx="3" type="title"/>
          </p:nvPr>
        </p:nvSpPr>
        <p:spPr>
          <a:xfrm>
            <a:off x="838175" y="2571750"/>
            <a:ext cx="35076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9" name="Google Shape;419;p5"/>
          <p:cNvSpPr txBox="1"/>
          <p:nvPr>
            <p:ph idx="4" type="title"/>
          </p:nvPr>
        </p:nvSpPr>
        <p:spPr>
          <a:xfrm>
            <a:off x="4798095" y="2571750"/>
            <a:ext cx="35076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0" name="Shape 420"/>
        <p:cNvGrpSpPr/>
        <p:nvPr/>
      </p:nvGrpSpPr>
      <p:grpSpPr>
        <a:xfrm>
          <a:off x="0" y="0"/>
          <a:ext cx="0" cy="0"/>
          <a:chOff x="0" y="0"/>
          <a:chExt cx="0" cy="0"/>
        </a:xfrm>
      </p:grpSpPr>
      <p:grpSp>
        <p:nvGrpSpPr>
          <p:cNvPr id="421" name="Google Shape;421;p6"/>
          <p:cNvGrpSpPr/>
          <p:nvPr/>
        </p:nvGrpSpPr>
        <p:grpSpPr>
          <a:xfrm>
            <a:off x="-42900" y="-64350"/>
            <a:ext cx="9229800" cy="5272200"/>
            <a:chOff x="-42900" y="-64350"/>
            <a:chExt cx="9229800" cy="5272200"/>
          </a:xfrm>
        </p:grpSpPr>
        <p:grpSp>
          <p:nvGrpSpPr>
            <p:cNvPr id="422" name="Google Shape;422;p6"/>
            <p:cNvGrpSpPr/>
            <p:nvPr/>
          </p:nvGrpSpPr>
          <p:grpSpPr>
            <a:xfrm>
              <a:off x="142875" y="-64350"/>
              <a:ext cx="8858250" cy="5272200"/>
              <a:chOff x="160725" y="-75925"/>
              <a:chExt cx="8858250" cy="5272200"/>
            </a:xfrm>
          </p:grpSpPr>
          <p:cxnSp>
            <p:nvCxnSpPr>
              <p:cNvPr id="423" name="Google Shape;423;p6"/>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24" name="Google Shape;424;p6"/>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25" name="Google Shape;425;p6"/>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26" name="Google Shape;426;p6"/>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27" name="Google Shape;427;p6"/>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28" name="Google Shape;428;p6"/>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29" name="Google Shape;429;p6"/>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30" name="Google Shape;430;p6"/>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31" name="Google Shape;431;p6"/>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32" name="Google Shape;432;p6"/>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33" name="Google Shape;433;p6"/>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34" name="Google Shape;434;p6"/>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35" name="Google Shape;435;p6"/>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36" name="Google Shape;436;p6"/>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37" name="Google Shape;437;p6"/>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38" name="Google Shape;438;p6"/>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39" name="Google Shape;439;p6"/>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40" name="Google Shape;440;p6"/>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41" name="Google Shape;441;p6"/>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42" name="Google Shape;442;p6"/>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43" name="Google Shape;443;p6"/>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44" name="Google Shape;444;p6"/>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45" name="Google Shape;445;p6"/>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46" name="Google Shape;446;p6"/>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47" name="Google Shape;447;p6"/>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48" name="Google Shape;448;p6"/>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49" name="Google Shape;449;p6"/>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50" name="Google Shape;450;p6"/>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51" name="Google Shape;451;p6"/>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52" name="Google Shape;452;p6"/>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53" name="Google Shape;453;p6"/>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54" name="Google Shape;454;p6"/>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55" name="Google Shape;455;p6"/>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56" name="Google Shape;456;p6"/>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57" name="Google Shape;457;p6"/>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58" name="Google Shape;458;p6"/>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59" name="Google Shape;459;p6"/>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60" name="Google Shape;460;p6"/>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61" name="Google Shape;461;p6"/>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62" name="Google Shape;462;p6"/>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63" name="Google Shape;463;p6"/>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64" name="Google Shape;464;p6"/>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65" name="Google Shape;465;p6"/>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66" name="Google Shape;466;p6"/>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67" name="Google Shape;467;p6"/>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68" name="Google Shape;468;p6"/>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69" name="Google Shape;469;p6"/>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70" name="Google Shape;470;p6"/>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71" name="Google Shape;471;p6"/>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72" name="Google Shape;472;p6"/>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73" name="Google Shape;473;p6"/>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74" name="Google Shape;474;p6"/>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75" name="Google Shape;475;p6"/>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76" name="Google Shape;476;p6"/>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77" name="Google Shape;477;p6"/>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78" name="Google Shape;478;p6"/>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79" name="Google Shape;479;p6"/>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80" name="Google Shape;480;p6"/>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81" name="Google Shape;481;p6"/>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82" name="Google Shape;482;p6"/>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83" name="Google Shape;483;p6"/>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84" name="Google Shape;484;p6"/>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485" name="Google Shape;485;p6"/>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486" name="Google Shape;486;p6"/>
            <p:cNvGrpSpPr/>
            <p:nvPr/>
          </p:nvGrpSpPr>
          <p:grpSpPr>
            <a:xfrm>
              <a:off x="-42900" y="133350"/>
              <a:ext cx="9229800" cy="4876800"/>
              <a:chOff x="-44050" y="143150"/>
              <a:chExt cx="9229800" cy="4876800"/>
            </a:xfrm>
          </p:grpSpPr>
          <p:cxnSp>
            <p:nvCxnSpPr>
              <p:cNvPr id="487" name="Google Shape;487;p6"/>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88" name="Google Shape;488;p6"/>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89" name="Google Shape;489;p6"/>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90" name="Google Shape;490;p6"/>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91" name="Google Shape;491;p6"/>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92" name="Google Shape;492;p6"/>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93" name="Google Shape;493;p6"/>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94" name="Google Shape;494;p6"/>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95" name="Google Shape;495;p6"/>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96" name="Google Shape;496;p6"/>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97" name="Google Shape;497;p6"/>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98" name="Google Shape;498;p6"/>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499" name="Google Shape;499;p6"/>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00" name="Google Shape;500;p6"/>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01" name="Google Shape;501;p6"/>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02" name="Google Shape;502;p6"/>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03" name="Google Shape;503;p6"/>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04" name="Google Shape;504;p6"/>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05" name="Google Shape;505;p6"/>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06" name="Google Shape;506;p6"/>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07" name="Google Shape;507;p6"/>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08" name="Google Shape;508;p6"/>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09" name="Google Shape;509;p6"/>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10" name="Google Shape;510;p6"/>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11" name="Google Shape;511;p6"/>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12" name="Google Shape;512;p6"/>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13" name="Google Shape;513;p6"/>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14" name="Google Shape;514;p6"/>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15" name="Google Shape;515;p6"/>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16" name="Google Shape;516;p6"/>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17" name="Google Shape;517;p6"/>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18" name="Google Shape;518;p6"/>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19" name="Google Shape;519;p6"/>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520" name="Google Shape;520;p6"/>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1" name="Shape 521"/>
        <p:cNvGrpSpPr/>
        <p:nvPr/>
      </p:nvGrpSpPr>
      <p:grpSpPr>
        <a:xfrm>
          <a:off x="0" y="0"/>
          <a:ext cx="0" cy="0"/>
          <a:chOff x="0" y="0"/>
          <a:chExt cx="0" cy="0"/>
        </a:xfrm>
      </p:grpSpPr>
      <p:grpSp>
        <p:nvGrpSpPr>
          <p:cNvPr id="522" name="Google Shape;522;p7"/>
          <p:cNvGrpSpPr/>
          <p:nvPr/>
        </p:nvGrpSpPr>
        <p:grpSpPr>
          <a:xfrm>
            <a:off x="-42900" y="-64350"/>
            <a:ext cx="9229800" cy="5272200"/>
            <a:chOff x="-42900" y="-64350"/>
            <a:chExt cx="9229800" cy="5272200"/>
          </a:xfrm>
        </p:grpSpPr>
        <p:grpSp>
          <p:nvGrpSpPr>
            <p:cNvPr id="523" name="Google Shape;523;p7"/>
            <p:cNvGrpSpPr/>
            <p:nvPr/>
          </p:nvGrpSpPr>
          <p:grpSpPr>
            <a:xfrm>
              <a:off x="142875" y="-64350"/>
              <a:ext cx="8858250" cy="5272200"/>
              <a:chOff x="160725" y="-75925"/>
              <a:chExt cx="8858250" cy="5272200"/>
            </a:xfrm>
          </p:grpSpPr>
          <p:cxnSp>
            <p:nvCxnSpPr>
              <p:cNvPr id="524" name="Google Shape;524;p7"/>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25" name="Google Shape;525;p7"/>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26" name="Google Shape;526;p7"/>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27" name="Google Shape;527;p7"/>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28" name="Google Shape;528;p7"/>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29" name="Google Shape;529;p7"/>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30" name="Google Shape;530;p7"/>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31" name="Google Shape;531;p7"/>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32" name="Google Shape;532;p7"/>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33" name="Google Shape;533;p7"/>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34" name="Google Shape;534;p7"/>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35" name="Google Shape;535;p7"/>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36" name="Google Shape;536;p7"/>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37" name="Google Shape;537;p7"/>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38" name="Google Shape;538;p7"/>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39" name="Google Shape;539;p7"/>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40" name="Google Shape;540;p7"/>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41" name="Google Shape;541;p7"/>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42" name="Google Shape;542;p7"/>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43" name="Google Shape;543;p7"/>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44" name="Google Shape;544;p7"/>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45" name="Google Shape;545;p7"/>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46" name="Google Shape;546;p7"/>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47" name="Google Shape;547;p7"/>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48" name="Google Shape;548;p7"/>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49" name="Google Shape;549;p7"/>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50" name="Google Shape;550;p7"/>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51" name="Google Shape;551;p7"/>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52" name="Google Shape;552;p7"/>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53" name="Google Shape;553;p7"/>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54" name="Google Shape;554;p7"/>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55" name="Google Shape;555;p7"/>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56" name="Google Shape;556;p7"/>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57" name="Google Shape;557;p7"/>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58" name="Google Shape;558;p7"/>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59" name="Google Shape;559;p7"/>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60" name="Google Shape;560;p7"/>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61" name="Google Shape;561;p7"/>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62" name="Google Shape;562;p7"/>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63" name="Google Shape;563;p7"/>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64" name="Google Shape;564;p7"/>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65" name="Google Shape;565;p7"/>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66" name="Google Shape;566;p7"/>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67" name="Google Shape;567;p7"/>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68" name="Google Shape;568;p7"/>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69" name="Google Shape;569;p7"/>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70" name="Google Shape;570;p7"/>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71" name="Google Shape;571;p7"/>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72" name="Google Shape;572;p7"/>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73" name="Google Shape;573;p7"/>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74" name="Google Shape;574;p7"/>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75" name="Google Shape;575;p7"/>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76" name="Google Shape;576;p7"/>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77" name="Google Shape;577;p7"/>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78" name="Google Shape;578;p7"/>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79" name="Google Shape;579;p7"/>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80" name="Google Shape;580;p7"/>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81" name="Google Shape;581;p7"/>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82" name="Google Shape;582;p7"/>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83" name="Google Shape;583;p7"/>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84" name="Google Shape;584;p7"/>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85" name="Google Shape;585;p7"/>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586" name="Google Shape;586;p7"/>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587" name="Google Shape;587;p7"/>
            <p:cNvGrpSpPr/>
            <p:nvPr/>
          </p:nvGrpSpPr>
          <p:grpSpPr>
            <a:xfrm>
              <a:off x="-42900" y="133350"/>
              <a:ext cx="9229800" cy="4876800"/>
              <a:chOff x="-44050" y="143150"/>
              <a:chExt cx="9229800" cy="4876800"/>
            </a:xfrm>
          </p:grpSpPr>
          <p:cxnSp>
            <p:nvCxnSpPr>
              <p:cNvPr id="588" name="Google Shape;588;p7"/>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89" name="Google Shape;589;p7"/>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90" name="Google Shape;590;p7"/>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91" name="Google Shape;591;p7"/>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92" name="Google Shape;592;p7"/>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93" name="Google Shape;593;p7"/>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94" name="Google Shape;594;p7"/>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95" name="Google Shape;595;p7"/>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96" name="Google Shape;596;p7"/>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97" name="Google Shape;597;p7"/>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98" name="Google Shape;598;p7"/>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599" name="Google Shape;599;p7"/>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00" name="Google Shape;600;p7"/>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01" name="Google Shape;601;p7"/>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02" name="Google Shape;602;p7"/>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03" name="Google Shape;603;p7"/>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04" name="Google Shape;604;p7"/>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05" name="Google Shape;605;p7"/>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06" name="Google Shape;606;p7"/>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07" name="Google Shape;607;p7"/>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08" name="Google Shape;608;p7"/>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09" name="Google Shape;609;p7"/>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10" name="Google Shape;610;p7"/>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11" name="Google Shape;611;p7"/>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12" name="Google Shape;612;p7"/>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13" name="Google Shape;613;p7"/>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14" name="Google Shape;614;p7"/>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15" name="Google Shape;615;p7"/>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16" name="Google Shape;616;p7"/>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17" name="Google Shape;617;p7"/>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18" name="Google Shape;618;p7"/>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19" name="Google Shape;619;p7"/>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20" name="Google Shape;620;p7"/>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621" name="Google Shape;621;p7"/>
          <p:cNvSpPr txBox="1"/>
          <p:nvPr>
            <p:ph type="title"/>
          </p:nvPr>
        </p:nvSpPr>
        <p:spPr>
          <a:xfrm>
            <a:off x="720000" y="697200"/>
            <a:ext cx="3657600" cy="1097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2" name="Google Shape;622;p7"/>
          <p:cNvSpPr txBox="1"/>
          <p:nvPr>
            <p:ph idx="1" type="body"/>
          </p:nvPr>
        </p:nvSpPr>
        <p:spPr>
          <a:xfrm>
            <a:off x="720000" y="1794604"/>
            <a:ext cx="3657600" cy="26517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Clr>
                <a:srgbClr val="999999"/>
              </a:buClr>
              <a:buSzPts val="800"/>
              <a:buFont typeface="Open Sans"/>
              <a:buChar char="●"/>
              <a:defRPr sz="1400">
                <a:solidFill>
                  <a:srgbClr val="434343"/>
                </a:solidFill>
              </a:defRPr>
            </a:lvl1pPr>
            <a:lvl2pPr indent="-279400" lvl="1" marL="914400" rtl="0">
              <a:lnSpc>
                <a:spcPct val="100000"/>
              </a:lnSpc>
              <a:spcBef>
                <a:spcPts val="0"/>
              </a:spcBef>
              <a:spcAft>
                <a:spcPts val="0"/>
              </a:spcAft>
              <a:buClr>
                <a:srgbClr val="999999"/>
              </a:buClr>
              <a:buSzPts val="800"/>
              <a:buFont typeface="Open Sans"/>
              <a:buChar char="○"/>
              <a:defRPr>
                <a:solidFill>
                  <a:srgbClr val="434343"/>
                </a:solidFill>
              </a:defRPr>
            </a:lvl2pPr>
            <a:lvl3pPr indent="-279400" lvl="2" marL="1371600" rtl="0">
              <a:lnSpc>
                <a:spcPct val="100000"/>
              </a:lnSpc>
              <a:spcBef>
                <a:spcPts val="0"/>
              </a:spcBef>
              <a:spcAft>
                <a:spcPts val="0"/>
              </a:spcAft>
              <a:buClr>
                <a:srgbClr val="999999"/>
              </a:buClr>
              <a:buSzPts val="800"/>
              <a:buFont typeface="Open Sans"/>
              <a:buChar char="■"/>
              <a:defRPr>
                <a:solidFill>
                  <a:srgbClr val="434343"/>
                </a:solidFill>
              </a:defRPr>
            </a:lvl3pPr>
            <a:lvl4pPr indent="-279400" lvl="3" marL="1828800" rtl="0">
              <a:lnSpc>
                <a:spcPct val="100000"/>
              </a:lnSpc>
              <a:spcBef>
                <a:spcPts val="0"/>
              </a:spcBef>
              <a:spcAft>
                <a:spcPts val="0"/>
              </a:spcAft>
              <a:buClr>
                <a:srgbClr val="999999"/>
              </a:buClr>
              <a:buSzPts val="800"/>
              <a:buFont typeface="Open Sans"/>
              <a:buChar char="●"/>
              <a:defRPr>
                <a:solidFill>
                  <a:srgbClr val="434343"/>
                </a:solidFill>
              </a:defRPr>
            </a:lvl4pPr>
            <a:lvl5pPr indent="-304800" lvl="4" marL="2286000" rtl="0">
              <a:lnSpc>
                <a:spcPct val="100000"/>
              </a:lnSpc>
              <a:spcBef>
                <a:spcPts val="0"/>
              </a:spcBef>
              <a:spcAft>
                <a:spcPts val="0"/>
              </a:spcAft>
              <a:buClr>
                <a:srgbClr val="999999"/>
              </a:buClr>
              <a:buSzPts val="1200"/>
              <a:buFont typeface="Open Sans"/>
              <a:buChar char="○"/>
              <a:defRPr>
                <a:solidFill>
                  <a:srgbClr val="434343"/>
                </a:solidFill>
              </a:defRPr>
            </a:lvl5pPr>
            <a:lvl6pPr indent="-304800" lvl="5" marL="2743200" rtl="0">
              <a:lnSpc>
                <a:spcPct val="100000"/>
              </a:lnSpc>
              <a:spcBef>
                <a:spcPts val="0"/>
              </a:spcBef>
              <a:spcAft>
                <a:spcPts val="0"/>
              </a:spcAft>
              <a:buClr>
                <a:srgbClr val="999999"/>
              </a:buClr>
              <a:buSzPts val="1200"/>
              <a:buFont typeface="Open Sans"/>
              <a:buChar char="■"/>
              <a:defRPr>
                <a:solidFill>
                  <a:srgbClr val="434343"/>
                </a:solidFill>
              </a:defRPr>
            </a:lvl6pPr>
            <a:lvl7pPr indent="-273050" lvl="6" marL="3200400" rtl="0">
              <a:lnSpc>
                <a:spcPct val="100000"/>
              </a:lnSpc>
              <a:spcBef>
                <a:spcPts val="0"/>
              </a:spcBef>
              <a:spcAft>
                <a:spcPts val="0"/>
              </a:spcAft>
              <a:buClr>
                <a:srgbClr val="999999"/>
              </a:buClr>
              <a:buSzPts val="700"/>
              <a:buFont typeface="Open Sans"/>
              <a:buChar char="●"/>
              <a:defRPr>
                <a:solidFill>
                  <a:srgbClr val="434343"/>
                </a:solidFill>
              </a:defRPr>
            </a:lvl7pPr>
            <a:lvl8pPr indent="-273050" lvl="7" marL="3657600" rtl="0">
              <a:lnSpc>
                <a:spcPct val="100000"/>
              </a:lnSpc>
              <a:spcBef>
                <a:spcPts val="0"/>
              </a:spcBef>
              <a:spcAft>
                <a:spcPts val="0"/>
              </a:spcAft>
              <a:buClr>
                <a:srgbClr val="999999"/>
              </a:buClr>
              <a:buSzPts val="700"/>
              <a:buFont typeface="Open Sans"/>
              <a:buChar char="○"/>
              <a:defRPr>
                <a:solidFill>
                  <a:srgbClr val="434343"/>
                </a:solidFill>
              </a:defRPr>
            </a:lvl8pPr>
            <a:lvl9pPr indent="-266700" lvl="8" marL="4114800" rtl="0">
              <a:lnSpc>
                <a:spcPct val="100000"/>
              </a:lnSpc>
              <a:spcBef>
                <a:spcPts val="0"/>
              </a:spcBef>
              <a:spcAft>
                <a:spcPts val="0"/>
              </a:spcAft>
              <a:buClr>
                <a:srgbClr val="999999"/>
              </a:buClr>
              <a:buSzPts val="600"/>
              <a:buFont typeface="Open Sans"/>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23" name="Shape 623"/>
        <p:cNvGrpSpPr/>
        <p:nvPr/>
      </p:nvGrpSpPr>
      <p:grpSpPr>
        <a:xfrm>
          <a:off x="0" y="0"/>
          <a:ext cx="0" cy="0"/>
          <a:chOff x="0" y="0"/>
          <a:chExt cx="0" cy="0"/>
        </a:xfrm>
      </p:grpSpPr>
      <p:grpSp>
        <p:nvGrpSpPr>
          <p:cNvPr id="624" name="Google Shape;624;p8"/>
          <p:cNvGrpSpPr/>
          <p:nvPr/>
        </p:nvGrpSpPr>
        <p:grpSpPr>
          <a:xfrm>
            <a:off x="-42900" y="-64350"/>
            <a:ext cx="9229800" cy="5272200"/>
            <a:chOff x="-42900" y="-64350"/>
            <a:chExt cx="9229800" cy="5272200"/>
          </a:xfrm>
        </p:grpSpPr>
        <p:grpSp>
          <p:nvGrpSpPr>
            <p:cNvPr id="625" name="Google Shape;625;p8"/>
            <p:cNvGrpSpPr/>
            <p:nvPr/>
          </p:nvGrpSpPr>
          <p:grpSpPr>
            <a:xfrm>
              <a:off x="142875" y="-64350"/>
              <a:ext cx="8858250" cy="5272200"/>
              <a:chOff x="160725" y="-75925"/>
              <a:chExt cx="8858250" cy="5272200"/>
            </a:xfrm>
          </p:grpSpPr>
          <p:cxnSp>
            <p:nvCxnSpPr>
              <p:cNvPr id="626" name="Google Shape;626;p8"/>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27" name="Google Shape;627;p8"/>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28" name="Google Shape;628;p8"/>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29" name="Google Shape;629;p8"/>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30" name="Google Shape;630;p8"/>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31" name="Google Shape;631;p8"/>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32" name="Google Shape;632;p8"/>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33" name="Google Shape;633;p8"/>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34" name="Google Shape;634;p8"/>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35" name="Google Shape;635;p8"/>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36" name="Google Shape;636;p8"/>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37" name="Google Shape;637;p8"/>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38" name="Google Shape;638;p8"/>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39" name="Google Shape;639;p8"/>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40" name="Google Shape;640;p8"/>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41" name="Google Shape;641;p8"/>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42" name="Google Shape;642;p8"/>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43" name="Google Shape;643;p8"/>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44" name="Google Shape;644;p8"/>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45" name="Google Shape;645;p8"/>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46" name="Google Shape;646;p8"/>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47" name="Google Shape;647;p8"/>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48" name="Google Shape;648;p8"/>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49" name="Google Shape;649;p8"/>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50" name="Google Shape;650;p8"/>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51" name="Google Shape;651;p8"/>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52" name="Google Shape;652;p8"/>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53" name="Google Shape;653;p8"/>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54" name="Google Shape;654;p8"/>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55" name="Google Shape;655;p8"/>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56" name="Google Shape;656;p8"/>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57" name="Google Shape;657;p8"/>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58" name="Google Shape;658;p8"/>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59" name="Google Shape;659;p8"/>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60" name="Google Shape;660;p8"/>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61" name="Google Shape;661;p8"/>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62" name="Google Shape;662;p8"/>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63" name="Google Shape;663;p8"/>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64" name="Google Shape;664;p8"/>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65" name="Google Shape;665;p8"/>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66" name="Google Shape;666;p8"/>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67" name="Google Shape;667;p8"/>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68" name="Google Shape;668;p8"/>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69" name="Google Shape;669;p8"/>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70" name="Google Shape;670;p8"/>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71" name="Google Shape;671;p8"/>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72" name="Google Shape;672;p8"/>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73" name="Google Shape;673;p8"/>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74" name="Google Shape;674;p8"/>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75" name="Google Shape;675;p8"/>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76" name="Google Shape;676;p8"/>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77" name="Google Shape;677;p8"/>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78" name="Google Shape;678;p8"/>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79" name="Google Shape;679;p8"/>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80" name="Google Shape;680;p8"/>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81" name="Google Shape;681;p8"/>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82" name="Google Shape;682;p8"/>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83" name="Google Shape;683;p8"/>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84" name="Google Shape;684;p8"/>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85" name="Google Shape;685;p8"/>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86" name="Google Shape;686;p8"/>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87" name="Google Shape;687;p8"/>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688" name="Google Shape;688;p8"/>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689" name="Google Shape;689;p8"/>
            <p:cNvGrpSpPr/>
            <p:nvPr/>
          </p:nvGrpSpPr>
          <p:grpSpPr>
            <a:xfrm>
              <a:off x="-42900" y="133350"/>
              <a:ext cx="9229800" cy="4876800"/>
              <a:chOff x="-44050" y="143150"/>
              <a:chExt cx="9229800" cy="4876800"/>
            </a:xfrm>
          </p:grpSpPr>
          <p:cxnSp>
            <p:nvCxnSpPr>
              <p:cNvPr id="690" name="Google Shape;690;p8"/>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91" name="Google Shape;691;p8"/>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92" name="Google Shape;692;p8"/>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93" name="Google Shape;693;p8"/>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94" name="Google Shape;694;p8"/>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95" name="Google Shape;695;p8"/>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96" name="Google Shape;696;p8"/>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97" name="Google Shape;697;p8"/>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98" name="Google Shape;698;p8"/>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699" name="Google Shape;699;p8"/>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00" name="Google Shape;700;p8"/>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01" name="Google Shape;701;p8"/>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02" name="Google Shape;702;p8"/>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03" name="Google Shape;703;p8"/>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04" name="Google Shape;704;p8"/>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05" name="Google Shape;705;p8"/>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06" name="Google Shape;706;p8"/>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07" name="Google Shape;707;p8"/>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08" name="Google Shape;708;p8"/>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09" name="Google Shape;709;p8"/>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10" name="Google Shape;710;p8"/>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11" name="Google Shape;711;p8"/>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12" name="Google Shape;712;p8"/>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13" name="Google Shape;713;p8"/>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14" name="Google Shape;714;p8"/>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15" name="Google Shape;715;p8"/>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16" name="Google Shape;716;p8"/>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17" name="Google Shape;717;p8"/>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18" name="Google Shape;718;p8"/>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19" name="Google Shape;719;p8"/>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20" name="Google Shape;720;p8"/>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21" name="Google Shape;721;p8"/>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22" name="Google Shape;722;p8"/>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723" name="Google Shape;723;p8"/>
          <p:cNvSpPr txBox="1"/>
          <p:nvPr>
            <p:ph type="title"/>
          </p:nvPr>
        </p:nvSpPr>
        <p:spPr>
          <a:xfrm>
            <a:off x="1857675" y="1514050"/>
            <a:ext cx="5428500" cy="2115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4" name="Shape 724"/>
        <p:cNvGrpSpPr/>
        <p:nvPr/>
      </p:nvGrpSpPr>
      <p:grpSpPr>
        <a:xfrm>
          <a:off x="0" y="0"/>
          <a:ext cx="0" cy="0"/>
          <a:chOff x="0" y="0"/>
          <a:chExt cx="0" cy="0"/>
        </a:xfrm>
      </p:grpSpPr>
      <p:grpSp>
        <p:nvGrpSpPr>
          <p:cNvPr id="725" name="Google Shape;725;p9"/>
          <p:cNvGrpSpPr/>
          <p:nvPr/>
        </p:nvGrpSpPr>
        <p:grpSpPr>
          <a:xfrm>
            <a:off x="-42900" y="-64350"/>
            <a:ext cx="9229800" cy="5272200"/>
            <a:chOff x="-42900" y="-64350"/>
            <a:chExt cx="9229800" cy="5272200"/>
          </a:xfrm>
        </p:grpSpPr>
        <p:grpSp>
          <p:nvGrpSpPr>
            <p:cNvPr id="726" name="Google Shape;726;p9"/>
            <p:cNvGrpSpPr/>
            <p:nvPr/>
          </p:nvGrpSpPr>
          <p:grpSpPr>
            <a:xfrm>
              <a:off x="142875" y="-64350"/>
              <a:ext cx="8858250" cy="5272200"/>
              <a:chOff x="160725" y="-75925"/>
              <a:chExt cx="8858250" cy="5272200"/>
            </a:xfrm>
          </p:grpSpPr>
          <p:cxnSp>
            <p:nvCxnSpPr>
              <p:cNvPr id="727" name="Google Shape;727;p9"/>
              <p:cNvCxnSpPr/>
              <p:nvPr/>
            </p:nvCxnSpPr>
            <p:spPr>
              <a:xfrm>
                <a:off x="160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28" name="Google Shape;728;p9"/>
              <p:cNvCxnSpPr/>
              <p:nvPr/>
            </p:nvCxnSpPr>
            <p:spPr>
              <a:xfrm>
                <a:off x="303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29" name="Google Shape;729;p9"/>
              <p:cNvCxnSpPr/>
              <p:nvPr/>
            </p:nvCxnSpPr>
            <p:spPr>
              <a:xfrm>
                <a:off x="446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30" name="Google Shape;730;p9"/>
              <p:cNvCxnSpPr/>
              <p:nvPr/>
            </p:nvCxnSpPr>
            <p:spPr>
              <a:xfrm>
                <a:off x="589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31" name="Google Shape;731;p9"/>
              <p:cNvCxnSpPr/>
              <p:nvPr/>
            </p:nvCxnSpPr>
            <p:spPr>
              <a:xfrm>
                <a:off x="732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32" name="Google Shape;732;p9"/>
              <p:cNvCxnSpPr/>
              <p:nvPr/>
            </p:nvCxnSpPr>
            <p:spPr>
              <a:xfrm>
                <a:off x="875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33" name="Google Shape;733;p9"/>
              <p:cNvCxnSpPr/>
              <p:nvPr/>
            </p:nvCxnSpPr>
            <p:spPr>
              <a:xfrm>
                <a:off x="1017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34" name="Google Shape;734;p9"/>
              <p:cNvCxnSpPr/>
              <p:nvPr/>
            </p:nvCxnSpPr>
            <p:spPr>
              <a:xfrm>
                <a:off x="1160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35" name="Google Shape;735;p9"/>
              <p:cNvCxnSpPr/>
              <p:nvPr/>
            </p:nvCxnSpPr>
            <p:spPr>
              <a:xfrm>
                <a:off x="1303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36" name="Google Shape;736;p9"/>
              <p:cNvCxnSpPr/>
              <p:nvPr/>
            </p:nvCxnSpPr>
            <p:spPr>
              <a:xfrm>
                <a:off x="1446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37" name="Google Shape;737;p9"/>
              <p:cNvCxnSpPr/>
              <p:nvPr/>
            </p:nvCxnSpPr>
            <p:spPr>
              <a:xfrm>
                <a:off x="1589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38" name="Google Shape;738;p9"/>
              <p:cNvCxnSpPr/>
              <p:nvPr/>
            </p:nvCxnSpPr>
            <p:spPr>
              <a:xfrm>
                <a:off x="1732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39" name="Google Shape;739;p9"/>
              <p:cNvCxnSpPr/>
              <p:nvPr/>
            </p:nvCxnSpPr>
            <p:spPr>
              <a:xfrm>
                <a:off x="1875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40" name="Google Shape;740;p9"/>
              <p:cNvCxnSpPr/>
              <p:nvPr/>
            </p:nvCxnSpPr>
            <p:spPr>
              <a:xfrm>
                <a:off x="2018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41" name="Google Shape;741;p9"/>
              <p:cNvCxnSpPr/>
              <p:nvPr/>
            </p:nvCxnSpPr>
            <p:spPr>
              <a:xfrm>
                <a:off x="2160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42" name="Google Shape;742;p9"/>
              <p:cNvCxnSpPr/>
              <p:nvPr/>
            </p:nvCxnSpPr>
            <p:spPr>
              <a:xfrm>
                <a:off x="2303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43" name="Google Shape;743;p9"/>
              <p:cNvCxnSpPr/>
              <p:nvPr/>
            </p:nvCxnSpPr>
            <p:spPr>
              <a:xfrm>
                <a:off x="2446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44" name="Google Shape;744;p9"/>
              <p:cNvCxnSpPr/>
              <p:nvPr/>
            </p:nvCxnSpPr>
            <p:spPr>
              <a:xfrm>
                <a:off x="2589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45" name="Google Shape;745;p9"/>
              <p:cNvCxnSpPr/>
              <p:nvPr/>
            </p:nvCxnSpPr>
            <p:spPr>
              <a:xfrm>
                <a:off x="2732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46" name="Google Shape;746;p9"/>
              <p:cNvCxnSpPr/>
              <p:nvPr/>
            </p:nvCxnSpPr>
            <p:spPr>
              <a:xfrm>
                <a:off x="2875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47" name="Google Shape;747;p9"/>
              <p:cNvCxnSpPr/>
              <p:nvPr/>
            </p:nvCxnSpPr>
            <p:spPr>
              <a:xfrm>
                <a:off x="3018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48" name="Google Shape;748;p9"/>
              <p:cNvCxnSpPr/>
              <p:nvPr/>
            </p:nvCxnSpPr>
            <p:spPr>
              <a:xfrm>
                <a:off x="3161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49" name="Google Shape;749;p9"/>
              <p:cNvCxnSpPr/>
              <p:nvPr/>
            </p:nvCxnSpPr>
            <p:spPr>
              <a:xfrm>
                <a:off x="3303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50" name="Google Shape;750;p9"/>
              <p:cNvCxnSpPr/>
              <p:nvPr/>
            </p:nvCxnSpPr>
            <p:spPr>
              <a:xfrm>
                <a:off x="3446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51" name="Google Shape;751;p9"/>
              <p:cNvCxnSpPr/>
              <p:nvPr/>
            </p:nvCxnSpPr>
            <p:spPr>
              <a:xfrm>
                <a:off x="3589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52" name="Google Shape;752;p9"/>
              <p:cNvCxnSpPr/>
              <p:nvPr/>
            </p:nvCxnSpPr>
            <p:spPr>
              <a:xfrm>
                <a:off x="3732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53" name="Google Shape;753;p9"/>
              <p:cNvCxnSpPr/>
              <p:nvPr/>
            </p:nvCxnSpPr>
            <p:spPr>
              <a:xfrm>
                <a:off x="3875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54" name="Google Shape;754;p9"/>
              <p:cNvCxnSpPr/>
              <p:nvPr/>
            </p:nvCxnSpPr>
            <p:spPr>
              <a:xfrm>
                <a:off x="4018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55" name="Google Shape;755;p9"/>
              <p:cNvCxnSpPr/>
              <p:nvPr/>
            </p:nvCxnSpPr>
            <p:spPr>
              <a:xfrm>
                <a:off x="4161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56" name="Google Shape;756;p9"/>
              <p:cNvCxnSpPr/>
              <p:nvPr/>
            </p:nvCxnSpPr>
            <p:spPr>
              <a:xfrm>
                <a:off x="4304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57" name="Google Shape;757;p9"/>
              <p:cNvCxnSpPr/>
              <p:nvPr/>
            </p:nvCxnSpPr>
            <p:spPr>
              <a:xfrm>
                <a:off x="4446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58" name="Google Shape;758;p9"/>
              <p:cNvCxnSpPr/>
              <p:nvPr/>
            </p:nvCxnSpPr>
            <p:spPr>
              <a:xfrm>
                <a:off x="4589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59" name="Google Shape;759;p9"/>
              <p:cNvCxnSpPr/>
              <p:nvPr/>
            </p:nvCxnSpPr>
            <p:spPr>
              <a:xfrm>
                <a:off x="4732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60" name="Google Shape;760;p9"/>
              <p:cNvCxnSpPr/>
              <p:nvPr/>
            </p:nvCxnSpPr>
            <p:spPr>
              <a:xfrm>
                <a:off x="4875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61" name="Google Shape;761;p9"/>
              <p:cNvCxnSpPr/>
              <p:nvPr/>
            </p:nvCxnSpPr>
            <p:spPr>
              <a:xfrm>
                <a:off x="5018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62" name="Google Shape;762;p9"/>
              <p:cNvCxnSpPr/>
              <p:nvPr/>
            </p:nvCxnSpPr>
            <p:spPr>
              <a:xfrm>
                <a:off x="5161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63" name="Google Shape;763;p9"/>
              <p:cNvCxnSpPr/>
              <p:nvPr/>
            </p:nvCxnSpPr>
            <p:spPr>
              <a:xfrm>
                <a:off x="5304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64" name="Google Shape;764;p9"/>
              <p:cNvCxnSpPr/>
              <p:nvPr/>
            </p:nvCxnSpPr>
            <p:spPr>
              <a:xfrm>
                <a:off x="5447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65" name="Google Shape;765;p9"/>
              <p:cNvCxnSpPr/>
              <p:nvPr/>
            </p:nvCxnSpPr>
            <p:spPr>
              <a:xfrm>
                <a:off x="5589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66" name="Google Shape;766;p9"/>
              <p:cNvCxnSpPr/>
              <p:nvPr/>
            </p:nvCxnSpPr>
            <p:spPr>
              <a:xfrm>
                <a:off x="5732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67" name="Google Shape;767;p9"/>
              <p:cNvCxnSpPr/>
              <p:nvPr/>
            </p:nvCxnSpPr>
            <p:spPr>
              <a:xfrm>
                <a:off x="5875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68" name="Google Shape;768;p9"/>
              <p:cNvCxnSpPr/>
              <p:nvPr/>
            </p:nvCxnSpPr>
            <p:spPr>
              <a:xfrm>
                <a:off x="6018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69" name="Google Shape;769;p9"/>
              <p:cNvCxnSpPr/>
              <p:nvPr/>
            </p:nvCxnSpPr>
            <p:spPr>
              <a:xfrm>
                <a:off x="6161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70" name="Google Shape;770;p9"/>
              <p:cNvCxnSpPr/>
              <p:nvPr/>
            </p:nvCxnSpPr>
            <p:spPr>
              <a:xfrm>
                <a:off x="6304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71" name="Google Shape;771;p9"/>
              <p:cNvCxnSpPr/>
              <p:nvPr/>
            </p:nvCxnSpPr>
            <p:spPr>
              <a:xfrm>
                <a:off x="6447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72" name="Google Shape;772;p9"/>
              <p:cNvCxnSpPr/>
              <p:nvPr/>
            </p:nvCxnSpPr>
            <p:spPr>
              <a:xfrm>
                <a:off x="6590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73" name="Google Shape;773;p9"/>
              <p:cNvCxnSpPr/>
              <p:nvPr/>
            </p:nvCxnSpPr>
            <p:spPr>
              <a:xfrm>
                <a:off x="6732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74" name="Google Shape;774;p9"/>
              <p:cNvCxnSpPr/>
              <p:nvPr/>
            </p:nvCxnSpPr>
            <p:spPr>
              <a:xfrm>
                <a:off x="6875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75" name="Google Shape;775;p9"/>
              <p:cNvCxnSpPr/>
              <p:nvPr/>
            </p:nvCxnSpPr>
            <p:spPr>
              <a:xfrm>
                <a:off x="7018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76" name="Google Shape;776;p9"/>
              <p:cNvCxnSpPr/>
              <p:nvPr/>
            </p:nvCxnSpPr>
            <p:spPr>
              <a:xfrm>
                <a:off x="7161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77" name="Google Shape;777;p9"/>
              <p:cNvCxnSpPr/>
              <p:nvPr/>
            </p:nvCxnSpPr>
            <p:spPr>
              <a:xfrm>
                <a:off x="7304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78" name="Google Shape;778;p9"/>
              <p:cNvCxnSpPr/>
              <p:nvPr/>
            </p:nvCxnSpPr>
            <p:spPr>
              <a:xfrm>
                <a:off x="7447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79" name="Google Shape;779;p9"/>
              <p:cNvCxnSpPr/>
              <p:nvPr/>
            </p:nvCxnSpPr>
            <p:spPr>
              <a:xfrm>
                <a:off x="7590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80" name="Google Shape;780;p9"/>
              <p:cNvCxnSpPr/>
              <p:nvPr/>
            </p:nvCxnSpPr>
            <p:spPr>
              <a:xfrm>
                <a:off x="7733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81" name="Google Shape;781;p9"/>
              <p:cNvCxnSpPr/>
              <p:nvPr/>
            </p:nvCxnSpPr>
            <p:spPr>
              <a:xfrm>
                <a:off x="78759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82" name="Google Shape;782;p9"/>
              <p:cNvCxnSpPr/>
              <p:nvPr/>
            </p:nvCxnSpPr>
            <p:spPr>
              <a:xfrm>
                <a:off x="80188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83" name="Google Shape;783;p9"/>
              <p:cNvCxnSpPr/>
              <p:nvPr/>
            </p:nvCxnSpPr>
            <p:spPr>
              <a:xfrm>
                <a:off x="81617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84" name="Google Shape;784;p9"/>
              <p:cNvCxnSpPr/>
              <p:nvPr/>
            </p:nvCxnSpPr>
            <p:spPr>
              <a:xfrm>
                <a:off x="83046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85" name="Google Shape;785;p9"/>
              <p:cNvCxnSpPr/>
              <p:nvPr/>
            </p:nvCxnSpPr>
            <p:spPr>
              <a:xfrm>
                <a:off x="844747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86" name="Google Shape;786;p9"/>
              <p:cNvCxnSpPr/>
              <p:nvPr/>
            </p:nvCxnSpPr>
            <p:spPr>
              <a:xfrm>
                <a:off x="859035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87" name="Google Shape;787;p9"/>
              <p:cNvCxnSpPr/>
              <p:nvPr/>
            </p:nvCxnSpPr>
            <p:spPr>
              <a:xfrm>
                <a:off x="8733225"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88" name="Google Shape;788;p9"/>
              <p:cNvCxnSpPr/>
              <p:nvPr/>
            </p:nvCxnSpPr>
            <p:spPr>
              <a:xfrm>
                <a:off x="8876100" y="-75925"/>
                <a:ext cx="0" cy="5272200"/>
              </a:xfrm>
              <a:prstGeom prst="straightConnector1">
                <a:avLst/>
              </a:prstGeom>
              <a:noFill/>
              <a:ln cap="flat" cmpd="sng" w="9525">
                <a:solidFill>
                  <a:schemeClr val="lt1"/>
                </a:solidFill>
                <a:prstDash val="solid"/>
                <a:round/>
                <a:headEnd len="med" w="med" type="none"/>
                <a:tailEnd len="med" w="med" type="none"/>
              </a:ln>
            </p:spPr>
          </p:cxnSp>
          <p:cxnSp>
            <p:nvCxnSpPr>
              <p:cNvPr id="789" name="Google Shape;789;p9"/>
              <p:cNvCxnSpPr/>
              <p:nvPr/>
            </p:nvCxnSpPr>
            <p:spPr>
              <a:xfrm>
                <a:off x="9018975" y="-75925"/>
                <a:ext cx="0" cy="5272200"/>
              </a:xfrm>
              <a:prstGeom prst="straightConnector1">
                <a:avLst/>
              </a:prstGeom>
              <a:noFill/>
              <a:ln cap="flat" cmpd="sng" w="9525">
                <a:solidFill>
                  <a:schemeClr val="lt1"/>
                </a:solidFill>
                <a:prstDash val="solid"/>
                <a:round/>
                <a:headEnd len="med" w="med" type="none"/>
                <a:tailEnd len="med" w="med" type="none"/>
              </a:ln>
            </p:spPr>
          </p:cxnSp>
        </p:grpSp>
        <p:grpSp>
          <p:nvGrpSpPr>
            <p:cNvPr id="790" name="Google Shape;790;p9"/>
            <p:cNvGrpSpPr/>
            <p:nvPr/>
          </p:nvGrpSpPr>
          <p:grpSpPr>
            <a:xfrm>
              <a:off x="-42900" y="133350"/>
              <a:ext cx="9229800" cy="4876800"/>
              <a:chOff x="-44050" y="143150"/>
              <a:chExt cx="9229800" cy="4876800"/>
            </a:xfrm>
          </p:grpSpPr>
          <p:cxnSp>
            <p:nvCxnSpPr>
              <p:cNvPr id="791" name="Google Shape;791;p9"/>
              <p:cNvCxnSpPr/>
              <p:nvPr/>
            </p:nvCxnSpPr>
            <p:spPr>
              <a:xfrm>
                <a:off x="-44050" y="14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92" name="Google Shape;792;p9"/>
              <p:cNvCxnSpPr/>
              <p:nvPr/>
            </p:nvCxnSpPr>
            <p:spPr>
              <a:xfrm>
                <a:off x="-44050" y="29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93" name="Google Shape;793;p9"/>
              <p:cNvCxnSpPr/>
              <p:nvPr/>
            </p:nvCxnSpPr>
            <p:spPr>
              <a:xfrm>
                <a:off x="-44050" y="44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94" name="Google Shape;794;p9"/>
              <p:cNvCxnSpPr/>
              <p:nvPr/>
            </p:nvCxnSpPr>
            <p:spPr>
              <a:xfrm>
                <a:off x="-44050" y="60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95" name="Google Shape;795;p9"/>
              <p:cNvCxnSpPr/>
              <p:nvPr/>
            </p:nvCxnSpPr>
            <p:spPr>
              <a:xfrm>
                <a:off x="-44050" y="75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96" name="Google Shape;796;p9"/>
              <p:cNvCxnSpPr/>
              <p:nvPr/>
            </p:nvCxnSpPr>
            <p:spPr>
              <a:xfrm>
                <a:off x="-44050" y="90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97" name="Google Shape;797;p9"/>
              <p:cNvCxnSpPr/>
              <p:nvPr/>
            </p:nvCxnSpPr>
            <p:spPr>
              <a:xfrm>
                <a:off x="-44050" y="105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98" name="Google Shape;798;p9"/>
              <p:cNvCxnSpPr/>
              <p:nvPr/>
            </p:nvCxnSpPr>
            <p:spPr>
              <a:xfrm>
                <a:off x="-44050" y="1209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799" name="Google Shape;799;p9"/>
              <p:cNvCxnSpPr/>
              <p:nvPr/>
            </p:nvCxnSpPr>
            <p:spPr>
              <a:xfrm>
                <a:off x="-44050" y="1362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00" name="Google Shape;800;p9"/>
              <p:cNvCxnSpPr/>
              <p:nvPr/>
            </p:nvCxnSpPr>
            <p:spPr>
              <a:xfrm>
                <a:off x="-44050" y="1514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01" name="Google Shape;801;p9"/>
              <p:cNvCxnSpPr/>
              <p:nvPr/>
            </p:nvCxnSpPr>
            <p:spPr>
              <a:xfrm>
                <a:off x="-44050" y="1667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02" name="Google Shape;802;p9"/>
              <p:cNvCxnSpPr/>
              <p:nvPr/>
            </p:nvCxnSpPr>
            <p:spPr>
              <a:xfrm>
                <a:off x="-44050" y="1819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03" name="Google Shape;803;p9"/>
              <p:cNvCxnSpPr/>
              <p:nvPr/>
            </p:nvCxnSpPr>
            <p:spPr>
              <a:xfrm>
                <a:off x="-44050" y="1971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04" name="Google Shape;804;p9"/>
              <p:cNvCxnSpPr/>
              <p:nvPr/>
            </p:nvCxnSpPr>
            <p:spPr>
              <a:xfrm>
                <a:off x="-44050" y="2124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05" name="Google Shape;805;p9"/>
              <p:cNvCxnSpPr/>
              <p:nvPr/>
            </p:nvCxnSpPr>
            <p:spPr>
              <a:xfrm>
                <a:off x="-44050" y="2276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06" name="Google Shape;806;p9"/>
              <p:cNvCxnSpPr/>
              <p:nvPr/>
            </p:nvCxnSpPr>
            <p:spPr>
              <a:xfrm>
                <a:off x="-44050" y="2429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07" name="Google Shape;807;p9"/>
              <p:cNvCxnSpPr/>
              <p:nvPr/>
            </p:nvCxnSpPr>
            <p:spPr>
              <a:xfrm>
                <a:off x="-44050" y="2581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08" name="Google Shape;808;p9"/>
              <p:cNvCxnSpPr/>
              <p:nvPr/>
            </p:nvCxnSpPr>
            <p:spPr>
              <a:xfrm>
                <a:off x="-44050" y="2733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09" name="Google Shape;809;p9"/>
              <p:cNvCxnSpPr/>
              <p:nvPr/>
            </p:nvCxnSpPr>
            <p:spPr>
              <a:xfrm>
                <a:off x="-44050" y="2886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10" name="Google Shape;810;p9"/>
              <p:cNvCxnSpPr/>
              <p:nvPr/>
            </p:nvCxnSpPr>
            <p:spPr>
              <a:xfrm>
                <a:off x="-44050" y="3038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11" name="Google Shape;811;p9"/>
              <p:cNvCxnSpPr/>
              <p:nvPr/>
            </p:nvCxnSpPr>
            <p:spPr>
              <a:xfrm>
                <a:off x="-44050" y="3191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12" name="Google Shape;812;p9"/>
              <p:cNvCxnSpPr/>
              <p:nvPr/>
            </p:nvCxnSpPr>
            <p:spPr>
              <a:xfrm>
                <a:off x="-44050" y="3343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13" name="Google Shape;813;p9"/>
              <p:cNvCxnSpPr/>
              <p:nvPr/>
            </p:nvCxnSpPr>
            <p:spPr>
              <a:xfrm>
                <a:off x="-44050" y="3495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14" name="Google Shape;814;p9"/>
              <p:cNvCxnSpPr/>
              <p:nvPr/>
            </p:nvCxnSpPr>
            <p:spPr>
              <a:xfrm>
                <a:off x="-44050" y="3648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15" name="Google Shape;815;p9"/>
              <p:cNvCxnSpPr/>
              <p:nvPr/>
            </p:nvCxnSpPr>
            <p:spPr>
              <a:xfrm>
                <a:off x="-44050" y="3800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16" name="Google Shape;816;p9"/>
              <p:cNvCxnSpPr/>
              <p:nvPr/>
            </p:nvCxnSpPr>
            <p:spPr>
              <a:xfrm>
                <a:off x="-44050" y="3953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17" name="Google Shape;817;p9"/>
              <p:cNvCxnSpPr/>
              <p:nvPr/>
            </p:nvCxnSpPr>
            <p:spPr>
              <a:xfrm>
                <a:off x="-44050" y="4105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18" name="Google Shape;818;p9"/>
              <p:cNvCxnSpPr/>
              <p:nvPr/>
            </p:nvCxnSpPr>
            <p:spPr>
              <a:xfrm>
                <a:off x="-44050" y="42579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19" name="Google Shape;819;p9"/>
              <p:cNvCxnSpPr/>
              <p:nvPr/>
            </p:nvCxnSpPr>
            <p:spPr>
              <a:xfrm>
                <a:off x="-44050" y="44103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20" name="Google Shape;820;p9"/>
              <p:cNvCxnSpPr/>
              <p:nvPr/>
            </p:nvCxnSpPr>
            <p:spPr>
              <a:xfrm>
                <a:off x="-44050" y="45627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21" name="Google Shape;821;p9"/>
              <p:cNvCxnSpPr/>
              <p:nvPr/>
            </p:nvCxnSpPr>
            <p:spPr>
              <a:xfrm>
                <a:off x="-44050" y="47151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22" name="Google Shape;822;p9"/>
              <p:cNvCxnSpPr/>
              <p:nvPr/>
            </p:nvCxnSpPr>
            <p:spPr>
              <a:xfrm>
                <a:off x="-44050" y="4867550"/>
                <a:ext cx="9229800" cy="0"/>
              </a:xfrm>
              <a:prstGeom prst="straightConnector1">
                <a:avLst/>
              </a:prstGeom>
              <a:noFill/>
              <a:ln cap="flat" cmpd="sng" w="9525">
                <a:solidFill>
                  <a:schemeClr val="lt1"/>
                </a:solidFill>
                <a:prstDash val="solid"/>
                <a:round/>
                <a:headEnd len="med" w="med" type="none"/>
                <a:tailEnd len="med" w="med" type="none"/>
              </a:ln>
            </p:spPr>
          </p:cxnSp>
          <p:cxnSp>
            <p:nvCxnSpPr>
              <p:cNvPr id="823" name="Google Shape;823;p9"/>
              <p:cNvCxnSpPr/>
              <p:nvPr/>
            </p:nvCxnSpPr>
            <p:spPr>
              <a:xfrm>
                <a:off x="-44050" y="5019950"/>
                <a:ext cx="9229800" cy="0"/>
              </a:xfrm>
              <a:prstGeom prst="straightConnector1">
                <a:avLst/>
              </a:prstGeom>
              <a:noFill/>
              <a:ln cap="flat" cmpd="sng" w="9525">
                <a:solidFill>
                  <a:schemeClr val="lt1"/>
                </a:solidFill>
                <a:prstDash val="solid"/>
                <a:round/>
                <a:headEnd len="med" w="med" type="none"/>
                <a:tailEnd len="med" w="med" type="none"/>
              </a:ln>
            </p:spPr>
          </p:cxnSp>
        </p:grpSp>
      </p:grpSp>
      <p:sp>
        <p:nvSpPr>
          <p:cNvPr id="824" name="Google Shape;824;p9"/>
          <p:cNvSpPr txBox="1"/>
          <p:nvPr>
            <p:ph type="title"/>
          </p:nvPr>
        </p:nvSpPr>
        <p:spPr>
          <a:xfrm>
            <a:off x="2391875" y="1474350"/>
            <a:ext cx="4360200" cy="109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5" name="Google Shape;825;p9"/>
          <p:cNvSpPr txBox="1"/>
          <p:nvPr>
            <p:ph idx="1" type="subTitle"/>
          </p:nvPr>
        </p:nvSpPr>
        <p:spPr>
          <a:xfrm>
            <a:off x="2391925" y="2571750"/>
            <a:ext cx="4360200" cy="71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26" name="Shape 826"/>
        <p:cNvGrpSpPr/>
        <p:nvPr/>
      </p:nvGrpSpPr>
      <p:grpSpPr>
        <a:xfrm>
          <a:off x="0" y="0"/>
          <a:ext cx="0" cy="0"/>
          <a:chOff x="0" y="0"/>
          <a:chExt cx="0" cy="0"/>
        </a:xfrm>
      </p:grpSpPr>
      <p:sp>
        <p:nvSpPr>
          <p:cNvPr id="827" name="Google Shape;827;p10"/>
          <p:cNvSpPr/>
          <p:nvPr>
            <p:ph idx="2" type="pic"/>
          </p:nvPr>
        </p:nvSpPr>
        <p:spPr>
          <a:xfrm>
            <a:off x="0" y="0"/>
            <a:ext cx="9144000" cy="5143500"/>
          </a:xfrm>
          <a:prstGeom prst="rect">
            <a:avLst/>
          </a:prstGeom>
          <a:noFill/>
          <a:ln>
            <a:noFill/>
          </a:ln>
        </p:spPr>
      </p:sp>
      <p:sp>
        <p:nvSpPr>
          <p:cNvPr id="828" name="Google Shape;828;p10"/>
          <p:cNvSpPr txBox="1"/>
          <p:nvPr>
            <p:ph type="title"/>
          </p:nvPr>
        </p:nvSpPr>
        <p:spPr>
          <a:xfrm>
            <a:off x="720000" y="4054800"/>
            <a:ext cx="7704000" cy="5487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31645"/>
            <a:ext cx="7704000" cy="640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dk1"/>
              </a:buClr>
              <a:buSzPts val="3500"/>
              <a:buFont typeface="Epilogue SemiBold"/>
              <a:buNone/>
              <a:defRPr sz="3500">
                <a:solidFill>
                  <a:schemeClr val="dk1"/>
                </a:solidFill>
                <a:latin typeface="Epilogue SemiBold"/>
                <a:ea typeface="Epilogue SemiBold"/>
                <a:cs typeface="Epilogue SemiBold"/>
                <a:sym typeface="Epilogue SemiBold"/>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1pPr>
            <a:lvl2pPr indent="-317500" lvl="1" marL="9144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2pPr>
            <a:lvl3pPr indent="-317500" lvl="2" marL="13716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3pPr>
            <a:lvl4pPr indent="-317500" lvl="3" marL="18288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4pPr>
            <a:lvl5pPr indent="-317500" lvl="4" marL="22860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5pPr>
            <a:lvl6pPr indent="-317500" lvl="5" marL="27432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6pPr>
            <a:lvl7pPr indent="-317500" lvl="6" marL="32004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7pPr>
            <a:lvl8pPr indent="-317500" lvl="7" marL="36576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8pPr>
            <a:lvl9pPr indent="-317500" lvl="8" marL="4114800">
              <a:lnSpc>
                <a:spcPct val="115000"/>
              </a:lnSpc>
              <a:spcBef>
                <a:spcPts val="1600"/>
              </a:spcBef>
              <a:spcAft>
                <a:spcPts val="1600"/>
              </a:spcAft>
              <a:buClr>
                <a:schemeClr val="dk1"/>
              </a:buClr>
              <a:buSzPts val="1400"/>
              <a:buFont typeface="Actor"/>
              <a:buChar char="■"/>
              <a:defRPr>
                <a:solidFill>
                  <a:schemeClr val="dk1"/>
                </a:solidFill>
                <a:latin typeface="Actor"/>
                <a:ea typeface="Actor"/>
                <a:cs typeface="Actor"/>
                <a:sym typeface="Acto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6" name="Shape 2936"/>
        <p:cNvGrpSpPr/>
        <p:nvPr/>
      </p:nvGrpSpPr>
      <p:grpSpPr>
        <a:xfrm>
          <a:off x="0" y="0"/>
          <a:ext cx="0" cy="0"/>
          <a:chOff x="0" y="0"/>
          <a:chExt cx="0" cy="0"/>
        </a:xfrm>
      </p:grpSpPr>
      <p:sp>
        <p:nvSpPr>
          <p:cNvPr id="2937" name="Google Shape;2937;p32"/>
          <p:cNvSpPr txBox="1"/>
          <p:nvPr>
            <p:ph type="ctrTitle"/>
          </p:nvPr>
        </p:nvSpPr>
        <p:spPr>
          <a:xfrm>
            <a:off x="914400" y="804826"/>
            <a:ext cx="7315200" cy="207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Application of Engineering Mathematics in</a:t>
            </a:r>
            <a:endParaRPr sz="4000"/>
          </a:p>
          <a:p>
            <a:pPr indent="0" lvl="0" marL="0" rtl="0" algn="ctr">
              <a:spcBef>
                <a:spcPts val="0"/>
              </a:spcBef>
              <a:spcAft>
                <a:spcPts val="0"/>
              </a:spcAft>
              <a:buNone/>
            </a:pPr>
            <a:r>
              <a:rPr b="0" lang="en" sz="4000">
                <a:latin typeface="Epilogue SemiBold"/>
                <a:ea typeface="Epilogue SemiBold"/>
                <a:cs typeface="Epilogue SemiBold"/>
                <a:sym typeface="Epilogue SemiBold"/>
              </a:rPr>
              <a:t> - </a:t>
            </a:r>
            <a:r>
              <a:rPr lang="en" sz="4000"/>
              <a:t>CSE</a:t>
            </a:r>
            <a:r>
              <a:rPr b="0" lang="en" sz="4000">
                <a:latin typeface="Epilogue SemiBold"/>
                <a:ea typeface="Epilogue SemiBold"/>
                <a:cs typeface="Epilogue SemiBold"/>
                <a:sym typeface="Epilogue SemiBold"/>
              </a:rPr>
              <a:t> </a:t>
            </a:r>
            <a:r>
              <a:rPr lang="en" sz="4000"/>
              <a:t>-</a:t>
            </a:r>
            <a:endParaRPr b="0" sz="4000">
              <a:latin typeface="Epilogue SemiBold"/>
              <a:ea typeface="Epilogue SemiBold"/>
              <a:cs typeface="Epilogue SemiBold"/>
              <a:sym typeface="Epilogue SemiBold"/>
            </a:endParaRPr>
          </a:p>
        </p:txBody>
      </p:sp>
      <p:sp>
        <p:nvSpPr>
          <p:cNvPr id="2938" name="Google Shape;2938;p32"/>
          <p:cNvSpPr txBox="1"/>
          <p:nvPr>
            <p:ph idx="1" type="subTitle"/>
          </p:nvPr>
        </p:nvSpPr>
        <p:spPr>
          <a:xfrm>
            <a:off x="2392525" y="3256425"/>
            <a:ext cx="4359000" cy="1532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700" u="sng">
                <a:solidFill>
                  <a:schemeClr val="lt1"/>
                </a:solidFill>
                <a:highlight>
                  <a:schemeClr val="dk1"/>
                </a:highlight>
              </a:rPr>
              <a:t>Presented by-</a:t>
            </a:r>
            <a:endParaRPr sz="1700" u="sng">
              <a:solidFill>
                <a:schemeClr val="lt1"/>
              </a:solidFill>
              <a:highlight>
                <a:schemeClr val="dk1"/>
              </a:highlight>
            </a:endParaRPr>
          </a:p>
          <a:p>
            <a:pPr indent="0" lvl="0" marL="0" rtl="0" algn="ctr">
              <a:lnSpc>
                <a:spcPct val="115000"/>
              </a:lnSpc>
              <a:spcBef>
                <a:spcPts val="0"/>
              </a:spcBef>
              <a:spcAft>
                <a:spcPts val="0"/>
              </a:spcAft>
              <a:buNone/>
            </a:pPr>
            <a:r>
              <a:rPr b="1" lang="en" sz="1900"/>
              <a:t>MD. Sazzadul Islam Shaon</a:t>
            </a:r>
            <a:endParaRPr b="1" sz="1900"/>
          </a:p>
          <a:p>
            <a:pPr indent="0" lvl="0" marL="0" rtl="0" algn="ctr">
              <a:lnSpc>
                <a:spcPct val="115000"/>
              </a:lnSpc>
              <a:spcBef>
                <a:spcPts val="0"/>
              </a:spcBef>
              <a:spcAft>
                <a:spcPts val="0"/>
              </a:spcAft>
              <a:buNone/>
            </a:pPr>
            <a:r>
              <a:rPr lang="en" sz="1900"/>
              <a:t>ID : </a:t>
            </a:r>
            <a:r>
              <a:rPr b="1" lang="en" sz="1900"/>
              <a:t>0242310005101028</a:t>
            </a:r>
            <a:endParaRPr b="1" sz="1900"/>
          </a:p>
          <a:p>
            <a:pPr indent="0" lvl="0" marL="0" rtl="0" algn="ctr">
              <a:lnSpc>
                <a:spcPct val="115000"/>
              </a:lnSpc>
              <a:spcBef>
                <a:spcPts val="0"/>
              </a:spcBef>
              <a:spcAft>
                <a:spcPts val="0"/>
              </a:spcAft>
              <a:buNone/>
            </a:pPr>
            <a:r>
              <a:rPr lang="en" sz="1900"/>
              <a:t>Section : </a:t>
            </a:r>
            <a:r>
              <a:rPr b="1" lang="en" sz="1900"/>
              <a:t>64_B</a:t>
            </a:r>
            <a:endParaRPr b="1" sz="1900"/>
          </a:p>
          <a:p>
            <a:pPr indent="0" lvl="0" marL="0" rtl="0" algn="ctr">
              <a:lnSpc>
                <a:spcPct val="115000"/>
              </a:lnSpc>
              <a:spcBef>
                <a:spcPts val="0"/>
              </a:spcBef>
              <a:spcAft>
                <a:spcPts val="0"/>
              </a:spcAft>
              <a:buNone/>
            </a:pPr>
            <a:r>
              <a:t/>
            </a:r>
            <a:endParaRPr sz="1700"/>
          </a:p>
        </p:txBody>
      </p:sp>
      <p:pic>
        <p:nvPicPr>
          <p:cNvPr id="2939" name="Google Shape;2939;p32"/>
          <p:cNvPicPr preferRelativeResize="0"/>
          <p:nvPr/>
        </p:nvPicPr>
        <p:blipFill>
          <a:blip r:embed="rId3">
            <a:alphaModFix/>
          </a:blip>
          <a:stretch>
            <a:fillRect/>
          </a:stretch>
        </p:blipFill>
        <p:spPr>
          <a:xfrm rot="-690840">
            <a:off x="-553075" y="399072"/>
            <a:ext cx="3082836" cy="731520"/>
          </a:xfrm>
          <a:prstGeom prst="rect">
            <a:avLst/>
          </a:prstGeom>
          <a:noFill/>
          <a:ln>
            <a:noFill/>
          </a:ln>
        </p:spPr>
      </p:pic>
      <p:pic>
        <p:nvPicPr>
          <p:cNvPr id="2940" name="Google Shape;2940;p32"/>
          <p:cNvPicPr preferRelativeResize="0"/>
          <p:nvPr/>
        </p:nvPicPr>
        <p:blipFill>
          <a:blip r:embed="rId4">
            <a:alphaModFix/>
          </a:blip>
          <a:stretch>
            <a:fillRect/>
          </a:stretch>
        </p:blipFill>
        <p:spPr>
          <a:xfrm>
            <a:off x="399166" y="3648298"/>
            <a:ext cx="1005345" cy="1176927"/>
          </a:xfrm>
          <a:prstGeom prst="rect">
            <a:avLst/>
          </a:prstGeom>
          <a:noFill/>
          <a:ln>
            <a:noFill/>
          </a:ln>
        </p:spPr>
      </p:pic>
      <p:pic>
        <p:nvPicPr>
          <p:cNvPr id="2941" name="Google Shape;2941;p32"/>
          <p:cNvPicPr preferRelativeResize="0"/>
          <p:nvPr/>
        </p:nvPicPr>
        <p:blipFill>
          <a:blip r:embed="rId5">
            <a:alphaModFix/>
          </a:blip>
          <a:stretch>
            <a:fillRect/>
          </a:stretch>
        </p:blipFill>
        <p:spPr>
          <a:xfrm rot="394644">
            <a:off x="7284095" y="3366575"/>
            <a:ext cx="1422723" cy="19202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1" name="Shape 3031"/>
        <p:cNvGrpSpPr/>
        <p:nvPr/>
      </p:nvGrpSpPr>
      <p:grpSpPr>
        <a:xfrm>
          <a:off x="0" y="0"/>
          <a:ext cx="0" cy="0"/>
          <a:chOff x="0" y="0"/>
          <a:chExt cx="0" cy="0"/>
        </a:xfrm>
      </p:grpSpPr>
      <p:grpSp>
        <p:nvGrpSpPr>
          <p:cNvPr id="3032" name="Google Shape;3032;p41"/>
          <p:cNvGrpSpPr/>
          <p:nvPr/>
        </p:nvGrpSpPr>
        <p:grpSpPr>
          <a:xfrm>
            <a:off x="1805250" y="716663"/>
            <a:ext cx="5533500" cy="3710170"/>
            <a:chOff x="1805250" y="716663"/>
            <a:chExt cx="5533500" cy="3710170"/>
          </a:xfrm>
        </p:grpSpPr>
        <p:sp>
          <p:nvSpPr>
            <p:cNvPr id="3033" name="Google Shape;3033;p41"/>
            <p:cNvSpPr/>
            <p:nvPr/>
          </p:nvSpPr>
          <p:spPr>
            <a:xfrm>
              <a:off x="1805250" y="716663"/>
              <a:ext cx="5533500" cy="3236100"/>
            </a:xfrm>
            <a:prstGeom prst="roundRect">
              <a:avLst>
                <a:gd fmla="val 617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41"/>
            <p:cNvSpPr/>
            <p:nvPr/>
          </p:nvSpPr>
          <p:spPr>
            <a:xfrm>
              <a:off x="4223579" y="3952728"/>
              <a:ext cx="696600" cy="2370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41"/>
            <p:cNvSpPr/>
            <p:nvPr/>
          </p:nvSpPr>
          <p:spPr>
            <a:xfrm>
              <a:off x="4038083" y="4189833"/>
              <a:ext cx="1067700" cy="237000"/>
            </a:xfrm>
            <a:prstGeom prst="roundRect">
              <a:avLst>
                <a:gd fmla="val 2519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41"/>
            <p:cNvSpPr/>
            <p:nvPr/>
          </p:nvSpPr>
          <p:spPr>
            <a:xfrm>
              <a:off x="4223579" y="3952728"/>
              <a:ext cx="696600" cy="237000"/>
            </a:xfrm>
            <a:prstGeom prst="roundRect">
              <a:avLst>
                <a:gd fmla="val 0" name="adj"/>
              </a:avLst>
            </a:prstGeom>
            <a:solidFill>
              <a:srgbClr val="3F3F3F">
                <a:alpha val="2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41"/>
            <p:cNvSpPr/>
            <p:nvPr/>
          </p:nvSpPr>
          <p:spPr>
            <a:xfrm>
              <a:off x="1929693" y="831974"/>
              <a:ext cx="5284800" cy="2982000"/>
            </a:xfrm>
            <a:prstGeom prst="roundRect">
              <a:avLst>
                <a:gd fmla="val 617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8" name="Google Shape;3038;p41"/>
          <p:cNvSpPr txBox="1"/>
          <p:nvPr/>
        </p:nvSpPr>
        <p:spPr>
          <a:xfrm>
            <a:off x="2111750" y="1048275"/>
            <a:ext cx="62634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Epilogue"/>
                <a:ea typeface="Epilogue"/>
                <a:cs typeface="Epilogue"/>
                <a:sym typeface="Epilogue"/>
              </a:rPr>
              <a:t>Thank</a:t>
            </a:r>
            <a:endParaRPr b="1" sz="6000">
              <a:solidFill>
                <a:schemeClr val="dk1"/>
              </a:solidFill>
              <a:latin typeface="Epilogue"/>
              <a:ea typeface="Epilogue"/>
              <a:cs typeface="Epilogue"/>
              <a:sym typeface="Epilogue"/>
            </a:endParaRPr>
          </a:p>
          <a:p>
            <a:pPr indent="0" lvl="0" marL="0" rtl="0" algn="l">
              <a:spcBef>
                <a:spcPts val="0"/>
              </a:spcBef>
              <a:spcAft>
                <a:spcPts val="0"/>
              </a:spcAft>
              <a:buNone/>
            </a:pPr>
            <a:r>
              <a:rPr b="1" lang="en" sz="6000">
                <a:solidFill>
                  <a:schemeClr val="dk1"/>
                </a:solidFill>
                <a:latin typeface="Epilogue"/>
                <a:ea typeface="Epilogue"/>
                <a:cs typeface="Epilogue"/>
                <a:sym typeface="Epilogue"/>
              </a:rPr>
              <a:t>You!</a:t>
            </a:r>
            <a:endParaRPr b="1" sz="6000">
              <a:solidFill>
                <a:schemeClr val="dk1"/>
              </a:solidFill>
              <a:latin typeface="Epilogue"/>
              <a:ea typeface="Epilogue"/>
              <a:cs typeface="Epilogue"/>
              <a:sym typeface="Epilogue"/>
            </a:endParaRPr>
          </a:p>
        </p:txBody>
      </p:sp>
      <p:pic>
        <p:nvPicPr>
          <p:cNvPr id="3039" name="Google Shape;3039;p41"/>
          <p:cNvPicPr preferRelativeResize="0"/>
          <p:nvPr/>
        </p:nvPicPr>
        <p:blipFill>
          <a:blip r:embed="rId3">
            <a:alphaModFix/>
          </a:blip>
          <a:stretch>
            <a:fillRect/>
          </a:stretch>
        </p:blipFill>
        <p:spPr>
          <a:xfrm rot="394644">
            <a:off x="8132295" y="3568700"/>
            <a:ext cx="1422723" cy="1920240"/>
          </a:xfrm>
          <a:prstGeom prst="rect">
            <a:avLst/>
          </a:prstGeom>
          <a:noFill/>
          <a:ln>
            <a:noFill/>
          </a:ln>
        </p:spPr>
      </p:pic>
      <p:pic>
        <p:nvPicPr>
          <p:cNvPr id="3040" name="Google Shape;3040;p41"/>
          <p:cNvPicPr preferRelativeResize="0"/>
          <p:nvPr/>
        </p:nvPicPr>
        <p:blipFill>
          <a:blip r:embed="rId4">
            <a:alphaModFix/>
          </a:blip>
          <a:stretch>
            <a:fillRect/>
          </a:stretch>
        </p:blipFill>
        <p:spPr>
          <a:xfrm rot="783845">
            <a:off x="-221085" y="64203"/>
            <a:ext cx="1571544" cy="20604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5" name="Shape 2945"/>
        <p:cNvGrpSpPr/>
        <p:nvPr/>
      </p:nvGrpSpPr>
      <p:grpSpPr>
        <a:xfrm>
          <a:off x="0" y="0"/>
          <a:ext cx="0" cy="0"/>
          <a:chOff x="0" y="0"/>
          <a:chExt cx="0" cy="0"/>
        </a:xfrm>
      </p:grpSpPr>
      <p:sp>
        <p:nvSpPr>
          <p:cNvPr id="2946" name="Google Shape;2946;p33"/>
          <p:cNvSpPr txBox="1"/>
          <p:nvPr>
            <p:ph type="title"/>
          </p:nvPr>
        </p:nvSpPr>
        <p:spPr>
          <a:xfrm>
            <a:off x="2821350" y="331650"/>
            <a:ext cx="35013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Course Details </a:t>
            </a:r>
            <a:endParaRPr/>
          </a:p>
        </p:txBody>
      </p:sp>
      <p:sp>
        <p:nvSpPr>
          <p:cNvPr id="2947" name="Google Shape;2947;p33"/>
          <p:cNvSpPr txBox="1"/>
          <p:nvPr/>
        </p:nvSpPr>
        <p:spPr>
          <a:xfrm>
            <a:off x="720000" y="1076425"/>
            <a:ext cx="7704000" cy="1015800"/>
          </a:xfrm>
          <a:prstGeom prst="rect">
            <a:avLst/>
          </a:prstGeom>
          <a:noFill/>
          <a:ln>
            <a:noFill/>
          </a:ln>
        </p:spPr>
        <p:txBody>
          <a:bodyPr anchorCtr="0" anchor="t" bIns="91425" lIns="91425" spcFirstLastPara="1" rIns="0" wrap="square" tIns="91425">
            <a:noAutofit/>
          </a:bodyPr>
          <a:lstStyle/>
          <a:p>
            <a:pPr indent="0" lvl="0" marL="0" rtl="0" algn="ctr">
              <a:lnSpc>
                <a:spcPct val="115000"/>
              </a:lnSpc>
              <a:spcBef>
                <a:spcPts val="0"/>
              </a:spcBef>
              <a:spcAft>
                <a:spcPts val="0"/>
              </a:spcAft>
              <a:buNone/>
            </a:pPr>
            <a:r>
              <a:rPr lang="en" sz="1800">
                <a:solidFill>
                  <a:schemeClr val="dk1"/>
                </a:solidFill>
                <a:latin typeface="Actor"/>
                <a:ea typeface="Actor"/>
                <a:cs typeface="Actor"/>
                <a:sym typeface="Actor"/>
              </a:rPr>
              <a:t>Course Title : </a:t>
            </a:r>
            <a:r>
              <a:rPr b="1" lang="en" sz="1800">
                <a:solidFill>
                  <a:schemeClr val="dk1"/>
                </a:solidFill>
                <a:latin typeface="Actor"/>
                <a:ea typeface="Actor"/>
                <a:cs typeface="Actor"/>
                <a:sym typeface="Actor"/>
              </a:rPr>
              <a:t>Engineering </a:t>
            </a:r>
            <a:r>
              <a:rPr b="1" lang="en" sz="1800">
                <a:solidFill>
                  <a:schemeClr val="dk1"/>
                </a:solidFill>
                <a:latin typeface="Actor"/>
                <a:ea typeface="Actor"/>
                <a:cs typeface="Actor"/>
                <a:sym typeface="Actor"/>
              </a:rPr>
              <a:t>Mathematics</a:t>
            </a:r>
            <a:endParaRPr b="1" sz="1800">
              <a:solidFill>
                <a:schemeClr val="dk1"/>
              </a:solidFill>
              <a:latin typeface="Actor"/>
              <a:ea typeface="Actor"/>
              <a:cs typeface="Actor"/>
              <a:sym typeface="Actor"/>
            </a:endParaRPr>
          </a:p>
          <a:p>
            <a:pPr indent="0" lvl="0" marL="0" rtl="0" algn="ctr">
              <a:lnSpc>
                <a:spcPct val="115000"/>
              </a:lnSpc>
              <a:spcBef>
                <a:spcPts val="0"/>
              </a:spcBef>
              <a:spcAft>
                <a:spcPts val="0"/>
              </a:spcAft>
              <a:buNone/>
            </a:pPr>
            <a:r>
              <a:rPr lang="en" sz="1800">
                <a:solidFill>
                  <a:schemeClr val="dk1"/>
                </a:solidFill>
                <a:latin typeface="Actor"/>
                <a:ea typeface="Actor"/>
                <a:cs typeface="Actor"/>
                <a:sym typeface="Actor"/>
              </a:rPr>
              <a:t>Course Code : </a:t>
            </a:r>
            <a:r>
              <a:rPr b="1" lang="en" sz="1800">
                <a:solidFill>
                  <a:schemeClr val="dk1"/>
                </a:solidFill>
                <a:latin typeface="Actor"/>
                <a:ea typeface="Actor"/>
                <a:cs typeface="Actor"/>
                <a:sym typeface="Actor"/>
              </a:rPr>
              <a:t>MAT </a:t>
            </a:r>
            <a:r>
              <a:rPr b="1" lang="en" sz="2200">
                <a:solidFill>
                  <a:schemeClr val="dk1"/>
                </a:solidFill>
                <a:latin typeface="Actor"/>
                <a:ea typeface="Actor"/>
                <a:cs typeface="Actor"/>
                <a:sym typeface="Actor"/>
              </a:rPr>
              <a:t>211</a:t>
            </a:r>
            <a:endParaRPr b="1" sz="2200">
              <a:solidFill>
                <a:schemeClr val="dk1"/>
              </a:solidFill>
              <a:latin typeface="Actor"/>
              <a:ea typeface="Actor"/>
              <a:cs typeface="Actor"/>
              <a:sym typeface="Actor"/>
            </a:endParaRPr>
          </a:p>
        </p:txBody>
      </p:sp>
      <p:pic>
        <p:nvPicPr>
          <p:cNvPr id="2948" name="Google Shape;2948;p33"/>
          <p:cNvPicPr preferRelativeResize="0"/>
          <p:nvPr/>
        </p:nvPicPr>
        <p:blipFill>
          <a:blip r:embed="rId3">
            <a:alphaModFix/>
          </a:blip>
          <a:stretch>
            <a:fillRect/>
          </a:stretch>
        </p:blipFill>
        <p:spPr>
          <a:xfrm>
            <a:off x="7815601" y="503235"/>
            <a:ext cx="1457325" cy="1371600"/>
          </a:xfrm>
          <a:prstGeom prst="rect">
            <a:avLst/>
          </a:prstGeom>
          <a:noFill/>
          <a:ln>
            <a:noFill/>
          </a:ln>
        </p:spPr>
      </p:pic>
      <p:sp>
        <p:nvSpPr>
          <p:cNvPr id="2949" name="Google Shape;2949;p33"/>
          <p:cNvSpPr txBox="1"/>
          <p:nvPr>
            <p:ph type="title"/>
          </p:nvPr>
        </p:nvSpPr>
        <p:spPr>
          <a:xfrm>
            <a:off x="2821350" y="2332650"/>
            <a:ext cx="35013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Tutor Details</a:t>
            </a:r>
            <a:r>
              <a:rPr lang="en"/>
              <a:t> </a:t>
            </a:r>
            <a:endParaRPr/>
          </a:p>
        </p:txBody>
      </p:sp>
      <p:sp>
        <p:nvSpPr>
          <p:cNvPr id="2950" name="Google Shape;2950;p33"/>
          <p:cNvSpPr txBox="1"/>
          <p:nvPr/>
        </p:nvSpPr>
        <p:spPr>
          <a:xfrm>
            <a:off x="720000" y="3284050"/>
            <a:ext cx="7704000" cy="1015800"/>
          </a:xfrm>
          <a:prstGeom prst="rect">
            <a:avLst/>
          </a:prstGeom>
          <a:noFill/>
          <a:ln>
            <a:noFill/>
          </a:ln>
        </p:spPr>
        <p:txBody>
          <a:bodyPr anchorCtr="0" anchor="t" bIns="91425" lIns="91425" spcFirstLastPara="1" rIns="0" wrap="square" tIns="91425">
            <a:noAutofit/>
          </a:bodyPr>
          <a:lstStyle/>
          <a:p>
            <a:pPr indent="0" lvl="0" marL="0" rtl="0" algn="ctr">
              <a:lnSpc>
                <a:spcPct val="115000"/>
              </a:lnSpc>
              <a:spcBef>
                <a:spcPts val="0"/>
              </a:spcBef>
              <a:spcAft>
                <a:spcPts val="0"/>
              </a:spcAft>
              <a:buNone/>
            </a:pPr>
            <a:r>
              <a:rPr lang="en" sz="1800">
                <a:solidFill>
                  <a:schemeClr val="dk1"/>
                </a:solidFill>
                <a:latin typeface="Actor"/>
                <a:ea typeface="Actor"/>
                <a:cs typeface="Actor"/>
                <a:sym typeface="Actor"/>
              </a:rPr>
              <a:t>Name</a:t>
            </a:r>
            <a:r>
              <a:rPr lang="en" sz="1800">
                <a:solidFill>
                  <a:schemeClr val="dk1"/>
                </a:solidFill>
                <a:latin typeface="Actor"/>
                <a:ea typeface="Actor"/>
                <a:cs typeface="Actor"/>
                <a:sym typeface="Actor"/>
              </a:rPr>
              <a:t> : </a:t>
            </a:r>
            <a:r>
              <a:rPr b="1" lang="en" sz="1800">
                <a:solidFill>
                  <a:schemeClr val="dk1"/>
                </a:solidFill>
                <a:latin typeface="Actor"/>
                <a:ea typeface="Actor"/>
                <a:cs typeface="Actor"/>
                <a:sym typeface="Actor"/>
              </a:rPr>
              <a:t>Noor Mohammad</a:t>
            </a:r>
            <a:endParaRPr b="1" sz="1800">
              <a:solidFill>
                <a:schemeClr val="dk1"/>
              </a:solidFill>
              <a:latin typeface="Actor"/>
              <a:ea typeface="Actor"/>
              <a:cs typeface="Actor"/>
              <a:sym typeface="Actor"/>
            </a:endParaRPr>
          </a:p>
          <a:p>
            <a:pPr indent="0" lvl="0" marL="0" rtl="0" algn="ctr">
              <a:lnSpc>
                <a:spcPct val="115000"/>
              </a:lnSpc>
              <a:spcBef>
                <a:spcPts val="0"/>
              </a:spcBef>
              <a:spcAft>
                <a:spcPts val="0"/>
              </a:spcAft>
              <a:buNone/>
            </a:pPr>
            <a:r>
              <a:rPr b="1" lang="en" sz="1800">
                <a:solidFill>
                  <a:schemeClr val="dk1"/>
                </a:solidFill>
                <a:latin typeface="Actor"/>
                <a:ea typeface="Actor"/>
                <a:cs typeface="Actor"/>
                <a:sym typeface="Actor"/>
              </a:rPr>
              <a:t>Lecturer</a:t>
            </a:r>
            <a:r>
              <a:rPr lang="en" sz="1800">
                <a:solidFill>
                  <a:schemeClr val="dk1"/>
                </a:solidFill>
                <a:latin typeface="Actor"/>
                <a:ea typeface="Actor"/>
                <a:cs typeface="Actor"/>
                <a:sym typeface="Actor"/>
              </a:rPr>
              <a:t> </a:t>
            </a:r>
            <a:endParaRPr sz="1800">
              <a:solidFill>
                <a:schemeClr val="dk1"/>
              </a:solidFill>
              <a:latin typeface="Actor"/>
              <a:ea typeface="Actor"/>
              <a:cs typeface="Actor"/>
              <a:sym typeface="Actor"/>
            </a:endParaRPr>
          </a:p>
          <a:p>
            <a:pPr indent="0" lvl="0" marL="0" rtl="0" algn="ctr">
              <a:lnSpc>
                <a:spcPct val="115000"/>
              </a:lnSpc>
              <a:spcBef>
                <a:spcPts val="0"/>
              </a:spcBef>
              <a:spcAft>
                <a:spcPts val="0"/>
              </a:spcAft>
              <a:buNone/>
            </a:pPr>
            <a:r>
              <a:rPr b="1" lang="en" sz="1800">
                <a:solidFill>
                  <a:schemeClr val="dk1"/>
                </a:solidFill>
                <a:latin typeface="Actor"/>
                <a:ea typeface="Actor"/>
                <a:cs typeface="Actor"/>
                <a:sym typeface="Actor"/>
              </a:rPr>
              <a:t>Department of CSE</a:t>
            </a:r>
            <a:endParaRPr b="1" sz="1800">
              <a:solidFill>
                <a:schemeClr val="dk1"/>
              </a:solidFill>
              <a:latin typeface="Actor"/>
              <a:ea typeface="Actor"/>
              <a:cs typeface="Actor"/>
              <a:sym typeface="Acto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4" name="Shape 2954"/>
        <p:cNvGrpSpPr/>
        <p:nvPr/>
      </p:nvGrpSpPr>
      <p:grpSpPr>
        <a:xfrm>
          <a:off x="0" y="0"/>
          <a:ext cx="0" cy="0"/>
          <a:chOff x="0" y="0"/>
          <a:chExt cx="0" cy="0"/>
        </a:xfrm>
      </p:grpSpPr>
      <p:sp>
        <p:nvSpPr>
          <p:cNvPr id="2955" name="Google Shape;2955;p34"/>
          <p:cNvSpPr txBox="1"/>
          <p:nvPr>
            <p:ph type="title"/>
          </p:nvPr>
        </p:nvSpPr>
        <p:spPr>
          <a:xfrm>
            <a:off x="720000" y="2123775"/>
            <a:ext cx="3621000" cy="7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Power of Engineering Mathematics in CSE</a:t>
            </a:r>
            <a:endParaRPr/>
          </a:p>
        </p:txBody>
      </p:sp>
      <p:sp>
        <p:nvSpPr>
          <p:cNvPr id="2956" name="Google Shape;2956;p34"/>
          <p:cNvSpPr txBox="1"/>
          <p:nvPr>
            <p:ph idx="2" type="title"/>
          </p:nvPr>
        </p:nvSpPr>
        <p:spPr>
          <a:xfrm>
            <a:off x="720000" y="1606575"/>
            <a:ext cx="19764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957" name="Google Shape;2957;p34"/>
          <p:cNvSpPr txBox="1"/>
          <p:nvPr>
            <p:ph idx="3" type="title"/>
          </p:nvPr>
        </p:nvSpPr>
        <p:spPr>
          <a:xfrm>
            <a:off x="4803000" y="2047575"/>
            <a:ext cx="3621000" cy="89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Game </a:t>
            </a:r>
            <a:r>
              <a:rPr lang="en"/>
              <a:t>Development, Animation, Graphics</a:t>
            </a:r>
            <a:endParaRPr/>
          </a:p>
        </p:txBody>
      </p:sp>
      <p:sp>
        <p:nvSpPr>
          <p:cNvPr id="2958" name="Google Shape;2958;p34"/>
          <p:cNvSpPr txBox="1"/>
          <p:nvPr>
            <p:ph idx="4" type="title"/>
          </p:nvPr>
        </p:nvSpPr>
        <p:spPr>
          <a:xfrm>
            <a:off x="4802999" y="1606575"/>
            <a:ext cx="19764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959" name="Google Shape;2959;p34"/>
          <p:cNvSpPr txBox="1"/>
          <p:nvPr>
            <p:ph idx="6" type="title"/>
          </p:nvPr>
        </p:nvSpPr>
        <p:spPr>
          <a:xfrm>
            <a:off x="720000" y="3741100"/>
            <a:ext cx="3621000" cy="8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Design &amp; Complexity analysis </a:t>
            </a:r>
            <a:endParaRPr/>
          </a:p>
        </p:txBody>
      </p:sp>
      <p:sp>
        <p:nvSpPr>
          <p:cNvPr id="2960" name="Google Shape;2960;p34"/>
          <p:cNvSpPr txBox="1"/>
          <p:nvPr>
            <p:ph idx="7" type="title"/>
          </p:nvPr>
        </p:nvSpPr>
        <p:spPr>
          <a:xfrm>
            <a:off x="720000" y="3224125"/>
            <a:ext cx="19764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961" name="Google Shape;2961;p34"/>
          <p:cNvSpPr txBox="1"/>
          <p:nvPr>
            <p:ph idx="9" type="title"/>
          </p:nvPr>
        </p:nvSpPr>
        <p:spPr>
          <a:xfrm>
            <a:off x="4802999" y="3741100"/>
            <a:ext cx="3621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2962" name="Google Shape;2962;p34"/>
          <p:cNvSpPr txBox="1"/>
          <p:nvPr>
            <p:ph idx="13" type="title"/>
          </p:nvPr>
        </p:nvSpPr>
        <p:spPr>
          <a:xfrm>
            <a:off x="4802999" y="3224125"/>
            <a:ext cx="19764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2963" name="Google Shape;2963;p34"/>
          <p:cNvSpPr txBox="1"/>
          <p:nvPr>
            <p:ph idx="15" type="title"/>
          </p:nvPr>
        </p:nvSpPr>
        <p:spPr>
          <a:xfrm>
            <a:off x="720000" y="332545"/>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pic>
        <p:nvPicPr>
          <p:cNvPr id="2964" name="Google Shape;2964;p34"/>
          <p:cNvPicPr preferRelativeResize="0"/>
          <p:nvPr/>
        </p:nvPicPr>
        <p:blipFill>
          <a:blip r:embed="rId3">
            <a:alphaModFix/>
          </a:blip>
          <a:stretch>
            <a:fillRect/>
          </a:stretch>
        </p:blipFill>
        <p:spPr>
          <a:xfrm rot="-503466">
            <a:off x="8093645" y="-62325"/>
            <a:ext cx="1422723" cy="19202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8" name="Shape 2968"/>
        <p:cNvGrpSpPr/>
        <p:nvPr/>
      </p:nvGrpSpPr>
      <p:grpSpPr>
        <a:xfrm>
          <a:off x="0" y="0"/>
          <a:ext cx="0" cy="0"/>
          <a:chOff x="0" y="0"/>
          <a:chExt cx="0" cy="0"/>
        </a:xfrm>
      </p:grpSpPr>
      <p:sp>
        <p:nvSpPr>
          <p:cNvPr id="2969" name="Google Shape;2969;p35"/>
          <p:cNvSpPr txBox="1"/>
          <p:nvPr>
            <p:ph type="title"/>
          </p:nvPr>
        </p:nvSpPr>
        <p:spPr>
          <a:xfrm>
            <a:off x="901975" y="421650"/>
            <a:ext cx="7340100" cy="112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Engineering Mathematics</a:t>
            </a:r>
            <a:endParaRPr sz="3500"/>
          </a:p>
        </p:txBody>
      </p:sp>
      <p:sp>
        <p:nvSpPr>
          <p:cNvPr id="2970" name="Google Shape;2970;p35"/>
          <p:cNvSpPr txBox="1"/>
          <p:nvPr>
            <p:ph idx="1" type="subTitle"/>
          </p:nvPr>
        </p:nvSpPr>
        <p:spPr>
          <a:xfrm>
            <a:off x="902125" y="1352550"/>
            <a:ext cx="7340100" cy="151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t>Engineering Mathematics is the mathematical methods and techniques that come in handy to solve engineering problems.  This includes things like calculus, linear algebra, statistics, and more, applied to practical engineering situations.</a:t>
            </a:r>
            <a:endParaRPr b="1" sz="2000"/>
          </a:p>
        </p:txBody>
      </p:sp>
      <p:pic>
        <p:nvPicPr>
          <p:cNvPr id="2971" name="Google Shape;2971;p35"/>
          <p:cNvPicPr preferRelativeResize="0"/>
          <p:nvPr/>
        </p:nvPicPr>
        <p:blipFill>
          <a:blip r:embed="rId3">
            <a:alphaModFix/>
          </a:blip>
          <a:stretch>
            <a:fillRect/>
          </a:stretch>
        </p:blipFill>
        <p:spPr>
          <a:xfrm rot="5400000">
            <a:off x="-165536" y="235910"/>
            <a:ext cx="1457325" cy="1371600"/>
          </a:xfrm>
          <a:prstGeom prst="rect">
            <a:avLst/>
          </a:prstGeom>
          <a:noFill/>
          <a:ln>
            <a:noFill/>
          </a:ln>
        </p:spPr>
      </p:pic>
      <p:pic>
        <p:nvPicPr>
          <p:cNvPr id="2972" name="Google Shape;2972;p35"/>
          <p:cNvPicPr preferRelativeResize="0"/>
          <p:nvPr/>
        </p:nvPicPr>
        <p:blipFill>
          <a:blip r:embed="rId4">
            <a:alphaModFix/>
          </a:blip>
          <a:stretch>
            <a:fillRect/>
          </a:stretch>
        </p:blipFill>
        <p:spPr>
          <a:xfrm flipH="1">
            <a:off x="-99727" y="2857500"/>
            <a:ext cx="1093694" cy="2285999"/>
          </a:xfrm>
          <a:prstGeom prst="rect">
            <a:avLst/>
          </a:prstGeom>
          <a:noFill/>
          <a:ln>
            <a:noFill/>
          </a:ln>
        </p:spPr>
      </p:pic>
      <p:pic>
        <p:nvPicPr>
          <p:cNvPr id="2973" name="Google Shape;2973;p35"/>
          <p:cNvPicPr preferRelativeResize="0"/>
          <p:nvPr/>
        </p:nvPicPr>
        <p:blipFill>
          <a:blip r:embed="rId5">
            <a:alphaModFix/>
          </a:blip>
          <a:stretch>
            <a:fillRect/>
          </a:stretch>
        </p:blipFill>
        <p:spPr>
          <a:xfrm rot="783854">
            <a:off x="8237974" y="2762675"/>
            <a:ext cx="1987658" cy="26060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7" name="Shape 2977"/>
        <p:cNvGrpSpPr/>
        <p:nvPr/>
      </p:nvGrpSpPr>
      <p:grpSpPr>
        <a:xfrm>
          <a:off x="0" y="0"/>
          <a:ext cx="0" cy="0"/>
          <a:chOff x="0" y="0"/>
          <a:chExt cx="0" cy="0"/>
        </a:xfrm>
      </p:grpSpPr>
      <p:sp>
        <p:nvSpPr>
          <p:cNvPr id="2978" name="Google Shape;2978;p36"/>
          <p:cNvSpPr txBox="1"/>
          <p:nvPr>
            <p:ph type="title"/>
          </p:nvPr>
        </p:nvSpPr>
        <p:spPr>
          <a:xfrm>
            <a:off x="1423400" y="612375"/>
            <a:ext cx="67509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Power of Engineering Mathematics in CSE</a:t>
            </a:r>
            <a:endParaRPr sz="2400"/>
          </a:p>
        </p:txBody>
      </p:sp>
      <p:sp>
        <p:nvSpPr>
          <p:cNvPr id="2979" name="Google Shape;2979;p36"/>
          <p:cNvSpPr txBox="1"/>
          <p:nvPr>
            <p:ph idx="1" type="subTitle"/>
          </p:nvPr>
        </p:nvSpPr>
        <p:spPr>
          <a:xfrm>
            <a:off x="1564750" y="1405050"/>
            <a:ext cx="4572000" cy="31122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900"/>
              <a:t>Game </a:t>
            </a:r>
            <a:r>
              <a:rPr b="1" lang="en" sz="1900"/>
              <a:t>Development</a:t>
            </a:r>
            <a:endParaRPr b="1" sz="1900"/>
          </a:p>
          <a:p>
            <a:pPr indent="-336550" lvl="0" marL="457200" rtl="0" algn="l">
              <a:lnSpc>
                <a:spcPct val="150000"/>
              </a:lnSpc>
              <a:spcBef>
                <a:spcPts val="0"/>
              </a:spcBef>
              <a:spcAft>
                <a:spcPts val="0"/>
              </a:spcAft>
              <a:buSzPts val="1700"/>
              <a:buChar char="●"/>
            </a:pPr>
            <a:r>
              <a:rPr b="1" lang="en" sz="1900"/>
              <a:t>Algorithm Design</a:t>
            </a:r>
            <a:endParaRPr b="1" sz="1900"/>
          </a:p>
          <a:p>
            <a:pPr indent="-336550" lvl="0" marL="457200" rtl="0" algn="l">
              <a:lnSpc>
                <a:spcPct val="150000"/>
              </a:lnSpc>
              <a:spcBef>
                <a:spcPts val="0"/>
              </a:spcBef>
              <a:spcAft>
                <a:spcPts val="0"/>
              </a:spcAft>
              <a:buSzPts val="1700"/>
              <a:buChar char="●"/>
            </a:pPr>
            <a:r>
              <a:rPr b="1" lang="en" sz="1900"/>
              <a:t>Complexity analysis</a:t>
            </a:r>
            <a:endParaRPr b="1" sz="1900"/>
          </a:p>
          <a:p>
            <a:pPr indent="-336550" lvl="0" marL="457200" rtl="0" algn="l">
              <a:lnSpc>
                <a:spcPct val="150000"/>
              </a:lnSpc>
              <a:spcBef>
                <a:spcPts val="0"/>
              </a:spcBef>
              <a:spcAft>
                <a:spcPts val="0"/>
              </a:spcAft>
              <a:buSzPts val="1700"/>
              <a:buChar char="●"/>
            </a:pPr>
            <a:r>
              <a:rPr b="1" lang="en" sz="1900"/>
              <a:t>Simulating</a:t>
            </a:r>
            <a:r>
              <a:rPr b="1" lang="en" sz="1900"/>
              <a:t> Dynamic System</a:t>
            </a:r>
            <a:endParaRPr b="1" sz="1900"/>
          </a:p>
          <a:p>
            <a:pPr indent="-336550" lvl="0" marL="457200" rtl="0" algn="l">
              <a:lnSpc>
                <a:spcPct val="150000"/>
              </a:lnSpc>
              <a:spcBef>
                <a:spcPts val="0"/>
              </a:spcBef>
              <a:spcAft>
                <a:spcPts val="0"/>
              </a:spcAft>
              <a:buSzPts val="1700"/>
              <a:buChar char="●"/>
            </a:pPr>
            <a:r>
              <a:rPr b="1" lang="en" sz="1900"/>
              <a:t>Computer Graphics</a:t>
            </a:r>
            <a:endParaRPr b="1" sz="1900"/>
          </a:p>
          <a:p>
            <a:pPr indent="-336550" lvl="0" marL="457200" rtl="0" algn="l">
              <a:lnSpc>
                <a:spcPct val="150000"/>
              </a:lnSpc>
              <a:spcBef>
                <a:spcPts val="0"/>
              </a:spcBef>
              <a:spcAft>
                <a:spcPts val="0"/>
              </a:spcAft>
              <a:buSzPts val="1700"/>
              <a:buChar char="●"/>
            </a:pPr>
            <a:r>
              <a:rPr b="1" lang="en" sz="1900"/>
              <a:t>Artificial </a:t>
            </a:r>
            <a:r>
              <a:rPr b="1" lang="en" sz="1900"/>
              <a:t>Intelligence</a:t>
            </a:r>
            <a:endParaRPr b="1" sz="1900"/>
          </a:p>
          <a:p>
            <a:pPr indent="-336550" lvl="0" marL="457200" rtl="0" algn="l">
              <a:lnSpc>
                <a:spcPct val="150000"/>
              </a:lnSpc>
              <a:spcBef>
                <a:spcPts val="0"/>
              </a:spcBef>
              <a:spcAft>
                <a:spcPts val="0"/>
              </a:spcAft>
              <a:buSzPts val="1700"/>
              <a:buChar char="●"/>
            </a:pPr>
            <a:r>
              <a:rPr b="1" lang="en" sz="1900"/>
              <a:t>Machine Learning</a:t>
            </a:r>
            <a:r>
              <a:rPr lang="en" sz="1900"/>
              <a:t> </a:t>
            </a:r>
            <a:r>
              <a:rPr lang="en" sz="1900"/>
              <a:t>  </a:t>
            </a:r>
            <a:endParaRPr sz="1900"/>
          </a:p>
        </p:txBody>
      </p:sp>
      <p:sp>
        <p:nvSpPr>
          <p:cNvPr id="2980" name="Google Shape;2980;p36"/>
          <p:cNvSpPr txBox="1"/>
          <p:nvPr>
            <p:ph idx="2" type="title"/>
          </p:nvPr>
        </p:nvSpPr>
        <p:spPr>
          <a:xfrm>
            <a:off x="558450" y="451250"/>
            <a:ext cx="941100" cy="78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01</a:t>
            </a:r>
            <a:endParaRPr sz="4800"/>
          </a:p>
        </p:txBody>
      </p:sp>
      <p:pic>
        <p:nvPicPr>
          <p:cNvPr id="2981" name="Google Shape;2981;p36"/>
          <p:cNvPicPr preferRelativeResize="0"/>
          <p:nvPr/>
        </p:nvPicPr>
        <p:blipFill>
          <a:blip r:embed="rId3">
            <a:alphaModFix/>
          </a:blip>
          <a:stretch>
            <a:fillRect/>
          </a:stretch>
        </p:blipFill>
        <p:spPr>
          <a:xfrm flipH="1" rot="690840">
            <a:off x="5049487" y="4241197"/>
            <a:ext cx="3082836" cy="731520"/>
          </a:xfrm>
          <a:prstGeom prst="rect">
            <a:avLst/>
          </a:prstGeom>
          <a:noFill/>
          <a:ln>
            <a:noFill/>
          </a:ln>
        </p:spPr>
      </p:pic>
      <p:pic>
        <p:nvPicPr>
          <p:cNvPr id="2982" name="Google Shape;2982;p36"/>
          <p:cNvPicPr preferRelativeResize="0"/>
          <p:nvPr/>
        </p:nvPicPr>
        <p:blipFill>
          <a:blip r:embed="rId4">
            <a:alphaModFix/>
          </a:blip>
          <a:stretch>
            <a:fillRect/>
          </a:stretch>
        </p:blipFill>
        <p:spPr>
          <a:xfrm flipH="1">
            <a:off x="12" y="3635398"/>
            <a:ext cx="1005345" cy="1176927"/>
          </a:xfrm>
          <a:prstGeom prst="rect">
            <a:avLst/>
          </a:prstGeom>
          <a:noFill/>
          <a:ln>
            <a:noFill/>
          </a:ln>
        </p:spPr>
      </p:pic>
      <p:pic>
        <p:nvPicPr>
          <p:cNvPr id="2983" name="Google Shape;2983;p36"/>
          <p:cNvPicPr preferRelativeResize="0"/>
          <p:nvPr/>
        </p:nvPicPr>
        <p:blipFill>
          <a:blip r:embed="rId5">
            <a:alphaModFix/>
          </a:blip>
          <a:stretch>
            <a:fillRect/>
          </a:stretch>
        </p:blipFill>
        <p:spPr>
          <a:xfrm rot="-504354">
            <a:off x="7077531" y="1498725"/>
            <a:ext cx="1422723" cy="19202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7" name="Shape 2987"/>
        <p:cNvGrpSpPr/>
        <p:nvPr/>
      </p:nvGrpSpPr>
      <p:grpSpPr>
        <a:xfrm>
          <a:off x="0" y="0"/>
          <a:ext cx="0" cy="0"/>
          <a:chOff x="0" y="0"/>
          <a:chExt cx="0" cy="0"/>
        </a:xfrm>
      </p:grpSpPr>
      <p:sp>
        <p:nvSpPr>
          <p:cNvPr id="2988" name="Google Shape;2988;p37"/>
          <p:cNvSpPr txBox="1"/>
          <p:nvPr>
            <p:ph idx="1" type="subTitle"/>
          </p:nvPr>
        </p:nvSpPr>
        <p:spPr>
          <a:xfrm>
            <a:off x="447525" y="1096475"/>
            <a:ext cx="2664900" cy="462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Physics</a:t>
            </a:r>
            <a:r>
              <a:rPr b="1" lang="en" sz="2000"/>
              <a:t> Simulation</a:t>
            </a:r>
            <a:endParaRPr b="1" sz="2000"/>
          </a:p>
          <a:p>
            <a:pPr indent="0" lvl="0" marL="0" rtl="0" algn="l">
              <a:spcBef>
                <a:spcPts val="0"/>
              </a:spcBef>
              <a:spcAft>
                <a:spcPts val="0"/>
              </a:spcAft>
              <a:buNone/>
            </a:pPr>
            <a:r>
              <a:rPr b="1" lang="en" sz="1800"/>
              <a:t>      </a:t>
            </a:r>
            <a:endParaRPr b="1" sz="1800"/>
          </a:p>
        </p:txBody>
      </p:sp>
      <p:pic>
        <p:nvPicPr>
          <p:cNvPr id="2989" name="Google Shape;2989;p37"/>
          <p:cNvPicPr preferRelativeResize="0"/>
          <p:nvPr/>
        </p:nvPicPr>
        <p:blipFill>
          <a:blip r:embed="rId3">
            <a:alphaModFix/>
          </a:blip>
          <a:stretch>
            <a:fillRect/>
          </a:stretch>
        </p:blipFill>
        <p:spPr>
          <a:xfrm>
            <a:off x="7330975" y="144098"/>
            <a:ext cx="1722120" cy="914400"/>
          </a:xfrm>
          <a:prstGeom prst="rect">
            <a:avLst/>
          </a:prstGeom>
          <a:noFill/>
          <a:ln>
            <a:noFill/>
          </a:ln>
        </p:spPr>
      </p:pic>
      <p:sp>
        <p:nvSpPr>
          <p:cNvPr id="2990" name="Google Shape;2990;p37"/>
          <p:cNvSpPr txBox="1"/>
          <p:nvPr>
            <p:ph idx="4294967295" type="title"/>
          </p:nvPr>
        </p:nvSpPr>
        <p:spPr>
          <a:xfrm>
            <a:off x="558450" y="146450"/>
            <a:ext cx="941100" cy="7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lt2"/>
                </a:solidFill>
              </a:rPr>
              <a:t>02</a:t>
            </a:r>
            <a:endParaRPr sz="4800">
              <a:solidFill>
                <a:schemeClr val="lt2"/>
              </a:solidFill>
            </a:endParaRPr>
          </a:p>
        </p:txBody>
      </p:sp>
      <p:sp>
        <p:nvSpPr>
          <p:cNvPr id="2991" name="Google Shape;2991;p37"/>
          <p:cNvSpPr txBox="1"/>
          <p:nvPr>
            <p:ph type="title"/>
          </p:nvPr>
        </p:nvSpPr>
        <p:spPr>
          <a:xfrm>
            <a:off x="1423400" y="307575"/>
            <a:ext cx="6750900" cy="46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Calculus in Game Development</a:t>
            </a:r>
            <a:endParaRPr sz="2400"/>
          </a:p>
        </p:txBody>
      </p:sp>
      <p:sp>
        <p:nvSpPr>
          <p:cNvPr id="2992" name="Google Shape;2992;p37"/>
          <p:cNvSpPr txBox="1"/>
          <p:nvPr/>
        </p:nvSpPr>
        <p:spPr>
          <a:xfrm>
            <a:off x="907300" y="1504350"/>
            <a:ext cx="48366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chemeClr val="dk1"/>
                </a:solidFill>
                <a:latin typeface="Actor"/>
                <a:ea typeface="Actor"/>
                <a:cs typeface="Actor"/>
                <a:sym typeface="Actor"/>
              </a:rPr>
              <a:t>Calculus helps model real-world physics like motion, gravity, and collision detection, creating realistic and dynamic game environments</a:t>
            </a:r>
            <a:endParaRPr sz="1800">
              <a:solidFill>
                <a:schemeClr val="dk1"/>
              </a:solidFill>
              <a:latin typeface="Actor"/>
              <a:ea typeface="Actor"/>
              <a:cs typeface="Actor"/>
              <a:sym typeface="Actor"/>
            </a:endParaRPr>
          </a:p>
        </p:txBody>
      </p:sp>
      <p:sp>
        <p:nvSpPr>
          <p:cNvPr id="2993" name="Google Shape;2993;p37"/>
          <p:cNvSpPr txBox="1"/>
          <p:nvPr>
            <p:ph idx="1" type="subTitle"/>
          </p:nvPr>
        </p:nvSpPr>
        <p:spPr>
          <a:xfrm>
            <a:off x="447525" y="2423125"/>
            <a:ext cx="2664900" cy="462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Animation</a:t>
            </a:r>
            <a:endParaRPr b="1" sz="2000"/>
          </a:p>
          <a:p>
            <a:pPr indent="0" lvl="0" marL="0" rtl="0" algn="l">
              <a:spcBef>
                <a:spcPts val="0"/>
              </a:spcBef>
              <a:spcAft>
                <a:spcPts val="0"/>
              </a:spcAft>
              <a:buNone/>
            </a:pPr>
            <a:r>
              <a:rPr b="1" lang="en" sz="1800"/>
              <a:t>      </a:t>
            </a:r>
            <a:endParaRPr b="1" sz="1800"/>
          </a:p>
        </p:txBody>
      </p:sp>
      <p:sp>
        <p:nvSpPr>
          <p:cNvPr id="2994" name="Google Shape;2994;p37"/>
          <p:cNvSpPr txBox="1"/>
          <p:nvPr/>
        </p:nvSpPr>
        <p:spPr>
          <a:xfrm>
            <a:off x="941850" y="2841725"/>
            <a:ext cx="48366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chemeClr val="dk1"/>
                </a:solidFill>
                <a:latin typeface="Actor"/>
                <a:ea typeface="Actor"/>
                <a:cs typeface="Actor"/>
                <a:sym typeface="Actor"/>
              </a:rPr>
              <a:t>Use derivatives to animate smooth movement and transitions for game characters and objects.</a:t>
            </a:r>
            <a:endParaRPr sz="2400">
              <a:solidFill>
                <a:schemeClr val="dk1"/>
              </a:solidFill>
              <a:latin typeface="Actor"/>
              <a:ea typeface="Actor"/>
              <a:cs typeface="Actor"/>
              <a:sym typeface="Actor"/>
            </a:endParaRPr>
          </a:p>
        </p:txBody>
      </p:sp>
      <p:sp>
        <p:nvSpPr>
          <p:cNvPr id="2995" name="Google Shape;2995;p37"/>
          <p:cNvSpPr txBox="1"/>
          <p:nvPr>
            <p:ph idx="1" type="subTitle"/>
          </p:nvPr>
        </p:nvSpPr>
        <p:spPr>
          <a:xfrm>
            <a:off x="447525" y="3524000"/>
            <a:ext cx="2664900" cy="462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Optimization</a:t>
            </a:r>
            <a:endParaRPr b="1" sz="2000"/>
          </a:p>
          <a:p>
            <a:pPr indent="0" lvl="0" marL="0" rtl="0" algn="l">
              <a:spcBef>
                <a:spcPts val="0"/>
              </a:spcBef>
              <a:spcAft>
                <a:spcPts val="0"/>
              </a:spcAft>
              <a:buNone/>
            </a:pPr>
            <a:r>
              <a:rPr b="1" lang="en" sz="1800"/>
              <a:t>      </a:t>
            </a:r>
            <a:endParaRPr b="1" sz="1800"/>
          </a:p>
        </p:txBody>
      </p:sp>
      <p:sp>
        <p:nvSpPr>
          <p:cNvPr id="2996" name="Google Shape;2996;p37"/>
          <p:cNvSpPr txBox="1"/>
          <p:nvPr/>
        </p:nvSpPr>
        <p:spPr>
          <a:xfrm>
            <a:off x="941850" y="3942600"/>
            <a:ext cx="48366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chemeClr val="dk1"/>
                </a:solidFill>
                <a:latin typeface="Actor"/>
                <a:ea typeface="Actor"/>
                <a:cs typeface="Actor"/>
                <a:sym typeface="Actor"/>
              </a:rPr>
              <a:t>Calculus helps optimize game performance by finding the most efficient ways to render graphics, calculate AI behavior, and manage resources.</a:t>
            </a:r>
            <a:endParaRPr sz="2400">
              <a:solidFill>
                <a:schemeClr val="dk1"/>
              </a:solidFill>
              <a:latin typeface="Actor"/>
              <a:ea typeface="Actor"/>
              <a:cs typeface="Actor"/>
              <a:sym typeface="Actor"/>
            </a:endParaRPr>
          </a:p>
        </p:txBody>
      </p:sp>
      <p:pic>
        <p:nvPicPr>
          <p:cNvPr id="2997" name="Google Shape;2997;p37"/>
          <p:cNvPicPr preferRelativeResize="0"/>
          <p:nvPr/>
        </p:nvPicPr>
        <p:blipFill rotWithShape="1">
          <a:blip r:embed="rId4">
            <a:alphaModFix/>
          </a:blip>
          <a:srcRect b="0" l="2144" r="29777" t="0"/>
          <a:stretch/>
        </p:blipFill>
        <p:spPr>
          <a:xfrm>
            <a:off x="5882400" y="1403150"/>
            <a:ext cx="3101874" cy="302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1" name="Shape 3001"/>
        <p:cNvGrpSpPr/>
        <p:nvPr/>
      </p:nvGrpSpPr>
      <p:grpSpPr>
        <a:xfrm>
          <a:off x="0" y="0"/>
          <a:ext cx="0" cy="0"/>
          <a:chOff x="0" y="0"/>
          <a:chExt cx="0" cy="0"/>
        </a:xfrm>
      </p:grpSpPr>
      <p:sp>
        <p:nvSpPr>
          <p:cNvPr id="3002" name="Google Shape;3002;p38"/>
          <p:cNvSpPr txBox="1"/>
          <p:nvPr>
            <p:ph type="title"/>
          </p:nvPr>
        </p:nvSpPr>
        <p:spPr>
          <a:xfrm>
            <a:off x="923700" y="345425"/>
            <a:ext cx="7296600" cy="4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Algorithm Design &amp; Complexity analysis</a:t>
            </a:r>
            <a:endParaRPr sz="3700"/>
          </a:p>
        </p:txBody>
      </p:sp>
      <p:sp>
        <p:nvSpPr>
          <p:cNvPr id="3003" name="Google Shape;3003;p38"/>
          <p:cNvSpPr txBox="1"/>
          <p:nvPr>
            <p:ph idx="4294967295" type="title"/>
          </p:nvPr>
        </p:nvSpPr>
        <p:spPr>
          <a:xfrm>
            <a:off x="558450" y="146450"/>
            <a:ext cx="941100" cy="7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lt2"/>
                </a:solidFill>
              </a:rPr>
              <a:t>03</a:t>
            </a:r>
            <a:endParaRPr sz="4800">
              <a:solidFill>
                <a:schemeClr val="lt2"/>
              </a:solidFill>
            </a:endParaRPr>
          </a:p>
        </p:txBody>
      </p:sp>
      <p:sp>
        <p:nvSpPr>
          <p:cNvPr id="3004" name="Google Shape;3004;p38"/>
          <p:cNvSpPr txBox="1"/>
          <p:nvPr>
            <p:ph idx="4294967295" type="subTitle"/>
          </p:nvPr>
        </p:nvSpPr>
        <p:spPr>
          <a:xfrm>
            <a:off x="447525" y="1096475"/>
            <a:ext cx="2664900" cy="462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Algorithm Design</a:t>
            </a:r>
            <a:endParaRPr b="1" sz="2000"/>
          </a:p>
          <a:p>
            <a:pPr indent="0" lvl="0" marL="0" rtl="0" algn="l">
              <a:spcBef>
                <a:spcPts val="1600"/>
              </a:spcBef>
              <a:spcAft>
                <a:spcPts val="1600"/>
              </a:spcAft>
              <a:buNone/>
            </a:pPr>
            <a:r>
              <a:rPr b="1" lang="en" sz="1800"/>
              <a:t>      </a:t>
            </a:r>
            <a:endParaRPr b="1" sz="1800"/>
          </a:p>
        </p:txBody>
      </p:sp>
      <p:sp>
        <p:nvSpPr>
          <p:cNvPr id="3005" name="Google Shape;3005;p38"/>
          <p:cNvSpPr txBox="1"/>
          <p:nvPr/>
        </p:nvSpPr>
        <p:spPr>
          <a:xfrm>
            <a:off x="907300" y="1580550"/>
            <a:ext cx="4836600" cy="1231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1"/>
                </a:solidFill>
                <a:latin typeface="Actor"/>
                <a:ea typeface="Actor"/>
                <a:cs typeface="Actor"/>
                <a:sym typeface="Actor"/>
              </a:rPr>
              <a:t>We use mathematical concepts like logic, functions, and recursion to design efficient algorithms, the step-by-step instructions computers follow to solve problems.</a:t>
            </a:r>
            <a:endParaRPr sz="2300">
              <a:solidFill>
                <a:schemeClr val="dk1"/>
              </a:solidFill>
              <a:latin typeface="Actor"/>
              <a:ea typeface="Actor"/>
              <a:cs typeface="Actor"/>
              <a:sym typeface="Actor"/>
            </a:endParaRPr>
          </a:p>
        </p:txBody>
      </p:sp>
      <p:sp>
        <p:nvSpPr>
          <p:cNvPr id="3006" name="Google Shape;3006;p38"/>
          <p:cNvSpPr txBox="1"/>
          <p:nvPr>
            <p:ph idx="4294967295" type="subTitle"/>
          </p:nvPr>
        </p:nvSpPr>
        <p:spPr>
          <a:xfrm>
            <a:off x="447525" y="2956525"/>
            <a:ext cx="3219300" cy="462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Complexity Analysis</a:t>
            </a:r>
            <a:endParaRPr b="1" sz="2000"/>
          </a:p>
          <a:p>
            <a:pPr indent="0" lvl="0" marL="0" rtl="0" algn="l">
              <a:spcBef>
                <a:spcPts val="1600"/>
              </a:spcBef>
              <a:spcAft>
                <a:spcPts val="1600"/>
              </a:spcAft>
              <a:buNone/>
            </a:pPr>
            <a:r>
              <a:rPr b="1" lang="en" sz="1800"/>
              <a:t>      </a:t>
            </a:r>
            <a:endParaRPr b="1" sz="1800"/>
          </a:p>
        </p:txBody>
      </p:sp>
      <p:sp>
        <p:nvSpPr>
          <p:cNvPr id="3007" name="Google Shape;3007;p38"/>
          <p:cNvSpPr txBox="1"/>
          <p:nvPr/>
        </p:nvSpPr>
        <p:spPr>
          <a:xfrm>
            <a:off x="941850" y="3451325"/>
            <a:ext cx="4836600" cy="1231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1"/>
                </a:solidFill>
                <a:latin typeface="Actor"/>
                <a:ea typeface="Actor"/>
                <a:cs typeface="Actor"/>
                <a:sym typeface="Actor"/>
              </a:rPr>
              <a:t>Calculus helps analyze an algorithm's complexity, which measures how efficiently it uses resources (like time and memory) with increasing input size. (e.g., Big O notation)</a:t>
            </a:r>
            <a:endParaRPr sz="2900">
              <a:solidFill>
                <a:schemeClr val="dk1"/>
              </a:solidFill>
              <a:latin typeface="Actor"/>
              <a:ea typeface="Actor"/>
              <a:cs typeface="Actor"/>
              <a:sym typeface="Actor"/>
            </a:endParaRPr>
          </a:p>
        </p:txBody>
      </p:sp>
      <p:pic>
        <p:nvPicPr>
          <p:cNvPr id="3008" name="Google Shape;3008;p38"/>
          <p:cNvPicPr preferRelativeResize="0"/>
          <p:nvPr/>
        </p:nvPicPr>
        <p:blipFill>
          <a:blip r:embed="rId3">
            <a:alphaModFix/>
          </a:blip>
          <a:stretch>
            <a:fillRect/>
          </a:stretch>
        </p:blipFill>
        <p:spPr>
          <a:xfrm>
            <a:off x="6072225" y="1558475"/>
            <a:ext cx="2716325" cy="2716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2" name="Shape 3012"/>
        <p:cNvGrpSpPr/>
        <p:nvPr/>
      </p:nvGrpSpPr>
      <p:grpSpPr>
        <a:xfrm>
          <a:off x="0" y="0"/>
          <a:ext cx="0" cy="0"/>
          <a:chOff x="0" y="0"/>
          <a:chExt cx="0" cy="0"/>
        </a:xfrm>
      </p:grpSpPr>
      <p:sp>
        <p:nvSpPr>
          <p:cNvPr id="3013" name="Google Shape;3013;p39"/>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and Machine Learning</a:t>
            </a:r>
            <a:endParaRPr/>
          </a:p>
        </p:txBody>
      </p:sp>
      <p:pic>
        <p:nvPicPr>
          <p:cNvPr id="3014" name="Google Shape;3014;p39"/>
          <p:cNvPicPr preferRelativeResize="0"/>
          <p:nvPr/>
        </p:nvPicPr>
        <p:blipFill>
          <a:blip r:embed="rId3">
            <a:alphaModFix/>
          </a:blip>
          <a:stretch>
            <a:fillRect/>
          </a:stretch>
        </p:blipFill>
        <p:spPr>
          <a:xfrm>
            <a:off x="7710805" y="137485"/>
            <a:ext cx="1256647" cy="1188720"/>
          </a:xfrm>
          <a:prstGeom prst="rect">
            <a:avLst/>
          </a:prstGeom>
          <a:noFill/>
          <a:ln>
            <a:noFill/>
          </a:ln>
        </p:spPr>
      </p:pic>
      <p:sp>
        <p:nvSpPr>
          <p:cNvPr id="3015" name="Google Shape;3015;p39"/>
          <p:cNvSpPr txBox="1"/>
          <p:nvPr>
            <p:ph idx="1" type="subTitle"/>
          </p:nvPr>
        </p:nvSpPr>
        <p:spPr>
          <a:xfrm>
            <a:off x="371325" y="1325075"/>
            <a:ext cx="3306300" cy="462000"/>
          </a:xfrm>
          <a:prstGeom prst="rect">
            <a:avLst/>
          </a:prstGeom>
        </p:spPr>
        <p:txBody>
          <a:bodyPr anchorCtr="0" anchor="t" bIns="91425" lIns="91425" spcFirstLastPara="1" rIns="91425" wrap="square" tIns="91425">
            <a:noAutofit/>
          </a:bodyPr>
          <a:lstStyle/>
          <a:p>
            <a:pPr indent="-355600" lvl="0" marL="457200" rtl="0" algn="ctr">
              <a:spcBef>
                <a:spcPts val="0"/>
              </a:spcBef>
              <a:spcAft>
                <a:spcPts val="0"/>
              </a:spcAft>
              <a:buSzPts val="2000"/>
              <a:buChar char="●"/>
            </a:pPr>
            <a:r>
              <a:rPr b="1" lang="en" sz="2000"/>
              <a:t>Artificial Intelligence</a:t>
            </a:r>
            <a:endParaRPr b="1" sz="2000"/>
          </a:p>
          <a:p>
            <a:pPr indent="0" lvl="0" marL="0" rtl="0" algn="ctr">
              <a:spcBef>
                <a:spcPts val="0"/>
              </a:spcBef>
              <a:spcAft>
                <a:spcPts val="0"/>
              </a:spcAft>
              <a:buNone/>
            </a:pPr>
            <a:r>
              <a:rPr b="1" lang="en" sz="1800"/>
              <a:t>      </a:t>
            </a:r>
            <a:endParaRPr b="1" sz="1800"/>
          </a:p>
        </p:txBody>
      </p:sp>
      <p:sp>
        <p:nvSpPr>
          <p:cNvPr id="3016" name="Google Shape;3016;p39"/>
          <p:cNvSpPr txBox="1"/>
          <p:nvPr/>
        </p:nvSpPr>
        <p:spPr>
          <a:xfrm>
            <a:off x="907300" y="1885350"/>
            <a:ext cx="4347000" cy="1048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700">
                <a:solidFill>
                  <a:schemeClr val="dk1"/>
                </a:solidFill>
                <a:latin typeface="Actor"/>
                <a:ea typeface="Actor"/>
                <a:cs typeface="Actor"/>
                <a:sym typeface="Actor"/>
              </a:rPr>
              <a:t>Many algorithm of Artificial Intelligence heavily depends on Calculus and </a:t>
            </a:r>
            <a:r>
              <a:rPr lang="en" sz="1700">
                <a:solidFill>
                  <a:schemeClr val="dk1"/>
                </a:solidFill>
                <a:latin typeface="Actor"/>
                <a:ea typeface="Actor"/>
                <a:cs typeface="Actor"/>
                <a:sym typeface="Actor"/>
              </a:rPr>
              <a:t>Differential</a:t>
            </a:r>
            <a:r>
              <a:rPr lang="en" sz="1700">
                <a:solidFill>
                  <a:schemeClr val="dk1"/>
                </a:solidFill>
                <a:latin typeface="Actor"/>
                <a:ea typeface="Actor"/>
                <a:cs typeface="Actor"/>
                <a:sym typeface="Actor"/>
              </a:rPr>
              <a:t> equations</a:t>
            </a:r>
            <a:r>
              <a:rPr lang="en" sz="1700">
                <a:solidFill>
                  <a:schemeClr val="dk1"/>
                </a:solidFill>
                <a:latin typeface="Actor"/>
                <a:ea typeface="Actor"/>
                <a:cs typeface="Actor"/>
                <a:sym typeface="Actor"/>
              </a:rPr>
              <a:t>.</a:t>
            </a:r>
            <a:endParaRPr sz="2300">
              <a:solidFill>
                <a:schemeClr val="dk1"/>
              </a:solidFill>
              <a:latin typeface="Actor"/>
              <a:ea typeface="Actor"/>
              <a:cs typeface="Actor"/>
              <a:sym typeface="Actor"/>
            </a:endParaRPr>
          </a:p>
        </p:txBody>
      </p:sp>
      <p:sp>
        <p:nvSpPr>
          <p:cNvPr id="3017" name="Google Shape;3017;p39"/>
          <p:cNvSpPr txBox="1"/>
          <p:nvPr>
            <p:ph idx="1" type="subTitle"/>
          </p:nvPr>
        </p:nvSpPr>
        <p:spPr>
          <a:xfrm>
            <a:off x="273550" y="2913125"/>
            <a:ext cx="3219300" cy="462000"/>
          </a:xfrm>
          <a:prstGeom prst="rect">
            <a:avLst/>
          </a:prstGeom>
        </p:spPr>
        <p:txBody>
          <a:bodyPr anchorCtr="0" anchor="t" bIns="91425" lIns="91425" spcFirstLastPara="1" rIns="91425" wrap="square" tIns="91425">
            <a:noAutofit/>
          </a:bodyPr>
          <a:lstStyle/>
          <a:p>
            <a:pPr indent="-355600" lvl="0" marL="457200" rtl="0" algn="ctr">
              <a:spcBef>
                <a:spcPts val="0"/>
              </a:spcBef>
              <a:spcAft>
                <a:spcPts val="0"/>
              </a:spcAft>
              <a:buSzPts val="2000"/>
              <a:buChar char="●"/>
            </a:pPr>
            <a:r>
              <a:rPr b="1" lang="en" sz="2000"/>
              <a:t>Machine Learning</a:t>
            </a:r>
            <a:endParaRPr b="1" sz="2000"/>
          </a:p>
          <a:p>
            <a:pPr indent="0" lvl="0" marL="0" rtl="0" algn="ctr">
              <a:spcBef>
                <a:spcPts val="0"/>
              </a:spcBef>
              <a:spcAft>
                <a:spcPts val="0"/>
              </a:spcAft>
              <a:buNone/>
            </a:pPr>
            <a:r>
              <a:rPr b="1" lang="en" sz="1800"/>
              <a:t>      </a:t>
            </a:r>
            <a:endParaRPr b="1" sz="1800"/>
          </a:p>
        </p:txBody>
      </p:sp>
      <p:sp>
        <p:nvSpPr>
          <p:cNvPr id="3018" name="Google Shape;3018;p39"/>
          <p:cNvSpPr txBox="1"/>
          <p:nvPr/>
        </p:nvSpPr>
        <p:spPr>
          <a:xfrm>
            <a:off x="941850" y="3527525"/>
            <a:ext cx="4312500" cy="1048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700">
                <a:solidFill>
                  <a:schemeClr val="dk1"/>
                </a:solidFill>
                <a:latin typeface="Actor"/>
                <a:ea typeface="Actor"/>
                <a:cs typeface="Actor"/>
                <a:sym typeface="Actor"/>
              </a:rPr>
              <a:t>Machine Learning you deal with a lot of statistics, data and probability and neither of them exists without calculus.</a:t>
            </a:r>
            <a:endParaRPr sz="1700">
              <a:solidFill>
                <a:schemeClr val="dk1"/>
              </a:solidFill>
              <a:latin typeface="Actor"/>
              <a:ea typeface="Actor"/>
              <a:cs typeface="Actor"/>
              <a:sym typeface="Actor"/>
            </a:endParaRPr>
          </a:p>
        </p:txBody>
      </p:sp>
      <p:pic>
        <p:nvPicPr>
          <p:cNvPr id="3019" name="Google Shape;3019;p39"/>
          <p:cNvPicPr preferRelativeResize="0"/>
          <p:nvPr/>
        </p:nvPicPr>
        <p:blipFill>
          <a:blip r:embed="rId4">
            <a:alphaModFix/>
          </a:blip>
          <a:stretch>
            <a:fillRect/>
          </a:stretch>
        </p:blipFill>
        <p:spPr>
          <a:xfrm>
            <a:off x="5344200" y="1786298"/>
            <a:ext cx="3740551" cy="2122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3" name="Shape 3023"/>
        <p:cNvGrpSpPr/>
        <p:nvPr/>
      </p:nvGrpSpPr>
      <p:grpSpPr>
        <a:xfrm>
          <a:off x="0" y="0"/>
          <a:ext cx="0" cy="0"/>
          <a:chOff x="0" y="0"/>
          <a:chExt cx="0" cy="0"/>
        </a:xfrm>
      </p:grpSpPr>
      <p:sp>
        <p:nvSpPr>
          <p:cNvPr id="3024" name="Google Shape;3024;p40"/>
          <p:cNvSpPr txBox="1"/>
          <p:nvPr>
            <p:ph idx="4294967295" type="title"/>
          </p:nvPr>
        </p:nvSpPr>
        <p:spPr>
          <a:xfrm>
            <a:off x="558450" y="146450"/>
            <a:ext cx="941100" cy="7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lt2"/>
                </a:solidFill>
              </a:rPr>
              <a:t>04</a:t>
            </a:r>
            <a:endParaRPr sz="4800">
              <a:solidFill>
                <a:schemeClr val="lt2"/>
              </a:solidFill>
            </a:endParaRPr>
          </a:p>
        </p:txBody>
      </p:sp>
      <p:sp>
        <p:nvSpPr>
          <p:cNvPr id="3025" name="Google Shape;3025;p40"/>
          <p:cNvSpPr txBox="1"/>
          <p:nvPr>
            <p:ph idx="6" type="title"/>
          </p:nvPr>
        </p:nvSpPr>
        <p:spPr>
          <a:xfrm>
            <a:off x="1423400" y="307575"/>
            <a:ext cx="6750900" cy="46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Conclusion</a:t>
            </a:r>
            <a:endParaRPr sz="2400"/>
          </a:p>
        </p:txBody>
      </p:sp>
      <p:sp>
        <p:nvSpPr>
          <p:cNvPr id="3026" name="Google Shape;3026;p40"/>
          <p:cNvSpPr txBox="1"/>
          <p:nvPr>
            <p:ph idx="4294967295" type="subTitle"/>
          </p:nvPr>
        </p:nvSpPr>
        <p:spPr>
          <a:xfrm>
            <a:off x="444925" y="1352550"/>
            <a:ext cx="5820900" cy="3132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300"/>
              </a:spcBef>
              <a:spcAft>
                <a:spcPts val="0"/>
              </a:spcAft>
              <a:buClr>
                <a:schemeClr val="dk1"/>
              </a:buClr>
              <a:buSzPts val="1800"/>
              <a:buFont typeface="Actor"/>
              <a:buChar char="●"/>
            </a:pPr>
            <a:r>
              <a:rPr b="1" lang="en" sz="1800"/>
              <a:t>Engineering Mathematics provides a powerful toolkit for Computer Scientists.</a:t>
            </a:r>
            <a:endParaRPr b="1" sz="1800"/>
          </a:p>
          <a:p>
            <a:pPr indent="0" lvl="0" marL="457200" rtl="0" algn="l">
              <a:lnSpc>
                <a:spcPct val="115000"/>
              </a:lnSpc>
              <a:spcBef>
                <a:spcPts val="300"/>
              </a:spcBef>
              <a:spcAft>
                <a:spcPts val="0"/>
              </a:spcAft>
              <a:buNone/>
            </a:pPr>
            <a:r>
              <a:t/>
            </a:r>
            <a:endParaRPr b="1" sz="300"/>
          </a:p>
          <a:p>
            <a:pPr indent="-342900" lvl="0" marL="457200" rtl="0" algn="l">
              <a:lnSpc>
                <a:spcPct val="115000"/>
              </a:lnSpc>
              <a:spcBef>
                <a:spcPts val="300"/>
              </a:spcBef>
              <a:spcAft>
                <a:spcPts val="0"/>
              </a:spcAft>
              <a:buClr>
                <a:schemeClr val="dk1"/>
              </a:buClr>
              <a:buSzPts val="1800"/>
              <a:buFont typeface="Actor"/>
              <a:buChar char="●"/>
            </a:pPr>
            <a:r>
              <a:rPr b="1" lang="en" sz="1800"/>
              <a:t>From crafting captivating games to designing efficient algorithms, math is instrumental in various CSE fields.</a:t>
            </a:r>
            <a:endParaRPr b="1" sz="1800"/>
          </a:p>
          <a:p>
            <a:pPr indent="0" lvl="0" marL="457200" rtl="0" algn="l">
              <a:lnSpc>
                <a:spcPct val="115000"/>
              </a:lnSpc>
              <a:spcBef>
                <a:spcPts val="300"/>
              </a:spcBef>
              <a:spcAft>
                <a:spcPts val="0"/>
              </a:spcAft>
              <a:buNone/>
            </a:pPr>
            <a:r>
              <a:t/>
            </a:r>
            <a:endParaRPr b="1" sz="300"/>
          </a:p>
          <a:p>
            <a:pPr indent="-342900" lvl="0" marL="457200" rtl="0" algn="l">
              <a:lnSpc>
                <a:spcPct val="115000"/>
              </a:lnSpc>
              <a:spcBef>
                <a:spcPts val="300"/>
              </a:spcBef>
              <a:spcAft>
                <a:spcPts val="0"/>
              </a:spcAft>
              <a:buClr>
                <a:schemeClr val="dk1"/>
              </a:buClr>
              <a:buSzPts val="1800"/>
              <a:buFont typeface="Actor"/>
              <a:buChar char="●"/>
            </a:pPr>
            <a:r>
              <a:rPr b="1" lang="en" sz="1800"/>
              <a:t>A strong foundation in math equips us to tackle complex problems, optimize software, and create innovative technological solutions.</a:t>
            </a:r>
            <a:endParaRPr b="1" sz="2000"/>
          </a:p>
        </p:txBody>
      </p:sp>
      <p:pic>
        <p:nvPicPr>
          <p:cNvPr id="3027" name="Google Shape;3027;p40"/>
          <p:cNvPicPr preferRelativeResize="0"/>
          <p:nvPr/>
        </p:nvPicPr>
        <p:blipFill rotWithShape="1">
          <a:blip r:embed="rId3">
            <a:alphaModFix/>
          </a:blip>
          <a:srcRect b="0" l="4221" r="18029" t="0"/>
          <a:stretch/>
        </p:blipFill>
        <p:spPr>
          <a:xfrm>
            <a:off x="6280025" y="1910551"/>
            <a:ext cx="2668325" cy="257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fferential Equations - Math - 12th Grade by Slidesgo">
  <a:themeElements>
    <a:clrScheme name="Simple Light">
      <a:dk1>
        <a:srgbClr val="3F3F3F"/>
      </a:dk1>
      <a:lt1>
        <a:srgbClr val="E5E5E5"/>
      </a:lt1>
      <a:dk2>
        <a:srgbClr val="F3F3F3"/>
      </a:dk2>
      <a:lt2>
        <a:srgbClr val="FABB4B"/>
      </a:lt2>
      <a:accent1>
        <a:srgbClr val="1D9A4D"/>
      </a:accent1>
      <a:accent2>
        <a:srgbClr val="4EB3E4"/>
      </a:accent2>
      <a:accent3>
        <a:srgbClr val="E6222E"/>
      </a:accent3>
      <a:accent4>
        <a:srgbClr val="FFFFFF"/>
      </a:accent4>
      <a:accent5>
        <a:srgbClr val="FFFFFF"/>
      </a:accent5>
      <a:accent6>
        <a:srgbClr val="FFFFFF"/>
      </a:accent6>
      <a:hlink>
        <a:srgbClr val="3F3F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