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Palanquin Dark"/>
      <p:regular r:id="rId16"/>
      <p:bold r:id="rId17"/>
    </p:embeddedFont>
    <p:embeddedFont>
      <p:font typeface="Actor"/>
      <p:regular r:id="rId18"/>
    </p:embeddedFont>
    <p:embeddedFont>
      <p:font typeface="Orbitron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rbitron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PalanquinDark-bold.fntdata"/><Relationship Id="rId16" Type="http://schemas.openxmlformats.org/officeDocument/2006/relationships/font" Target="fonts/PalanquinDark-regular.fntdata"/><Relationship Id="rId19" Type="http://schemas.openxmlformats.org/officeDocument/2006/relationships/font" Target="fonts/Orbitron-regular.fntdata"/><Relationship Id="rId18" Type="http://schemas.openxmlformats.org/officeDocument/2006/relationships/font" Target="fonts/Actor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8794a74c9d_0_2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8794a74c9d_0_2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85cf8b5f36_0_60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85cf8b5f36_0_60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2c14847955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2c14847955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c6ac5e8787_1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c6ac5e8787_1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c6ac5e878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c6ac5e878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2c1c395fa9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2c1c395fa9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10facb75130_0_1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10facb75130_0_1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901322" y="-611430"/>
            <a:ext cx="4544211" cy="4516379"/>
            <a:chOff x="-1901322" y="-611430"/>
            <a:chExt cx="4544211" cy="4516379"/>
          </a:xfrm>
        </p:grpSpPr>
        <p:sp>
          <p:nvSpPr>
            <p:cNvPr id="10" name="Google Shape;10;p2"/>
            <p:cNvSpPr/>
            <p:nvPr/>
          </p:nvSpPr>
          <p:spPr>
            <a:xfrm>
              <a:off x="-1901322" y="1923004"/>
              <a:ext cx="2552990" cy="1507257"/>
            </a:xfrm>
            <a:custGeom>
              <a:rect b="b" l="l" r="r" t="t"/>
              <a:pathLst>
                <a:path extrusionOk="0" h="10160" w="17209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929521" y="-366300"/>
              <a:ext cx="3031815" cy="2004573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1841214" y="348501"/>
              <a:ext cx="801675" cy="397824"/>
              <a:chOff x="1622300" y="2291700"/>
              <a:chExt cx="118800" cy="5895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1672825" y="2291800"/>
                <a:ext cx="17950" cy="17825"/>
              </a:xfrm>
              <a:custGeom>
                <a:rect b="b" l="l" r="r" t="t"/>
                <a:pathLst>
                  <a:path extrusionOk="0" h="713" w="718">
                    <a:moveTo>
                      <a:pt x="101" y="0"/>
                    </a:moveTo>
                    <a:lnTo>
                      <a:pt x="1" y="96"/>
                    </a:lnTo>
                    <a:lnTo>
                      <a:pt x="621" y="713"/>
                    </a:lnTo>
                    <a:lnTo>
                      <a:pt x="717" y="617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1672825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21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7" y="100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97" y="0"/>
                    </a:moveTo>
                    <a:lnTo>
                      <a:pt x="1" y="100"/>
                    </a:lnTo>
                    <a:lnTo>
                      <a:pt x="617" y="717"/>
                    </a:lnTo>
                    <a:lnTo>
                      <a:pt x="718" y="621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17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8" y="100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rect b="b" l="l" r="r" t="t"/>
                <a:pathLst>
                  <a:path extrusionOk="0" h="717" w="713">
                    <a:moveTo>
                      <a:pt x="96" y="0"/>
                    </a:moveTo>
                    <a:lnTo>
                      <a:pt x="0" y="96"/>
                    </a:lnTo>
                    <a:lnTo>
                      <a:pt x="617" y="717"/>
                    </a:lnTo>
                    <a:lnTo>
                      <a:pt x="713" y="617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rect b="b" l="l" r="r" t="t"/>
                <a:pathLst>
                  <a:path extrusionOk="0" h="717" w="713">
                    <a:moveTo>
                      <a:pt x="617" y="0"/>
                    </a:moveTo>
                    <a:lnTo>
                      <a:pt x="0" y="617"/>
                    </a:lnTo>
                    <a:lnTo>
                      <a:pt x="96" y="717"/>
                    </a:lnTo>
                    <a:lnTo>
                      <a:pt x="713" y="96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672525" y="2332625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101" y="0"/>
                    </a:moveTo>
                    <a:lnTo>
                      <a:pt x="1" y="100"/>
                    </a:lnTo>
                    <a:lnTo>
                      <a:pt x="621" y="717"/>
                    </a:lnTo>
                    <a:lnTo>
                      <a:pt x="717" y="621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672525" y="2332725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21" y="0"/>
                    </a:moveTo>
                    <a:lnTo>
                      <a:pt x="1" y="617"/>
                    </a:lnTo>
                    <a:lnTo>
                      <a:pt x="101" y="717"/>
                    </a:lnTo>
                    <a:lnTo>
                      <a:pt x="717" y="96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>
              <a:off x="-484614" y="-611430"/>
              <a:ext cx="3127481" cy="4516379"/>
              <a:chOff x="278245" y="-184325"/>
              <a:chExt cx="2358228" cy="3405504"/>
            </a:xfrm>
          </p:grpSpPr>
          <p:grpSp>
            <p:nvGrpSpPr>
              <p:cNvPr id="22" name="Google Shape;22;p2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23" name="Google Shape;23;p2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rect b="b" l="l" r="r" t="t"/>
                  <a:pathLst>
                    <a:path extrusionOk="0" h="4780" w="4781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rect b="b" l="l" r="r" t="t"/>
                  <a:pathLst>
                    <a:path extrusionOk="0" h="1177" w="1372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rect b="b" l="l" r="r" t="t"/>
                  <a:pathLst>
                    <a:path extrusionOk="0" h="34353" w="2401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rect b="b" l="l" r="r" t="t"/>
                  <a:pathLst>
                    <a:path extrusionOk="0" h="14823" w="9728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rect b="b" l="l" r="r" t="t"/>
                  <a:pathLst>
                    <a:path extrusionOk="0" h="8175" w="5176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8" name="Google Shape;28;p2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rect b="b" l="l" r="r" t="t"/>
                <a:pathLst>
                  <a:path extrusionOk="0" h="1177" w="1372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634700" y="-1073869"/>
            <a:ext cx="7542166" cy="7636641"/>
            <a:chOff x="5482300" y="-1150069"/>
            <a:chExt cx="7542166" cy="7636641"/>
          </a:xfrm>
        </p:grpSpPr>
        <p:sp>
          <p:nvSpPr>
            <p:cNvPr id="30" name="Google Shape;30;p2"/>
            <p:cNvSpPr/>
            <p:nvPr/>
          </p:nvSpPr>
          <p:spPr>
            <a:xfrm flipH="1" rot="10800000">
              <a:off x="6369828" y="-1150069"/>
              <a:ext cx="6654639" cy="7636641"/>
            </a:xfrm>
            <a:custGeom>
              <a:rect b="b" l="l" r="r" t="t"/>
              <a:pathLst>
                <a:path extrusionOk="0" h="82432" w="71832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" name="Google Shape;31;p2"/>
            <p:cNvGrpSpPr/>
            <p:nvPr/>
          </p:nvGrpSpPr>
          <p:grpSpPr>
            <a:xfrm flipH="1" rot="10800000">
              <a:off x="6016263" y="1621720"/>
              <a:ext cx="2553081" cy="3705670"/>
              <a:chOff x="6769513" y="299393"/>
              <a:chExt cx="1308620" cy="1899525"/>
            </a:xfrm>
          </p:grpSpPr>
          <p:sp>
            <p:nvSpPr>
              <p:cNvPr id="32" name="Google Shape;32;p2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rect b="b" l="l" r="r" t="t"/>
                <a:pathLst>
                  <a:path extrusionOk="0" h="4564" w="4564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rect b="b" l="l" r="r" t="t"/>
                <a:pathLst>
                  <a:path extrusionOk="0" h="1121" w="131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rect b="b" l="l" r="r" t="t"/>
                <a:pathLst>
                  <a:path extrusionOk="0" h="1118" w="1122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rect b="b" l="l" r="r" t="t"/>
                <a:pathLst>
                  <a:path extrusionOk="0" h="32804" w="22925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rect b="b" l="l" r="r" t="t"/>
                <a:pathLst>
                  <a:path extrusionOk="0" h="14155" w="9288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rect b="b" l="l" r="r" t="t"/>
                <a:pathLst>
                  <a:path extrusionOk="0" h="7807" w="4945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8" name="Google Shape;38;p2"/>
            <p:cNvSpPr/>
            <p:nvPr/>
          </p:nvSpPr>
          <p:spPr>
            <a:xfrm flipH="1" rot="10800000">
              <a:off x="8322117" y="3604890"/>
              <a:ext cx="1464987" cy="2586938"/>
            </a:xfrm>
            <a:custGeom>
              <a:rect b="b" l="l" r="r" t="t"/>
              <a:pathLst>
                <a:path extrusionOk="0" h="17609" w="9972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" name="Google Shape;39;p2"/>
            <p:cNvGrpSpPr/>
            <p:nvPr/>
          </p:nvGrpSpPr>
          <p:grpSpPr>
            <a:xfrm flipH="1">
              <a:off x="5482300" y="4423789"/>
              <a:ext cx="827314" cy="410158"/>
              <a:chOff x="5989375" y="1843575"/>
              <a:chExt cx="136525" cy="67675"/>
            </a:xfrm>
          </p:grpSpPr>
          <p:sp>
            <p:nvSpPr>
              <p:cNvPr id="40" name="Google Shape;40;p2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8" name="Google Shape;48;p2"/>
            <p:cNvSpPr/>
            <p:nvPr/>
          </p:nvSpPr>
          <p:spPr>
            <a:xfrm flipH="1" rot="10800000">
              <a:off x="7424539" y="4645063"/>
              <a:ext cx="727773" cy="727773"/>
            </a:xfrm>
            <a:custGeom>
              <a:rect b="b" l="l" r="r" t="t"/>
              <a:pathLst>
                <a:path extrusionOk="0" fill="none" h="9936" w="9936">
                  <a:moveTo>
                    <a:pt x="8170" y="1770"/>
                  </a:moveTo>
                  <a:cubicBezTo>
                    <a:pt x="9936" y="3535"/>
                    <a:pt x="9936" y="6401"/>
                    <a:pt x="8170" y="8170"/>
                  </a:cubicBezTo>
                  <a:cubicBezTo>
                    <a:pt x="6401" y="9935"/>
                    <a:pt x="3535" y="9935"/>
                    <a:pt x="1770" y="8170"/>
                  </a:cubicBezTo>
                  <a:cubicBezTo>
                    <a:pt x="1" y="6401"/>
                    <a:pt x="1" y="3535"/>
                    <a:pt x="1770" y="1770"/>
                  </a:cubicBezTo>
                  <a:cubicBezTo>
                    <a:pt x="3535" y="0"/>
                    <a:pt x="6401" y="0"/>
                    <a:pt x="8170" y="177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400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2"/>
          <p:cNvSpPr txBox="1"/>
          <p:nvPr>
            <p:ph type="ctrTitle"/>
          </p:nvPr>
        </p:nvSpPr>
        <p:spPr>
          <a:xfrm>
            <a:off x="1296163" y="1263600"/>
            <a:ext cx="6551700" cy="215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0" name="Google Shape;50;p2"/>
          <p:cNvSpPr txBox="1"/>
          <p:nvPr>
            <p:ph idx="1" type="subTitle"/>
          </p:nvPr>
        </p:nvSpPr>
        <p:spPr>
          <a:xfrm>
            <a:off x="1296138" y="3416400"/>
            <a:ext cx="6551700" cy="4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oogle Shape;298;p11"/>
          <p:cNvGrpSpPr/>
          <p:nvPr/>
        </p:nvGrpSpPr>
        <p:grpSpPr>
          <a:xfrm>
            <a:off x="-2489366" y="-3322835"/>
            <a:ext cx="14122731" cy="9293154"/>
            <a:chOff x="-2489366" y="-3322835"/>
            <a:chExt cx="14122731" cy="9293154"/>
          </a:xfrm>
        </p:grpSpPr>
        <p:grpSp>
          <p:nvGrpSpPr>
            <p:cNvPr id="299" name="Google Shape;299;p11"/>
            <p:cNvGrpSpPr/>
            <p:nvPr/>
          </p:nvGrpSpPr>
          <p:grpSpPr>
            <a:xfrm>
              <a:off x="4466625" y="-2619399"/>
              <a:ext cx="7166740" cy="6435526"/>
              <a:chOff x="4294391" y="-2619399"/>
              <a:chExt cx="7166740" cy="6435526"/>
            </a:xfrm>
          </p:grpSpPr>
          <p:sp>
            <p:nvSpPr>
              <p:cNvPr id="300" name="Google Shape;300;p11"/>
              <p:cNvSpPr/>
              <p:nvPr/>
            </p:nvSpPr>
            <p:spPr>
              <a:xfrm>
                <a:off x="4294391" y="-2619399"/>
                <a:ext cx="7166740" cy="6435526"/>
              </a:xfrm>
              <a:custGeom>
                <a:rect b="b" l="l" r="r" t="t"/>
                <a:pathLst>
                  <a:path extrusionOk="0" h="64222" w="71519">
                    <a:moveTo>
                      <a:pt x="160" y="0"/>
                    </a:moveTo>
                    <a:lnTo>
                      <a:pt x="0" y="160"/>
                    </a:lnTo>
                    <a:lnTo>
                      <a:pt x="26919" y="27079"/>
                    </a:lnTo>
                    <a:lnTo>
                      <a:pt x="26919" y="27956"/>
                    </a:lnTo>
                    <a:lnTo>
                      <a:pt x="30762" y="31798"/>
                    </a:lnTo>
                    <a:lnTo>
                      <a:pt x="32743" y="31798"/>
                    </a:lnTo>
                    <a:lnTo>
                      <a:pt x="38031" y="37086"/>
                    </a:lnTo>
                    <a:lnTo>
                      <a:pt x="44224" y="37086"/>
                    </a:lnTo>
                    <a:lnTo>
                      <a:pt x="71359" y="64221"/>
                    </a:lnTo>
                    <a:lnTo>
                      <a:pt x="71519" y="64061"/>
                    </a:lnTo>
                    <a:lnTo>
                      <a:pt x="42046" y="34588"/>
                    </a:lnTo>
                    <a:lnTo>
                      <a:pt x="42046" y="33035"/>
                    </a:lnTo>
                    <a:lnTo>
                      <a:pt x="38359" y="29353"/>
                    </a:lnTo>
                    <a:lnTo>
                      <a:pt x="35465" y="29353"/>
                    </a:lnTo>
                    <a:lnTo>
                      <a:pt x="28949" y="22836"/>
                    </a:lnTo>
                    <a:lnTo>
                      <a:pt x="22993" y="22836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01" name="Google Shape;301;p11"/>
              <p:cNvGrpSpPr/>
              <p:nvPr/>
            </p:nvGrpSpPr>
            <p:grpSpPr>
              <a:xfrm>
                <a:off x="6770409" y="691894"/>
                <a:ext cx="618213" cy="306426"/>
                <a:chOff x="5989375" y="1843575"/>
                <a:chExt cx="136525" cy="67675"/>
              </a:xfrm>
            </p:grpSpPr>
            <p:sp>
              <p:nvSpPr>
                <p:cNvPr id="302" name="Google Shape;302;p11"/>
                <p:cNvSpPr/>
                <p:nvPr/>
              </p:nvSpPr>
              <p:spPr>
                <a:xfrm>
                  <a:off x="6047225" y="1843575"/>
                  <a:ext cx="20525" cy="20550"/>
                </a:xfrm>
                <a:custGeom>
                  <a:rect b="b" l="l" r="r" t="t"/>
                  <a:pathLst>
                    <a:path extrusionOk="0" h="822" w="821">
                      <a:moveTo>
                        <a:pt x="709" y="0"/>
                      </a:moveTo>
                      <a:lnTo>
                        <a:pt x="0" y="709"/>
                      </a:lnTo>
                      <a:lnTo>
                        <a:pt x="112" y="821"/>
                      </a:lnTo>
                      <a:lnTo>
                        <a:pt x="821" y="113"/>
                      </a:lnTo>
                      <a:lnTo>
                        <a:pt x="70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3" name="Google Shape;303;p11"/>
                <p:cNvSpPr/>
                <p:nvPr/>
              </p:nvSpPr>
              <p:spPr>
                <a:xfrm>
                  <a:off x="6047225" y="1843575"/>
                  <a:ext cx="20525" cy="20550"/>
                </a:xfrm>
                <a:custGeom>
                  <a:rect b="b" l="l" r="r" t="t"/>
                  <a:pathLst>
                    <a:path extrusionOk="0" h="822" w="821">
                      <a:moveTo>
                        <a:pt x="112" y="0"/>
                      </a:moveTo>
                      <a:lnTo>
                        <a:pt x="0" y="113"/>
                      </a:lnTo>
                      <a:lnTo>
                        <a:pt x="709" y="821"/>
                      </a:lnTo>
                      <a:lnTo>
                        <a:pt x="821" y="709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4" name="Google Shape;304;p11"/>
                <p:cNvSpPr/>
                <p:nvPr/>
              </p:nvSpPr>
              <p:spPr>
                <a:xfrm>
                  <a:off x="5989475" y="1843675"/>
                  <a:ext cx="20650" cy="20550"/>
                </a:xfrm>
                <a:custGeom>
                  <a:rect b="b" l="l" r="r" t="t"/>
                  <a:pathLst>
                    <a:path extrusionOk="0" h="822" w="826">
                      <a:moveTo>
                        <a:pt x="713" y="0"/>
                      </a:moveTo>
                      <a:lnTo>
                        <a:pt x="1" y="709"/>
                      </a:lnTo>
                      <a:lnTo>
                        <a:pt x="113" y="821"/>
                      </a:lnTo>
                      <a:lnTo>
                        <a:pt x="825" y="113"/>
                      </a:lnTo>
                      <a:lnTo>
                        <a:pt x="71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5" name="Google Shape;305;p11"/>
                <p:cNvSpPr/>
                <p:nvPr/>
              </p:nvSpPr>
              <p:spPr>
                <a:xfrm>
                  <a:off x="5989375" y="1843575"/>
                  <a:ext cx="20650" cy="20550"/>
                </a:xfrm>
                <a:custGeom>
                  <a:rect b="b" l="l" r="r" t="t"/>
                  <a:pathLst>
                    <a:path extrusionOk="0" h="822" w="826">
                      <a:moveTo>
                        <a:pt x="117" y="0"/>
                      </a:moveTo>
                      <a:lnTo>
                        <a:pt x="1" y="113"/>
                      </a:lnTo>
                      <a:lnTo>
                        <a:pt x="713" y="821"/>
                      </a:lnTo>
                      <a:lnTo>
                        <a:pt x="825" y="709"/>
                      </a:lnTo>
                      <a:lnTo>
                        <a:pt x="11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6" name="Google Shape;306;p11"/>
                <p:cNvSpPr/>
                <p:nvPr/>
              </p:nvSpPr>
              <p:spPr>
                <a:xfrm>
                  <a:off x="6105350" y="1890600"/>
                  <a:ext cx="20550" cy="20650"/>
                </a:xfrm>
                <a:custGeom>
                  <a:rect b="b" l="l" r="r" t="t"/>
                  <a:pathLst>
                    <a:path extrusionOk="0" h="826" w="822">
                      <a:moveTo>
                        <a:pt x="709" y="1"/>
                      </a:moveTo>
                      <a:lnTo>
                        <a:pt x="1" y="713"/>
                      </a:lnTo>
                      <a:lnTo>
                        <a:pt x="113" y="825"/>
                      </a:lnTo>
                      <a:lnTo>
                        <a:pt x="821" y="113"/>
                      </a:lnTo>
                      <a:lnTo>
                        <a:pt x="70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7" name="Google Shape;307;p11"/>
                <p:cNvSpPr/>
                <p:nvPr/>
              </p:nvSpPr>
              <p:spPr>
                <a:xfrm>
                  <a:off x="6105350" y="1890600"/>
                  <a:ext cx="20550" cy="20650"/>
                </a:xfrm>
                <a:custGeom>
                  <a:rect b="b" l="l" r="r" t="t"/>
                  <a:pathLst>
                    <a:path extrusionOk="0" h="826" w="822">
                      <a:moveTo>
                        <a:pt x="113" y="1"/>
                      </a:moveTo>
                      <a:lnTo>
                        <a:pt x="1" y="113"/>
                      </a:lnTo>
                      <a:lnTo>
                        <a:pt x="709" y="825"/>
                      </a:lnTo>
                      <a:lnTo>
                        <a:pt x="821" y="709"/>
                      </a:lnTo>
                      <a:lnTo>
                        <a:pt x="11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8" name="Google Shape;308;p11"/>
                <p:cNvSpPr/>
                <p:nvPr/>
              </p:nvSpPr>
              <p:spPr>
                <a:xfrm>
                  <a:off x="6047525" y="1890600"/>
                  <a:ext cx="20625" cy="20650"/>
                </a:xfrm>
                <a:custGeom>
                  <a:rect b="b" l="l" r="r" t="t"/>
                  <a:pathLst>
                    <a:path extrusionOk="0" h="826" w="825">
                      <a:moveTo>
                        <a:pt x="713" y="1"/>
                      </a:moveTo>
                      <a:lnTo>
                        <a:pt x="0" y="709"/>
                      </a:lnTo>
                      <a:lnTo>
                        <a:pt x="116" y="825"/>
                      </a:lnTo>
                      <a:lnTo>
                        <a:pt x="825" y="113"/>
                      </a:ln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9" name="Google Shape;309;p11"/>
                <p:cNvSpPr/>
                <p:nvPr/>
              </p:nvSpPr>
              <p:spPr>
                <a:xfrm>
                  <a:off x="6047525" y="1890600"/>
                  <a:ext cx="20625" cy="20650"/>
                </a:xfrm>
                <a:custGeom>
                  <a:rect b="b" l="l" r="r" t="t"/>
                  <a:pathLst>
                    <a:path extrusionOk="0" h="826" w="825">
                      <a:moveTo>
                        <a:pt x="112" y="1"/>
                      </a:moveTo>
                      <a:lnTo>
                        <a:pt x="0" y="113"/>
                      </a:lnTo>
                      <a:lnTo>
                        <a:pt x="713" y="825"/>
                      </a:lnTo>
                      <a:lnTo>
                        <a:pt x="825" y="709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10" name="Google Shape;310;p11"/>
              <p:cNvGrpSpPr/>
              <p:nvPr/>
            </p:nvGrpSpPr>
            <p:grpSpPr>
              <a:xfrm>
                <a:off x="8029896" y="539500"/>
                <a:ext cx="1228886" cy="2188720"/>
                <a:chOff x="8389396" y="1055350"/>
                <a:chExt cx="1228886" cy="2188720"/>
              </a:xfrm>
            </p:grpSpPr>
            <p:sp>
              <p:nvSpPr>
                <p:cNvPr id="311" name="Google Shape;311;p11"/>
                <p:cNvSpPr/>
                <p:nvPr/>
              </p:nvSpPr>
              <p:spPr>
                <a:xfrm>
                  <a:off x="8421616" y="1130946"/>
                  <a:ext cx="1196665" cy="2113124"/>
                </a:xfrm>
                <a:custGeom>
                  <a:rect b="b" l="l" r="r" t="t"/>
                  <a:pathLst>
                    <a:path extrusionOk="0" h="17609" w="9972">
                      <a:moveTo>
                        <a:pt x="1" y="0"/>
                      </a:moveTo>
                      <a:lnTo>
                        <a:pt x="1" y="4948"/>
                      </a:lnTo>
                      <a:lnTo>
                        <a:pt x="9720" y="14670"/>
                      </a:lnTo>
                      <a:lnTo>
                        <a:pt x="9720" y="17608"/>
                      </a:lnTo>
                      <a:lnTo>
                        <a:pt x="9972" y="17608"/>
                      </a:lnTo>
                      <a:lnTo>
                        <a:pt x="9972" y="14566"/>
                      </a:lnTo>
                      <a:lnTo>
                        <a:pt x="249" y="4843"/>
                      </a:lnTo>
                      <a:lnTo>
                        <a:pt x="2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2" name="Google Shape;312;p11"/>
                <p:cNvSpPr/>
                <p:nvPr/>
              </p:nvSpPr>
              <p:spPr>
                <a:xfrm>
                  <a:off x="8389396" y="1055350"/>
                  <a:ext cx="95651" cy="95575"/>
                </a:xfrm>
                <a:custGeom>
                  <a:rect b="b" l="l" r="r" t="t"/>
                  <a:pathLst>
                    <a:path extrusionOk="0" h="1373" w="1374">
                      <a:moveTo>
                        <a:pt x="689" y="364"/>
                      </a:moveTo>
                      <a:cubicBezTo>
                        <a:pt x="866" y="364"/>
                        <a:pt x="1010" y="508"/>
                        <a:pt x="1014" y="684"/>
                      </a:cubicBezTo>
                      <a:cubicBezTo>
                        <a:pt x="1014" y="865"/>
                        <a:pt x="866" y="1009"/>
                        <a:pt x="689" y="1009"/>
                      </a:cubicBezTo>
                      <a:cubicBezTo>
                        <a:pt x="509" y="1009"/>
                        <a:pt x="365" y="865"/>
                        <a:pt x="365" y="684"/>
                      </a:cubicBezTo>
                      <a:cubicBezTo>
                        <a:pt x="365" y="508"/>
                        <a:pt x="509" y="364"/>
                        <a:pt x="689" y="364"/>
                      </a:cubicBezTo>
                      <a:close/>
                      <a:moveTo>
                        <a:pt x="689" y="0"/>
                      </a:moveTo>
                      <a:cubicBezTo>
                        <a:pt x="309" y="0"/>
                        <a:pt x="1" y="308"/>
                        <a:pt x="1" y="684"/>
                      </a:cubicBezTo>
                      <a:cubicBezTo>
                        <a:pt x="1" y="1065"/>
                        <a:pt x="309" y="1373"/>
                        <a:pt x="689" y="1373"/>
                      </a:cubicBezTo>
                      <a:cubicBezTo>
                        <a:pt x="1066" y="1373"/>
                        <a:pt x="1374" y="1065"/>
                        <a:pt x="1374" y="684"/>
                      </a:cubicBezTo>
                      <a:cubicBezTo>
                        <a:pt x="1374" y="308"/>
                        <a:pt x="1066" y="0"/>
                        <a:pt x="6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13" name="Google Shape;313;p11"/>
            <p:cNvGrpSpPr/>
            <p:nvPr/>
          </p:nvGrpSpPr>
          <p:grpSpPr>
            <a:xfrm flipH="1" rot="10800000">
              <a:off x="-2489366" y="-3322835"/>
              <a:ext cx="6322114" cy="9196733"/>
              <a:chOff x="-2661600" y="-960635"/>
              <a:chExt cx="6322114" cy="9196733"/>
            </a:xfrm>
          </p:grpSpPr>
          <p:sp>
            <p:nvSpPr>
              <p:cNvPr id="314" name="Google Shape;314;p11"/>
              <p:cNvSpPr/>
              <p:nvPr/>
            </p:nvSpPr>
            <p:spPr>
              <a:xfrm flipH="1" rot="-5400000">
                <a:off x="-717010" y="-412716"/>
                <a:ext cx="3075605" cy="2033485"/>
              </a:xfrm>
              <a:custGeom>
                <a:rect b="b" l="l" r="r" t="t"/>
                <a:pathLst>
                  <a:path extrusionOk="0" h="15904" w="24054">
                    <a:moveTo>
                      <a:pt x="17228" y="0"/>
                    </a:moveTo>
                    <a:lnTo>
                      <a:pt x="9955" y="7274"/>
                    </a:lnTo>
                    <a:lnTo>
                      <a:pt x="6725" y="7274"/>
                    </a:lnTo>
                    <a:lnTo>
                      <a:pt x="2610" y="11384"/>
                    </a:lnTo>
                    <a:lnTo>
                      <a:pt x="2610" y="13298"/>
                    </a:lnTo>
                    <a:lnTo>
                      <a:pt x="0" y="15904"/>
                    </a:lnTo>
                    <a:lnTo>
                      <a:pt x="7093" y="15904"/>
                    </a:lnTo>
                    <a:lnTo>
                      <a:pt x="12993" y="10003"/>
                    </a:lnTo>
                    <a:lnTo>
                      <a:pt x="15207" y="10003"/>
                    </a:lnTo>
                    <a:lnTo>
                      <a:pt x="19494" y="5716"/>
                    </a:lnTo>
                    <a:lnTo>
                      <a:pt x="19494" y="4560"/>
                    </a:lnTo>
                    <a:lnTo>
                      <a:pt x="2405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11"/>
              <p:cNvSpPr/>
              <p:nvPr/>
            </p:nvSpPr>
            <p:spPr>
              <a:xfrm>
                <a:off x="-2661600" y="981052"/>
                <a:ext cx="6322114" cy="7255046"/>
              </a:xfrm>
              <a:custGeom>
                <a:rect b="b" l="l" r="r" t="t"/>
                <a:pathLst>
                  <a:path extrusionOk="0" h="82432" w="71832">
                    <a:moveTo>
                      <a:pt x="205" y="1"/>
                    </a:moveTo>
                    <a:lnTo>
                      <a:pt x="1" y="205"/>
                    </a:lnTo>
                    <a:lnTo>
                      <a:pt x="27924" y="28129"/>
                    </a:lnTo>
                    <a:lnTo>
                      <a:pt x="27924" y="38728"/>
                    </a:lnTo>
                    <a:lnTo>
                      <a:pt x="36526" y="47330"/>
                    </a:lnTo>
                    <a:lnTo>
                      <a:pt x="45629" y="56433"/>
                    </a:lnTo>
                    <a:lnTo>
                      <a:pt x="71627" y="82431"/>
                    </a:lnTo>
                    <a:lnTo>
                      <a:pt x="71831" y="82227"/>
                    </a:lnTo>
                    <a:lnTo>
                      <a:pt x="46493" y="56889"/>
                    </a:lnTo>
                    <a:lnTo>
                      <a:pt x="46493" y="47935"/>
                    </a:lnTo>
                    <a:lnTo>
                      <a:pt x="53711" y="40954"/>
                    </a:lnTo>
                    <a:lnTo>
                      <a:pt x="51481" y="38724"/>
                    </a:lnTo>
                    <a:lnTo>
                      <a:pt x="37095" y="38724"/>
                    </a:lnTo>
                    <a:lnTo>
                      <a:pt x="32496" y="34125"/>
                    </a:lnTo>
                    <a:lnTo>
                      <a:pt x="32496" y="32288"/>
                    </a:lnTo>
                    <a:lnTo>
                      <a:pt x="27924" y="27712"/>
                    </a:lnTo>
                    <a:lnTo>
                      <a:pt x="27924" y="27720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16" name="Google Shape;316;p11"/>
              <p:cNvGrpSpPr/>
              <p:nvPr/>
            </p:nvGrpSpPr>
            <p:grpSpPr>
              <a:xfrm flipH="1" rot="10800000">
                <a:off x="-1558013" y="845624"/>
                <a:ext cx="2381713" cy="3328977"/>
                <a:chOff x="7655072" y="-407632"/>
                <a:chExt cx="2008529" cy="2807368"/>
              </a:xfrm>
            </p:grpSpPr>
            <p:sp>
              <p:nvSpPr>
                <p:cNvPr id="317" name="Google Shape;317;p11"/>
                <p:cNvSpPr/>
                <p:nvPr/>
              </p:nvSpPr>
              <p:spPr>
                <a:xfrm>
                  <a:off x="7685059" y="-336851"/>
                  <a:ext cx="1930325" cy="2689498"/>
                </a:xfrm>
                <a:custGeom>
                  <a:rect b="b" l="l" r="r" t="t"/>
                  <a:pathLst>
                    <a:path extrusionOk="0" h="45293" w="32508">
                      <a:moveTo>
                        <a:pt x="0" y="1"/>
                      </a:moveTo>
                      <a:lnTo>
                        <a:pt x="0" y="8351"/>
                      </a:lnTo>
                      <a:lnTo>
                        <a:pt x="15447" y="8351"/>
                      </a:lnTo>
                      <a:lnTo>
                        <a:pt x="24998" y="17901"/>
                      </a:lnTo>
                      <a:lnTo>
                        <a:pt x="24998" y="38040"/>
                      </a:lnTo>
                      <a:lnTo>
                        <a:pt x="32251" y="45293"/>
                      </a:lnTo>
                      <a:lnTo>
                        <a:pt x="32507" y="45037"/>
                      </a:lnTo>
                      <a:lnTo>
                        <a:pt x="25358" y="37888"/>
                      </a:lnTo>
                      <a:lnTo>
                        <a:pt x="25358" y="17749"/>
                      </a:lnTo>
                      <a:lnTo>
                        <a:pt x="15651" y="8043"/>
                      </a:lnTo>
                      <a:lnTo>
                        <a:pt x="15595" y="7986"/>
                      </a:lnTo>
                      <a:lnTo>
                        <a:pt x="365" y="7986"/>
                      </a:lnTo>
                      <a:lnTo>
                        <a:pt x="36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8" name="Google Shape;318;p11"/>
                <p:cNvSpPr/>
                <p:nvPr/>
              </p:nvSpPr>
              <p:spPr>
                <a:xfrm>
                  <a:off x="8734422" y="271200"/>
                  <a:ext cx="332350" cy="332528"/>
                </a:xfrm>
                <a:custGeom>
                  <a:rect b="b" l="l" r="r" t="t"/>
                  <a:pathLst>
                    <a:path extrusionOk="0" h="5600" w="5597">
                      <a:moveTo>
                        <a:pt x="1" y="0"/>
                      </a:moveTo>
                      <a:lnTo>
                        <a:pt x="1" y="1597"/>
                      </a:lnTo>
                      <a:lnTo>
                        <a:pt x="2002" y="3599"/>
                      </a:lnTo>
                      <a:lnTo>
                        <a:pt x="4004" y="5600"/>
                      </a:lnTo>
                      <a:lnTo>
                        <a:pt x="5597" y="5600"/>
                      </a:lnTo>
                      <a:lnTo>
                        <a:pt x="2799" y="280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9" name="Google Shape;319;p11"/>
                <p:cNvSpPr/>
                <p:nvPr/>
              </p:nvSpPr>
              <p:spPr>
                <a:xfrm>
                  <a:off x="7655072" y="-407632"/>
                  <a:ext cx="81588" cy="81529"/>
                </a:xfrm>
                <a:custGeom>
                  <a:rect b="b" l="l" r="r" t="t"/>
                  <a:pathLst>
                    <a:path extrusionOk="0" h="1373" w="1374">
                      <a:moveTo>
                        <a:pt x="689" y="364"/>
                      </a:moveTo>
                      <a:cubicBezTo>
                        <a:pt x="866" y="364"/>
                        <a:pt x="1010" y="508"/>
                        <a:pt x="1014" y="684"/>
                      </a:cubicBezTo>
                      <a:cubicBezTo>
                        <a:pt x="1014" y="865"/>
                        <a:pt x="866" y="1009"/>
                        <a:pt x="689" y="1009"/>
                      </a:cubicBezTo>
                      <a:cubicBezTo>
                        <a:pt x="509" y="1009"/>
                        <a:pt x="365" y="865"/>
                        <a:pt x="365" y="684"/>
                      </a:cubicBezTo>
                      <a:cubicBezTo>
                        <a:pt x="365" y="508"/>
                        <a:pt x="509" y="364"/>
                        <a:pt x="689" y="364"/>
                      </a:cubicBezTo>
                      <a:close/>
                      <a:moveTo>
                        <a:pt x="689" y="0"/>
                      </a:moveTo>
                      <a:cubicBezTo>
                        <a:pt x="309" y="0"/>
                        <a:pt x="1" y="308"/>
                        <a:pt x="1" y="684"/>
                      </a:cubicBezTo>
                      <a:cubicBezTo>
                        <a:pt x="1" y="1065"/>
                        <a:pt x="309" y="1373"/>
                        <a:pt x="689" y="1373"/>
                      </a:cubicBezTo>
                      <a:cubicBezTo>
                        <a:pt x="1066" y="1373"/>
                        <a:pt x="1374" y="1065"/>
                        <a:pt x="1374" y="684"/>
                      </a:cubicBezTo>
                      <a:cubicBezTo>
                        <a:pt x="1374" y="308"/>
                        <a:pt x="1066" y="0"/>
                        <a:pt x="6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0" name="Google Shape;320;p11"/>
                <p:cNvSpPr/>
                <p:nvPr/>
              </p:nvSpPr>
              <p:spPr>
                <a:xfrm>
                  <a:off x="9568236" y="2317969"/>
                  <a:ext cx="95364" cy="81766"/>
                </a:xfrm>
                <a:custGeom>
                  <a:rect b="b" l="l" r="r" t="t"/>
                  <a:pathLst>
                    <a:path extrusionOk="0" h="1377" w="1606">
                      <a:moveTo>
                        <a:pt x="917" y="364"/>
                      </a:moveTo>
                      <a:cubicBezTo>
                        <a:pt x="1097" y="364"/>
                        <a:pt x="1242" y="512"/>
                        <a:pt x="1242" y="688"/>
                      </a:cubicBezTo>
                      <a:cubicBezTo>
                        <a:pt x="1242" y="883"/>
                        <a:pt x="1082" y="1012"/>
                        <a:pt x="916" y="1012"/>
                      </a:cubicBezTo>
                      <a:cubicBezTo>
                        <a:pt x="837" y="1012"/>
                        <a:pt x="755" y="982"/>
                        <a:pt x="689" y="916"/>
                      </a:cubicBezTo>
                      <a:cubicBezTo>
                        <a:pt x="485" y="712"/>
                        <a:pt x="629" y="364"/>
                        <a:pt x="917" y="364"/>
                      </a:cubicBezTo>
                      <a:close/>
                      <a:moveTo>
                        <a:pt x="915" y="1"/>
                      </a:moveTo>
                      <a:cubicBezTo>
                        <a:pt x="746" y="1"/>
                        <a:pt x="573" y="63"/>
                        <a:pt x="433" y="203"/>
                      </a:cubicBezTo>
                      <a:cubicBezTo>
                        <a:pt x="1" y="636"/>
                        <a:pt x="309" y="1376"/>
                        <a:pt x="917" y="1376"/>
                      </a:cubicBezTo>
                      <a:cubicBezTo>
                        <a:pt x="1298" y="1372"/>
                        <a:pt x="1606" y="1068"/>
                        <a:pt x="1606" y="688"/>
                      </a:cubicBezTo>
                      <a:cubicBezTo>
                        <a:pt x="1606" y="274"/>
                        <a:pt x="1267" y="1"/>
                        <a:pt x="91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1" name="Google Shape;321;p11"/>
                <p:cNvSpPr/>
                <p:nvPr/>
              </p:nvSpPr>
              <p:spPr>
                <a:xfrm>
                  <a:off x="7692897" y="-144282"/>
                  <a:ext cx="497783" cy="292387"/>
                </a:xfrm>
                <a:custGeom>
                  <a:rect b="b" l="l" r="r" t="t"/>
                  <a:pathLst>
                    <a:path extrusionOk="0" h="4924" w="8383">
                      <a:moveTo>
                        <a:pt x="100" y="0"/>
                      </a:moveTo>
                      <a:lnTo>
                        <a:pt x="0" y="104"/>
                      </a:lnTo>
                      <a:lnTo>
                        <a:pt x="2498" y="2598"/>
                      </a:lnTo>
                      <a:lnTo>
                        <a:pt x="5957" y="2598"/>
                      </a:lnTo>
                      <a:lnTo>
                        <a:pt x="8282" y="4924"/>
                      </a:lnTo>
                      <a:lnTo>
                        <a:pt x="8382" y="4820"/>
                      </a:lnTo>
                      <a:lnTo>
                        <a:pt x="6017" y="2454"/>
                      </a:lnTo>
                      <a:lnTo>
                        <a:pt x="2558" y="2454"/>
                      </a:lnTo>
                      <a:lnTo>
                        <a:pt x="1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2" name="Google Shape;322;p11"/>
              <p:cNvGrpSpPr/>
              <p:nvPr/>
            </p:nvGrpSpPr>
            <p:grpSpPr>
              <a:xfrm>
                <a:off x="441078" y="-960635"/>
                <a:ext cx="1029648" cy="1806572"/>
                <a:chOff x="455034" y="-121633"/>
                <a:chExt cx="629947" cy="1105275"/>
              </a:xfrm>
            </p:grpSpPr>
            <p:sp>
              <p:nvSpPr>
                <p:cNvPr id="323" name="Google Shape;323;p11"/>
                <p:cNvSpPr/>
                <p:nvPr/>
              </p:nvSpPr>
              <p:spPr>
                <a:xfrm>
                  <a:off x="1007193" y="917077"/>
                  <a:ext cx="77788" cy="66565"/>
                </a:xfrm>
                <a:custGeom>
                  <a:rect b="b" l="l" r="r" t="t"/>
                  <a:pathLst>
                    <a:path extrusionOk="0" h="1121" w="1310">
                      <a:moveTo>
                        <a:pt x="563" y="294"/>
                      </a:moveTo>
                      <a:cubicBezTo>
                        <a:pt x="628" y="294"/>
                        <a:pt x="695" y="318"/>
                        <a:pt x="749" y="372"/>
                      </a:cubicBezTo>
                      <a:cubicBezTo>
                        <a:pt x="913" y="536"/>
                        <a:pt x="797" y="821"/>
                        <a:pt x="561" y="821"/>
                      </a:cubicBezTo>
                      <a:cubicBezTo>
                        <a:pt x="417" y="821"/>
                        <a:pt x="297" y="704"/>
                        <a:pt x="297" y="560"/>
                      </a:cubicBezTo>
                      <a:cubicBezTo>
                        <a:pt x="297" y="400"/>
                        <a:pt x="427" y="294"/>
                        <a:pt x="563" y="294"/>
                      </a:cubicBezTo>
                      <a:close/>
                      <a:moveTo>
                        <a:pt x="561" y="0"/>
                      </a:moveTo>
                      <a:cubicBezTo>
                        <a:pt x="252" y="0"/>
                        <a:pt x="0" y="248"/>
                        <a:pt x="0" y="560"/>
                      </a:cubicBezTo>
                      <a:cubicBezTo>
                        <a:pt x="0" y="897"/>
                        <a:pt x="278" y="1121"/>
                        <a:pt x="566" y="1121"/>
                      </a:cubicBezTo>
                      <a:cubicBezTo>
                        <a:pt x="704" y="1121"/>
                        <a:pt x="843" y="1070"/>
                        <a:pt x="957" y="957"/>
                      </a:cubicBezTo>
                      <a:cubicBezTo>
                        <a:pt x="1309" y="600"/>
                        <a:pt x="1061" y="0"/>
                        <a:pt x="56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4" name="Google Shape;324;p11"/>
                <p:cNvSpPr/>
                <p:nvPr/>
              </p:nvSpPr>
              <p:spPr>
                <a:xfrm>
                  <a:off x="455034" y="-121633"/>
                  <a:ext cx="592137" cy="1045622"/>
                </a:xfrm>
                <a:custGeom>
                  <a:rect b="b" l="l" r="r" t="t"/>
                  <a:pathLst>
                    <a:path extrusionOk="0" h="17609" w="9972">
                      <a:moveTo>
                        <a:pt x="1" y="0"/>
                      </a:moveTo>
                      <a:lnTo>
                        <a:pt x="1" y="4948"/>
                      </a:lnTo>
                      <a:lnTo>
                        <a:pt x="9720" y="14670"/>
                      </a:lnTo>
                      <a:lnTo>
                        <a:pt x="9720" y="17608"/>
                      </a:lnTo>
                      <a:lnTo>
                        <a:pt x="9972" y="17608"/>
                      </a:lnTo>
                      <a:lnTo>
                        <a:pt x="9972" y="14566"/>
                      </a:lnTo>
                      <a:lnTo>
                        <a:pt x="249" y="4843"/>
                      </a:lnTo>
                      <a:lnTo>
                        <a:pt x="2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5" name="Google Shape;325;p11"/>
              <p:cNvGrpSpPr/>
              <p:nvPr/>
            </p:nvGrpSpPr>
            <p:grpSpPr>
              <a:xfrm rot="5400000">
                <a:off x="322712" y="2552723"/>
                <a:ext cx="471865" cy="38050"/>
                <a:chOff x="6298452" y="2390050"/>
                <a:chExt cx="140725" cy="11350"/>
              </a:xfrm>
            </p:grpSpPr>
            <p:sp>
              <p:nvSpPr>
                <p:cNvPr id="326" name="Google Shape;326;p11"/>
                <p:cNvSpPr/>
                <p:nvPr/>
              </p:nvSpPr>
              <p:spPr>
                <a:xfrm>
                  <a:off x="6298452" y="2390050"/>
                  <a:ext cx="70375" cy="11350"/>
                </a:xfrm>
                <a:custGeom>
                  <a:rect b="b" l="l" r="r" t="t"/>
                  <a:pathLst>
                    <a:path extrusionOk="0" h="454" w="2815">
                      <a:moveTo>
                        <a:pt x="1" y="1"/>
                      </a:moveTo>
                      <a:lnTo>
                        <a:pt x="1" y="453"/>
                      </a:lnTo>
                      <a:lnTo>
                        <a:pt x="2815" y="453"/>
                      </a:lnTo>
                      <a:lnTo>
                        <a:pt x="28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7" name="Google Shape;327;p11"/>
                <p:cNvSpPr/>
                <p:nvPr/>
              </p:nvSpPr>
              <p:spPr>
                <a:xfrm>
                  <a:off x="6382427" y="2390050"/>
                  <a:ext cx="35150" cy="11350"/>
                </a:xfrm>
                <a:custGeom>
                  <a:rect b="b" l="l" r="r" t="t"/>
                  <a:pathLst>
                    <a:path extrusionOk="0" h="454" w="1406">
                      <a:moveTo>
                        <a:pt x="0" y="1"/>
                      </a:moveTo>
                      <a:lnTo>
                        <a:pt x="0" y="453"/>
                      </a:lnTo>
                      <a:lnTo>
                        <a:pt x="1405" y="453"/>
                      </a:lnTo>
                      <a:lnTo>
                        <a:pt x="140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8" name="Google Shape;328;p11"/>
                <p:cNvSpPr/>
                <p:nvPr/>
              </p:nvSpPr>
              <p:spPr>
                <a:xfrm>
                  <a:off x="6427952" y="2390050"/>
                  <a:ext cx="11225" cy="11350"/>
                </a:xfrm>
                <a:custGeom>
                  <a:rect b="b" l="l" r="r" t="t"/>
                  <a:pathLst>
                    <a:path extrusionOk="0" h="454" w="449">
                      <a:moveTo>
                        <a:pt x="1" y="1"/>
                      </a:moveTo>
                      <a:lnTo>
                        <a:pt x="1" y="453"/>
                      </a:lnTo>
                      <a:lnTo>
                        <a:pt x="449" y="453"/>
                      </a:lnTo>
                      <a:lnTo>
                        <a:pt x="44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29" name="Google Shape;329;p11"/>
              <p:cNvGrpSpPr/>
              <p:nvPr/>
            </p:nvGrpSpPr>
            <p:grpSpPr>
              <a:xfrm flipH="1" rot="5400000">
                <a:off x="692685" y="3116270"/>
                <a:ext cx="2375896" cy="3296652"/>
                <a:chOff x="2132995" y="960308"/>
                <a:chExt cx="496177" cy="688438"/>
              </a:xfrm>
            </p:grpSpPr>
            <p:sp>
              <p:nvSpPr>
                <p:cNvPr id="330" name="Google Shape;330;p11"/>
                <p:cNvSpPr/>
                <p:nvPr/>
              </p:nvSpPr>
              <p:spPr>
                <a:xfrm>
                  <a:off x="2143863" y="977753"/>
                  <a:ext cx="473252" cy="659302"/>
                </a:xfrm>
                <a:custGeom>
                  <a:rect b="b" l="l" r="r" t="t"/>
                  <a:pathLst>
                    <a:path extrusionOk="0" h="14437" w="10363">
                      <a:moveTo>
                        <a:pt x="1" y="1"/>
                      </a:moveTo>
                      <a:lnTo>
                        <a:pt x="1" y="2663"/>
                      </a:lnTo>
                      <a:lnTo>
                        <a:pt x="4926" y="2663"/>
                      </a:lnTo>
                      <a:lnTo>
                        <a:pt x="7972" y="5709"/>
                      </a:lnTo>
                      <a:lnTo>
                        <a:pt x="7972" y="12123"/>
                      </a:lnTo>
                      <a:lnTo>
                        <a:pt x="10286" y="14437"/>
                      </a:lnTo>
                      <a:lnTo>
                        <a:pt x="10362" y="14352"/>
                      </a:lnTo>
                      <a:lnTo>
                        <a:pt x="8083" y="12081"/>
                      </a:lnTo>
                      <a:lnTo>
                        <a:pt x="8083" y="5658"/>
                      </a:lnTo>
                      <a:lnTo>
                        <a:pt x="4995" y="2561"/>
                      </a:lnTo>
                      <a:lnTo>
                        <a:pt x="4978" y="2544"/>
                      </a:lnTo>
                      <a:lnTo>
                        <a:pt x="120" y="2544"/>
                      </a:lnTo>
                      <a:lnTo>
                        <a:pt x="12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1" name="Google Shape;331;p11"/>
                <p:cNvSpPr/>
                <p:nvPr/>
              </p:nvSpPr>
              <p:spPr>
                <a:xfrm>
                  <a:off x="2401063" y="1126948"/>
                  <a:ext cx="81608" cy="81608"/>
                </a:xfrm>
                <a:custGeom>
                  <a:rect b="b" l="l" r="r" t="t"/>
                  <a:pathLst>
                    <a:path extrusionOk="0" h="1787" w="1787">
                      <a:moveTo>
                        <a:pt x="1" y="0"/>
                      </a:moveTo>
                      <a:lnTo>
                        <a:pt x="1" y="511"/>
                      </a:lnTo>
                      <a:lnTo>
                        <a:pt x="639" y="1149"/>
                      </a:lnTo>
                      <a:lnTo>
                        <a:pt x="1277" y="1787"/>
                      </a:lnTo>
                      <a:lnTo>
                        <a:pt x="1787" y="1787"/>
                      </a:lnTo>
                      <a:lnTo>
                        <a:pt x="894" y="89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2" name="Google Shape;332;p11"/>
                <p:cNvSpPr/>
                <p:nvPr/>
              </p:nvSpPr>
              <p:spPr>
                <a:xfrm>
                  <a:off x="2132995" y="960308"/>
                  <a:ext cx="23610" cy="20231"/>
                </a:xfrm>
                <a:custGeom>
                  <a:rect b="b" l="l" r="r" t="t"/>
                  <a:pathLst>
                    <a:path extrusionOk="0" h="443" w="517">
                      <a:moveTo>
                        <a:pt x="298" y="119"/>
                      </a:moveTo>
                      <a:cubicBezTo>
                        <a:pt x="409" y="145"/>
                        <a:pt x="409" y="298"/>
                        <a:pt x="298" y="332"/>
                      </a:cubicBezTo>
                      <a:cubicBezTo>
                        <a:pt x="196" y="298"/>
                        <a:pt x="196" y="145"/>
                        <a:pt x="298" y="119"/>
                      </a:cubicBezTo>
                      <a:close/>
                      <a:moveTo>
                        <a:pt x="295" y="0"/>
                      </a:moveTo>
                      <a:cubicBezTo>
                        <a:pt x="240" y="0"/>
                        <a:pt x="184" y="21"/>
                        <a:pt x="137" y="68"/>
                      </a:cubicBezTo>
                      <a:cubicBezTo>
                        <a:pt x="1" y="204"/>
                        <a:pt x="103" y="442"/>
                        <a:pt x="298" y="442"/>
                      </a:cubicBezTo>
                      <a:cubicBezTo>
                        <a:pt x="418" y="434"/>
                        <a:pt x="511" y="340"/>
                        <a:pt x="511" y="230"/>
                      </a:cubicBezTo>
                      <a:cubicBezTo>
                        <a:pt x="517" y="92"/>
                        <a:pt x="410" y="0"/>
                        <a:pt x="29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3" name="Google Shape;333;p11"/>
                <p:cNvSpPr/>
                <p:nvPr/>
              </p:nvSpPr>
              <p:spPr>
                <a:xfrm>
                  <a:off x="2605425" y="1628651"/>
                  <a:ext cx="23747" cy="20094"/>
                </a:xfrm>
                <a:custGeom>
                  <a:rect b="b" l="l" r="r" t="t"/>
                  <a:pathLst>
                    <a:path extrusionOk="0" h="440" w="520">
                      <a:moveTo>
                        <a:pt x="298" y="116"/>
                      </a:moveTo>
                      <a:cubicBezTo>
                        <a:pt x="358" y="116"/>
                        <a:pt x="409" y="167"/>
                        <a:pt x="400" y="227"/>
                      </a:cubicBezTo>
                      <a:cubicBezTo>
                        <a:pt x="400" y="290"/>
                        <a:pt x="348" y="331"/>
                        <a:pt x="294" y="331"/>
                      </a:cubicBezTo>
                      <a:cubicBezTo>
                        <a:pt x="269" y="331"/>
                        <a:pt x="243" y="322"/>
                        <a:pt x="221" y="303"/>
                      </a:cubicBezTo>
                      <a:cubicBezTo>
                        <a:pt x="153" y="235"/>
                        <a:pt x="204" y="116"/>
                        <a:pt x="298" y="116"/>
                      </a:cubicBezTo>
                      <a:close/>
                      <a:moveTo>
                        <a:pt x="299" y="1"/>
                      </a:moveTo>
                      <a:cubicBezTo>
                        <a:pt x="244" y="1"/>
                        <a:pt x="189" y="21"/>
                        <a:pt x="145" y="65"/>
                      </a:cubicBezTo>
                      <a:cubicBezTo>
                        <a:pt x="0" y="201"/>
                        <a:pt x="102" y="439"/>
                        <a:pt x="298" y="439"/>
                      </a:cubicBezTo>
                      <a:cubicBezTo>
                        <a:pt x="417" y="439"/>
                        <a:pt x="519" y="337"/>
                        <a:pt x="519" y="218"/>
                      </a:cubicBezTo>
                      <a:cubicBezTo>
                        <a:pt x="519" y="86"/>
                        <a:pt x="411" y="1"/>
                        <a:pt x="29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4" name="Google Shape;334;p11"/>
                <p:cNvSpPr/>
                <p:nvPr/>
              </p:nvSpPr>
              <p:spPr>
                <a:xfrm>
                  <a:off x="2145827" y="1025155"/>
                  <a:ext cx="122024" cy="71515"/>
                </a:xfrm>
                <a:custGeom>
                  <a:rect b="b" l="l" r="r" t="t"/>
                  <a:pathLst>
                    <a:path extrusionOk="0" h="1566" w="2672">
                      <a:moveTo>
                        <a:pt x="34" y="1"/>
                      </a:moveTo>
                      <a:lnTo>
                        <a:pt x="0" y="26"/>
                      </a:lnTo>
                      <a:lnTo>
                        <a:pt x="800" y="826"/>
                      </a:lnTo>
                      <a:lnTo>
                        <a:pt x="1898" y="826"/>
                      </a:lnTo>
                      <a:lnTo>
                        <a:pt x="2638" y="1566"/>
                      </a:lnTo>
                      <a:lnTo>
                        <a:pt x="2672" y="1532"/>
                      </a:lnTo>
                      <a:lnTo>
                        <a:pt x="1923" y="783"/>
                      </a:lnTo>
                      <a:lnTo>
                        <a:pt x="817" y="783"/>
                      </a:lnTo>
                      <a:lnTo>
                        <a:pt x="3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35" name="Google Shape;335;p11"/>
            <p:cNvGrpSpPr/>
            <p:nvPr/>
          </p:nvGrpSpPr>
          <p:grpSpPr>
            <a:xfrm>
              <a:off x="6603801" y="2842622"/>
              <a:ext cx="2841097" cy="3127697"/>
              <a:chOff x="6603801" y="2842622"/>
              <a:chExt cx="2841097" cy="3127697"/>
            </a:xfrm>
          </p:grpSpPr>
          <p:grpSp>
            <p:nvGrpSpPr>
              <p:cNvPr id="336" name="Google Shape;336;p11"/>
              <p:cNvGrpSpPr/>
              <p:nvPr/>
            </p:nvGrpSpPr>
            <p:grpSpPr>
              <a:xfrm rot="-5400000">
                <a:off x="8384606" y="3032034"/>
                <a:ext cx="457201" cy="78377"/>
                <a:chOff x="3029245" y="907035"/>
                <a:chExt cx="129011" cy="22560"/>
              </a:xfrm>
            </p:grpSpPr>
            <p:sp>
              <p:nvSpPr>
                <p:cNvPr id="337" name="Google Shape;337;p11"/>
                <p:cNvSpPr/>
                <p:nvPr/>
              </p:nvSpPr>
              <p:spPr>
                <a:xfrm>
                  <a:off x="3126380" y="907035"/>
                  <a:ext cx="31876" cy="22560"/>
                </a:xfrm>
                <a:custGeom>
                  <a:rect b="b" l="l" r="r" t="t"/>
                  <a:pathLst>
                    <a:path extrusionOk="0" h="494" w="698">
                      <a:moveTo>
                        <a:pt x="408" y="0"/>
                      </a:moveTo>
                      <a:lnTo>
                        <a:pt x="0" y="494"/>
                      </a:lnTo>
                      <a:lnTo>
                        <a:pt x="289" y="494"/>
                      </a:lnTo>
                      <a:lnTo>
                        <a:pt x="69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8" name="Google Shape;338;p11"/>
                <p:cNvSpPr/>
                <p:nvPr/>
              </p:nvSpPr>
              <p:spPr>
                <a:xfrm>
                  <a:off x="3101902" y="907035"/>
                  <a:ext cx="31876" cy="22560"/>
                </a:xfrm>
                <a:custGeom>
                  <a:rect b="b" l="l" r="r" t="t"/>
                  <a:pathLst>
                    <a:path extrusionOk="0" h="494" w="698">
                      <a:moveTo>
                        <a:pt x="409" y="0"/>
                      </a:moveTo>
                      <a:lnTo>
                        <a:pt x="0" y="494"/>
                      </a:lnTo>
                      <a:lnTo>
                        <a:pt x="289" y="494"/>
                      </a:lnTo>
                      <a:lnTo>
                        <a:pt x="69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9" name="Google Shape;339;p11"/>
                <p:cNvSpPr/>
                <p:nvPr/>
              </p:nvSpPr>
              <p:spPr>
                <a:xfrm>
                  <a:off x="3077790" y="907035"/>
                  <a:ext cx="31922" cy="22560"/>
                </a:xfrm>
                <a:custGeom>
                  <a:rect b="b" l="l" r="r" t="t"/>
                  <a:pathLst>
                    <a:path extrusionOk="0" h="494" w="699">
                      <a:moveTo>
                        <a:pt x="409" y="0"/>
                      </a:moveTo>
                      <a:lnTo>
                        <a:pt x="1" y="494"/>
                      </a:lnTo>
                      <a:lnTo>
                        <a:pt x="290" y="494"/>
                      </a:lnTo>
                      <a:lnTo>
                        <a:pt x="69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0" name="Google Shape;340;p11"/>
                <p:cNvSpPr/>
                <p:nvPr/>
              </p:nvSpPr>
              <p:spPr>
                <a:xfrm>
                  <a:off x="3053723" y="907035"/>
                  <a:ext cx="31511" cy="22560"/>
                </a:xfrm>
                <a:custGeom>
                  <a:rect b="b" l="l" r="r" t="t"/>
                  <a:pathLst>
                    <a:path extrusionOk="0" h="494" w="690">
                      <a:moveTo>
                        <a:pt x="400" y="0"/>
                      </a:moveTo>
                      <a:lnTo>
                        <a:pt x="0" y="494"/>
                      </a:lnTo>
                      <a:lnTo>
                        <a:pt x="290" y="494"/>
                      </a:lnTo>
                      <a:lnTo>
                        <a:pt x="68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1" name="Google Shape;341;p11"/>
                <p:cNvSpPr/>
                <p:nvPr/>
              </p:nvSpPr>
              <p:spPr>
                <a:xfrm>
                  <a:off x="3029245" y="907035"/>
                  <a:ext cx="31876" cy="22560"/>
                </a:xfrm>
                <a:custGeom>
                  <a:rect b="b" l="l" r="r" t="t"/>
                  <a:pathLst>
                    <a:path extrusionOk="0" h="494" w="698">
                      <a:moveTo>
                        <a:pt x="409" y="0"/>
                      </a:moveTo>
                      <a:lnTo>
                        <a:pt x="0" y="494"/>
                      </a:lnTo>
                      <a:lnTo>
                        <a:pt x="290" y="494"/>
                      </a:lnTo>
                      <a:lnTo>
                        <a:pt x="69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42" name="Google Shape;342;p11"/>
              <p:cNvSpPr/>
              <p:nvPr/>
            </p:nvSpPr>
            <p:spPr>
              <a:xfrm>
                <a:off x="6891900" y="3984807"/>
                <a:ext cx="2552998" cy="1507261"/>
              </a:xfrm>
              <a:custGeom>
                <a:rect b="b" l="l" r="r" t="t"/>
                <a:pathLst>
                  <a:path extrusionOk="0" h="10160" w="17209">
                    <a:moveTo>
                      <a:pt x="13158" y="0"/>
                    </a:moveTo>
                    <a:lnTo>
                      <a:pt x="9820" y="3343"/>
                    </a:lnTo>
                    <a:lnTo>
                      <a:pt x="6778" y="3343"/>
                    </a:lnTo>
                    <a:lnTo>
                      <a:pt x="1" y="10119"/>
                    </a:lnTo>
                    <a:lnTo>
                      <a:pt x="6353" y="10159"/>
                    </a:lnTo>
                    <a:lnTo>
                      <a:pt x="8319" y="8198"/>
                    </a:lnTo>
                    <a:lnTo>
                      <a:pt x="9015" y="8198"/>
                    </a:lnTo>
                    <a:lnTo>
                      <a:pt x="1720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43" name="Google Shape;343;p11"/>
              <p:cNvGrpSpPr/>
              <p:nvPr/>
            </p:nvGrpSpPr>
            <p:grpSpPr>
              <a:xfrm flipH="1">
                <a:off x="6603801" y="3467769"/>
                <a:ext cx="2374678" cy="2502550"/>
                <a:chOff x="2011428" y="602777"/>
                <a:chExt cx="774292" cy="815987"/>
              </a:xfrm>
            </p:grpSpPr>
            <p:sp>
              <p:nvSpPr>
                <p:cNvPr id="344" name="Google Shape;344;p11"/>
                <p:cNvSpPr/>
                <p:nvPr/>
              </p:nvSpPr>
              <p:spPr>
                <a:xfrm>
                  <a:off x="2751470" y="1215132"/>
                  <a:ext cx="15618" cy="109191"/>
                </a:xfrm>
                <a:custGeom>
                  <a:rect b="b" l="l" r="r" t="t"/>
                  <a:pathLst>
                    <a:path extrusionOk="0" h="2391" w="342">
                      <a:moveTo>
                        <a:pt x="341" y="0"/>
                      </a:moveTo>
                      <a:lnTo>
                        <a:pt x="1" y="341"/>
                      </a:lnTo>
                      <a:lnTo>
                        <a:pt x="1" y="1191"/>
                      </a:lnTo>
                      <a:lnTo>
                        <a:pt x="1" y="2042"/>
                      </a:lnTo>
                      <a:lnTo>
                        <a:pt x="341" y="2391"/>
                      </a:lnTo>
                      <a:lnTo>
                        <a:pt x="341" y="1191"/>
                      </a:lnTo>
                      <a:lnTo>
                        <a:pt x="34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5" name="Google Shape;345;p11"/>
                <p:cNvSpPr/>
                <p:nvPr/>
              </p:nvSpPr>
              <p:spPr>
                <a:xfrm>
                  <a:off x="2157107" y="742702"/>
                  <a:ext cx="76950" cy="76995"/>
                </a:xfrm>
                <a:custGeom>
                  <a:rect b="b" l="l" r="r" t="t"/>
                  <a:pathLst>
                    <a:path extrusionOk="0" h="1686" w="1685">
                      <a:moveTo>
                        <a:pt x="0" y="1"/>
                      </a:moveTo>
                      <a:lnTo>
                        <a:pt x="842" y="843"/>
                      </a:lnTo>
                      <a:lnTo>
                        <a:pt x="1685" y="1685"/>
                      </a:lnTo>
                      <a:lnTo>
                        <a:pt x="1685" y="1209"/>
                      </a:lnTo>
                      <a:lnTo>
                        <a:pt x="1081" y="605"/>
                      </a:lnTo>
                      <a:lnTo>
                        <a:pt x="47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6" name="Google Shape;346;p11"/>
                <p:cNvSpPr/>
                <p:nvPr/>
              </p:nvSpPr>
              <p:spPr>
                <a:xfrm>
                  <a:off x="2011428" y="602777"/>
                  <a:ext cx="37310" cy="32013"/>
                </a:xfrm>
                <a:custGeom>
                  <a:rect b="b" l="l" r="r" t="t"/>
                  <a:pathLst>
                    <a:path extrusionOk="0" h="701" w="817">
                      <a:moveTo>
                        <a:pt x="468" y="181"/>
                      </a:moveTo>
                      <a:cubicBezTo>
                        <a:pt x="561" y="181"/>
                        <a:pt x="630" y="258"/>
                        <a:pt x="630" y="351"/>
                      </a:cubicBezTo>
                      <a:cubicBezTo>
                        <a:pt x="630" y="448"/>
                        <a:pt x="549" y="514"/>
                        <a:pt x="466" y="514"/>
                      </a:cubicBezTo>
                      <a:cubicBezTo>
                        <a:pt x="425" y="514"/>
                        <a:pt x="383" y="498"/>
                        <a:pt x="349" y="462"/>
                      </a:cubicBezTo>
                      <a:cubicBezTo>
                        <a:pt x="247" y="360"/>
                        <a:pt x="323" y="181"/>
                        <a:pt x="468" y="181"/>
                      </a:cubicBezTo>
                      <a:close/>
                      <a:moveTo>
                        <a:pt x="468" y="0"/>
                      </a:moveTo>
                      <a:cubicBezTo>
                        <a:pt x="381" y="0"/>
                        <a:pt x="293" y="33"/>
                        <a:pt x="221" y="105"/>
                      </a:cubicBezTo>
                      <a:cubicBezTo>
                        <a:pt x="0" y="317"/>
                        <a:pt x="153" y="700"/>
                        <a:pt x="468" y="700"/>
                      </a:cubicBezTo>
                      <a:cubicBezTo>
                        <a:pt x="664" y="700"/>
                        <a:pt x="817" y="538"/>
                        <a:pt x="817" y="351"/>
                      </a:cubicBezTo>
                      <a:cubicBezTo>
                        <a:pt x="817" y="139"/>
                        <a:pt x="646" y="0"/>
                        <a:pt x="46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7" name="Google Shape;347;p11"/>
                <p:cNvSpPr/>
                <p:nvPr/>
              </p:nvSpPr>
              <p:spPr>
                <a:xfrm>
                  <a:off x="2748364" y="1386751"/>
                  <a:ext cx="37356" cy="32013"/>
                </a:xfrm>
                <a:custGeom>
                  <a:rect b="b" l="l" r="r" t="t"/>
                  <a:pathLst>
                    <a:path extrusionOk="0" h="701" w="818">
                      <a:moveTo>
                        <a:pt x="469" y="190"/>
                      </a:moveTo>
                      <a:cubicBezTo>
                        <a:pt x="562" y="190"/>
                        <a:pt x="630" y="258"/>
                        <a:pt x="630" y="351"/>
                      </a:cubicBezTo>
                      <a:cubicBezTo>
                        <a:pt x="630" y="450"/>
                        <a:pt x="547" y="517"/>
                        <a:pt x="462" y="517"/>
                      </a:cubicBezTo>
                      <a:cubicBezTo>
                        <a:pt x="422" y="517"/>
                        <a:pt x="382" y="503"/>
                        <a:pt x="350" y="470"/>
                      </a:cubicBezTo>
                      <a:cubicBezTo>
                        <a:pt x="247" y="360"/>
                        <a:pt x="324" y="190"/>
                        <a:pt x="469" y="190"/>
                      </a:cubicBezTo>
                      <a:close/>
                      <a:moveTo>
                        <a:pt x="468" y="0"/>
                      </a:moveTo>
                      <a:cubicBezTo>
                        <a:pt x="382" y="0"/>
                        <a:pt x="294" y="33"/>
                        <a:pt x="222" y="105"/>
                      </a:cubicBezTo>
                      <a:cubicBezTo>
                        <a:pt x="1" y="326"/>
                        <a:pt x="154" y="700"/>
                        <a:pt x="469" y="700"/>
                      </a:cubicBezTo>
                      <a:cubicBezTo>
                        <a:pt x="664" y="700"/>
                        <a:pt x="817" y="547"/>
                        <a:pt x="817" y="351"/>
                      </a:cubicBezTo>
                      <a:cubicBezTo>
                        <a:pt x="817" y="139"/>
                        <a:pt x="647" y="0"/>
                        <a:pt x="46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8" name="Google Shape;348;p11"/>
                <p:cNvSpPr/>
                <p:nvPr/>
              </p:nvSpPr>
              <p:spPr>
                <a:xfrm>
                  <a:off x="2036271" y="623829"/>
                  <a:ext cx="737804" cy="767351"/>
                </a:xfrm>
                <a:custGeom>
                  <a:rect b="b" l="l" r="r" t="t"/>
                  <a:pathLst>
                    <a:path extrusionOk="0" h="16803" w="16156">
                      <a:moveTo>
                        <a:pt x="137" y="1"/>
                      </a:moveTo>
                      <a:lnTo>
                        <a:pt x="0" y="128"/>
                      </a:lnTo>
                      <a:lnTo>
                        <a:pt x="5173" y="5301"/>
                      </a:lnTo>
                      <a:lnTo>
                        <a:pt x="5198" y="5326"/>
                      </a:lnTo>
                      <a:lnTo>
                        <a:pt x="9035" y="5326"/>
                      </a:lnTo>
                      <a:lnTo>
                        <a:pt x="15968" y="12259"/>
                      </a:lnTo>
                      <a:lnTo>
                        <a:pt x="15968" y="16802"/>
                      </a:lnTo>
                      <a:lnTo>
                        <a:pt x="16155" y="16802"/>
                      </a:lnTo>
                      <a:lnTo>
                        <a:pt x="16155" y="12183"/>
                      </a:lnTo>
                      <a:lnTo>
                        <a:pt x="9137" y="5165"/>
                      </a:lnTo>
                      <a:lnTo>
                        <a:pt x="9111" y="5139"/>
                      </a:lnTo>
                      <a:lnTo>
                        <a:pt x="5275" y="5139"/>
                      </a:lnTo>
                      <a:lnTo>
                        <a:pt x="1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9" name="Google Shape;349;p11"/>
                <p:cNvSpPr/>
                <p:nvPr/>
              </p:nvSpPr>
              <p:spPr>
                <a:xfrm>
                  <a:off x="2506326" y="916786"/>
                  <a:ext cx="196233" cy="195822"/>
                </a:xfrm>
                <a:custGeom>
                  <a:rect b="b" l="l" r="r" t="t"/>
                  <a:pathLst>
                    <a:path extrusionOk="0" h="4288" w="4297">
                      <a:moveTo>
                        <a:pt x="1" y="0"/>
                      </a:moveTo>
                      <a:lnTo>
                        <a:pt x="1" y="77"/>
                      </a:lnTo>
                      <a:lnTo>
                        <a:pt x="1898" y="77"/>
                      </a:lnTo>
                      <a:lnTo>
                        <a:pt x="4220" y="2399"/>
                      </a:lnTo>
                      <a:lnTo>
                        <a:pt x="4220" y="4288"/>
                      </a:lnTo>
                      <a:lnTo>
                        <a:pt x="4297" y="4288"/>
                      </a:lnTo>
                      <a:lnTo>
                        <a:pt x="4297" y="2374"/>
                      </a:lnTo>
                      <a:lnTo>
                        <a:pt x="193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50" name="Google Shape;350;p11"/>
            <p:cNvGrpSpPr/>
            <p:nvPr/>
          </p:nvGrpSpPr>
          <p:grpSpPr>
            <a:xfrm flipH="1" rot="5400000">
              <a:off x="8783750" y="844197"/>
              <a:ext cx="1183114" cy="2109034"/>
              <a:chOff x="4549150" y="1401575"/>
              <a:chExt cx="1183114" cy="2109034"/>
            </a:xfrm>
          </p:grpSpPr>
          <p:sp>
            <p:nvSpPr>
              <p:cNvPr id="351" name="Google Shape;351;p11"/>
              <p:cNvSpPr/>
              <p:nvPr/>
            </p:nvSpPr>
            <p:spPr>
              <a:xfrm>
                <a:off x="4549150" y="3383011"/>
                <a:ext cx="148997" cy="127598"/>
              </a:xfrm>
              <a:custGeom>
                <a:rect b="b" l="l" r="r" t="t"/>
                <a:pathLst>
                  <a:path extrusionOk="0" h="1121" w="1309">
                    <a:moveTo>
                      <a:pt x="560" y="300"/>
                    </a:moveTo>
                    <a:cubicBezTo>
                      <a:pt x="796" y="300"/>
                      <a:pt x="912" y="584"/>
                      <a:pt x="748" y="748"/>
                    </a:cubicBezTo>
                    <a:cubicBezTo>
                      <a:pt x="693" y="803"/>
                      <a:pt x="627" y="827"/>
                      <a:pt x="562" y="827"/>
                    </a:cubicBezTo>
                    <a:cubicBezTo>
                      <a:pt x="426" y="827"/>
                      <a:pt x="296" y="721"/>
                      <a:pt x="296" y="564"/>
                    </a:cubicBezTo>
                    <a:cubicBezTo>
                      <a:pt x="296" y="416"/>
                      <a:pt x="416" y="300"/>
                      <a:pt x="560" y="300"/>
                    </a:cubicBezTo>
                    <a:close/>
                    <a:moveTo>
                      <a:pt x="564" y="1"/>
                    </a:moveTo>
                    <a:cubicBezTo>
                      <a:pt x="276" y="1"/>
                      <a:pt x="1" y="226"/>
                      <a:pt x="3" y="564"/>
                    </a:cubicBezTo>
                    <a:cubicBezTo>
                      <a:pt x="3" y="872"/>
                      <a:pt x="252" y="1120"/>
                      <a:pt x="560" y="1120"/>
                    </a:cubicBezTo>
                    <a:cubicBezTo>
                      <a:pt x="1060" y="1120"/>
                      <a:pt x="1308" y="520"/>
                      <a:pt x="956" y="168"/>
                    </a:cubicBezTo>
                    <a:cubicBezTo>
                      <a:pt x="842" y="52"/>
                      <a:pt x="701" y="1"/>
                      <a:pt x="5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11"/>
              <p:cNvSpPr/>
              <p:nvPr/>
            </p:nvSpPr>
            <p:spPr>
              <a:xfrm>
                <a:off x="4597087" y="1401575"/>
                <a:ext cx="1135177" cy="2004344"/>
              </a:xfrm>
              <a:custGeom>
                <a:rect b="b" l="l" r="r" t="t"/>
                <a:pathLst>
                  <a:path extrusionOk="0" h="17609" w="9973">
                    <a:moveTo>
                      <a:pt x="9724" y="0"/>
                    </a:moveTo>
                    <a:lnTo>
                      <a:pt x="9724" y="2938"/>
                    </a:lnTo>
                    <a:lnTo>
                      <a:pt x="1" y="12661"/>
                    </a:lnTo>
                    <a:lnTo>
                      <a:pt x="1" y="17608"/>
                    </a:lnTo>
                    <a:lnTo>
                      <a:pt x="249" y="17608"/>
                    </a:lnTo>
                    <a:lnTo>
                      <a:pt x="249" y="12765"/>
                    </a:lnTo>
                    <a:lnTo>
                      <a:pt x="9972" y="3042"/>
                    </a:lnTo>
                    <a:lnTo>
                      <a:pt x="997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53" name="Google Shape;353;p11"/>
          <p:cNvSpPr txBox="1"/>
          <p:nvPr>
            <p:ph hasCustomPrompt="1" type="title"/>
          </p:nvPr>
        </p:nvSpPr>
        <p:spPr>
          <a:xfrm>
            <a:off x="822000" y="1658157"/>
            <a:ext cx="7499700" cy="125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7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54" name="Google Shape;354;p11"/>
          <p:cNvSpPr txBox="1"/>
          <p:nvPr>
            <p:ph idx="1" type="subTitle"/>
          </p:nvPr>
        </p:nvSpPr>
        <p:spPr>
          <a:xfrm flipH="1">
            <a:off x="822300" y="2899240"/>
            <a:ext cx="7499700" cy="3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7_1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3"/>
          <p:cNvSpPr txBox="1"/>
          <p:nvPr>
            <p:ph hasCustomPrompt="1" type="title"/>
          </p:nvPr>
        </p:nvSpPr>
        <p:spPr>
          <a:xfrm>
            <a:off x="2100875" y="1278011"/>
            <a:ext cx="10848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58" name="Google Shape;358;p13"/>
          <p:cNvSpPr txBox="1"/>
          <p:nvPr>
            <p:ph idx="1" type="subTitle"/>
          </p:nvPr>
        </p:nvSpPr>
        <p:spPr>
          <a:xfrm>
            <a:off x="1234025" y="1849391"/>
            <a:ext cx="28185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359" name="Google Shape;359;p13"/>
          <p:cNvSpPr txBox="1"/>
          <p:nvPr>
            <p:ph idx="2" type="subTitle"/>
          </p:nvPr>
        </p:nvSpPr>
        <p:spPr>
          <a:xfrm>
            <a:off x="1234025" y="2249636"/>
            <a:ext cx="28185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60" name="Google Shape;360;p13"/>
          <p:cNvSpPr txBox="1"/>
          <p:nvPr>
            <p:ph hasCustomPrompt="1" idx="3" type="title"/>
          </p:nvPr>
        </p:nvSpPr>
        <p:spPr>
          <a:xfrm>
            <a:off x="5958325" y="1278011"/>
            <a:ext cx="10848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1" name="Google Shape;361;p13"/>
          <p:cNvSpPr txBox="1"/>
          <p:nvPr>
            <p:ph idx="4" type="subTitle"/>
          </p:nvPr>
        </p:nvSpPr>
        <p:spPr>
          <a:xfrm>
            <a:off x="5091475" y="1849391"/>
            <a:ext cx="28185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362" name="Google Shape;362;p13"/>
          <p:cNvSpPr txBox="1"/>
          <p:nvPr>
            <p:ph idx="5" type="subTitle"/>
          </p:nvPr>
        </p:nvSpPr>
        <p:spPr>
          <a:xfrm>
            <a:off x="5091475" y="2249636"/>
            <a:ext cx="28185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63" name="Google Shape;363;p13"/>
          <p:cNvSpPr txBox="1"/>
          <p:nvPr>
            <p:ph hasCustomPrompt="1" idx="6" type="title"/>
          </p:nvPr>
        </p:nvSpPr>
        <p:spPr>
          <a:xfrm>
            <a:off x="2100875" y="3002952"/>
            <a:ext cx="10848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4" name="Google Shape;364;p13"/>
          <p:cNvSpPr txBox="1"/>
          <p:nvPr>
            <p:ph idx="7" type="subTitle"/>
          </p:nvPr>
        </p:nvSpPr>
        <p:spPr>
          <a:xfrm>
            <a:off x="1234025" y="3574317"/>
            <a:ext cx="28185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365" name="Google Shape;365;p13"/>
          <p:cNvSpPr txBox="1"/>
          <p:nvPr>
            <p:ph idx="8" type="subTitle"/>
          </p:nvPr>
        </p:nvSpPr>
        <p:spPr>
          <a:xfrm>
            <a:off x="1234025" y="3974562"/>
            <a:ext cx="28185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66" name="Google Shape;366;p13"/>
          <p:cNvSpPr txBox="1"/>
          <p:nvPr>
            <p:ph idx="9"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367" name="Google Shape;367;p13"/>
          <p:cNvSpPr txBox="1"/>
          <p:nvPr>
            <p:ph hasCustomPrompt="1" idx="13" type="title"/>
          </p:nvPr>
        </p:nvSpPr>
        <p:spPr>
          <a:xfrm>
            <a:off x="5958325" y="3002952"/>
            <a:ext cx="10848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8" name="Google Shape;368;p13"/>
          <p:cNvSpPr txBox="1"/>
          <p:nvPr>
            <p:ph idx="14" type="subTitle"/>
          </p:nvPr>
        </p:nvSpPr>
        <p:spPr>
          <a:xfrm>
            <a:off x="5091475" y="3574317"/>
            <a:ext cx="28185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369" name="Google Shape;369;p13"/>
          <p:cNvSpPr txBox="1"/>
          <p:nvPr>
            <p:ph idx="15" type="subTitle"/>
          </p:nvPr>
        </p:nvSpPr>
        <p:spPr>
          <a:xfrm>
            <a:off x="5091475" y="3974562"/>
            <a:ext cx="28185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370" name="Google Shape;370;p13"/>
          <p:cNvGrpSpPr/>
          <p:nvPr/>
        </p:nvGrpSpPr>
        <p:grpSpPr>
          <a:xfrm>
            <a:off x="-3389800" y="-360873"/>
            <a:ext cx="6322114" cy="7255046"/>
            <a:chOff x="-3389800" y="-360873"/>
            <a:chExt cx="6322114" cy="7255046"/>
          </a:xfrm>
        </p:grpSpPr>
        <p:sp>
          <p:nvSpPr>
            <p:cNvPr id="371" name="Google Shape;371;p13"/>
            <p:cNvSpPr/>
            <p:nvPr/>
          </p:nvSpPr>
          <p:spPr>
            <a:xfrm>
              <a:off x="-3389800" y="-360873"/>
              <a:ext cx="6322114" cy="7255046"/>
            </a:xfrm>
            <a:custGeom>
              <a:rect b="b" l="l" r="r" t="t"/>
              <a:pathLst>
                <a:path extrusionOk="0" h="82432" w="71832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2" name="Google Shape;372;p13"/>
            <p:cNvGrpSpPr/>
            <p:nvPr/>
          </p:nvGrpSpPr>
          <p:grpSpPr>
            <a:xfrm>
              <a:off x="-1419600" y="387590"/>
              <a:ext cx="2381713" cy="3328977"/>
              <a:chOff x="7655072" y="-407632"/>
              <a:chExt cx="2008529" cy="2807368"/>
            </a:xfrm>
          </p:grpSpPr>
          <p:sp>
            <p:nvSpPr>
              <p:cNvPr id="373" name="Google Shape;373;p13"/>
              <p:cNvSpPr/>
              <p:nvPr/>
            </p:nvSpPr>
            <p:spPr>
              <a:xfrm>
                <a:off x="7685059" y="-336851"/>
                <a:ext cx="1930325" cy="2689498"/>
              </a:xfrm>
              <a:custGeom>
                <a:rect b="b" l="l" r="r" t="t"/>
                <a:pathLst>
                  <a:path extrusionOk="0" h="45293" w="32508">
                    <a:moveTo>
                      <a:pt x="0" y="1"/>
                    </a:moveTo>
                    <a:lnTo>
                      <a:pt x="0" y="8351"/>
                    </a:lnTo>
                    <a:lnTo>
                      <a:pt x="15447" y="8351"/>
                    </a:lnTo>
                    <a:lnTo>
                      <a:pt x="24998" y="17901"/>
                    </a:lnTo>
                    <a:lnTo>
                      <a:pt x="24998" y="38040"/>
                    </a:lnTo>
                    <a:lnTo>
                      <a:pt x="32251" y="45293"/>
                    </a:lnTo>
                    <a:lnTo>
                      <a:pt x="32507" y="45037"/>
                    </a:lnTo>
                    <a:lnTo>
                      <a:pt x="25358" y="37888"/>
                    </a:lnTo>
                    <a:lnTo>
                      <a:pt x="25358" y="17749"/>
                    </a:lnTo>
                    <a:lnTo>
                      <a:pt x="15651" y="8043"/>
                    </a:lnTo>
                    <a:lnTo>
                      <a:pt x="15595" y="7986"/>
                    </a:lnTo>
                    <a:lnTo>
                      <a:pt x="365" y="7986"/>
                    </a:lnTo>
                    <a:lnTo>
                      <a:pt x="36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13"/>
              <p:cNvSpPr/>
              <p:nvPr/>
            </p:nvSpPr>
            <p:spPr>
              <a:xfrm>
                <a:off x="8734422" y="271200"/>
                <a:ext cx="332350" cy="332528"/>
              </a:xfrm>
              <a:custGeom>
                <a:rect b="b" l="l" r="r" t="t"/>
                <a:pathLst>
                  <a:path extrusionOk="0" h="5600" w="5597">
                    <a:moveTo>
                      <a:pt x="1" y="0"/>
                    </a:moveTo>
                    <a:lnTo>
                      <a:pt x="1" y="1597"/>
                    </a:lnTo>
                    <a:lnTo>
                      <a:pt x="2002" y="3599"/>
                    </a:lnTo>
                    <a:lnTo>
                      <a:pt x="4004" y="5600"/>
                    </a:lnTo>
                    <a:lnTo>
                      <a:pt x="5597" y="5600"/>
                    </a:lnTo>
                    <a:lnTo>
                      <a:pt x="2799" y="280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13"/>
              <p:cNvSpPr/>
              <p:nvPr/>
            </p:nvSpPr>
            <p:spPr>
              <a:xfrm>
                <a:off x="7655072" y="-407632"/>
                <a:ext cx="81588" cy="81529"/>
              </a:xfrm>
              <a:custGeom>
                <a:rect b="b" l="l" r="r" t="t"/>
                <a:pathLst>
                  <a:path extrusionOk="0" h="1373" w="1374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13"/>
              <p:cNvSpPr/>
              <p:nvPr/>
            </p:nvSpPr>
            <p:spPr>
              <a:xfrm>
                <a:off x="9568236" y="2317969"/>
                <a:ext cx="95364" cy="81766"/>
              </a:xfrm>
              <a:custGeom>
                <a:rect b="b" l="l" r="r" t="t"/>
                <a:pathLst>
                  <a:path extrusionOk="0" h="1377" w="1606">
                    <a:moveTo>
                      <a:pt x="917" y="364"/>
                    </a:moveTo>
                    <a:cubicBezTo>
                      <a:pt x="1097" y="364"/>
                      <a:pt x="1242" y="512"/>
                      <a:pt x="1242" y="688"/>
                    </a:cubicBezTo>
                    <a:cubicBezTo>
                      <a:pt x="1242" y="883"/>
                      <a:pt x="1082" y="1012"/>
                      <a:pt x="916" y="1012"/>
                    </a:cubicBezTo>
                    <a:cubicBezTo>
                      <a:pt x="837" y="1012"/>
                      <a:pt x="755" y="982"/>
                      <a:pt x="689" y="916"/>
                    </a:cubicBezTo>
                    <a:cubicBezTo>
                      <a:pt x="485" y="712"/>
                      <a:pt x="629" y="364"/>
                      <a:pt x="917" y="364"/>
                    </a:cubicBezTo>
                    <a:close/>
                    <a:moveTo>
                      <a:pt x="915" y="1"/>
                    </a:moveTo>
                    <a:cubicBezTo>
                      <a:pt x="746" y="1"/>
                      <a:pt x="573" y="63"/>
                      <a:pt x="433" y="203"/>
                    </a:cubicBezTo>
                    <a:cubicBezTo>
                      <a:pt x="1" y="636"/>
                      <a:pt x="309" y="1376"/>
                      <a:pt x="917" y="1376"/>
                    </a:cubicBezTo>
                    <a:cubicBezTo>
                      <a:pt x="1298" y="1372"/>
                      <a:pt x="1606" y="1068"/>
                      <a:pt x="1606" y="688"/>
                    </a:cubicBezTo>
                    <a:cubicBezTo>
                      <a:pt x="1606" y="274"/>
                      <a:pt x="1267" y="1"/>
                      <a:pt x="9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13"/>
              <p:cNvSpPr/>
              <p:nvPr/>
            </p:nvSpPr>
            <p:spPr>
              <a:xfrm>
                <a:off x="7692897" y="-144282"/>
                <a:ext cx="497783" cy="292387"/>
              </a:xfrm>
              <a:custGeom>
                <a:rect b="b" l="l" r="r" t="t"/>
                <a:pathLst>
                  <a:path extrusionOk="0" h="4924" w="8383">
                    <a:moveTo>
                      <a:pt x="100" y="0"/>
                    </a:moveTo>
                    <a:lnTo>
                      <a:pt x="0" y="104"/>
                    </a:lnTo>
                    <a:lnTo>
                      <a:pt x="2498" y="2598"/>
                    </a:lnTo>
                    <a:lnTo>
                      <a:pt x="5957" y="2598"/>
                    </a:lnTo>
                    <a:lnTo>
                      <a:pt x="8282" y="4924"/>
                    </a:lnTo>
                    <a:lnTo>
                      <a:pt x="8382" y="4820"/>
                    </a:lnTo>
                    <a:lnTo>
                      <a:pt x="6017" y="2454"/>
                    </a:lnTo>
                    <a:lnTo>
                      <a:pt x="2558" y="2454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8" name="Google Shape;378;p13"/>
            <p:cNvGrpSpPr/>
            <p:nvPr/>
          </p:nvGrpSpPr>
          <p:grpSpPr>
            <a:xfrm>
              <a:off x="-201897" y="42827"/>
              <a:ext cx="1029648" cy="1806572"/>
              <a:chOff x="455034" y="-121633"/>
              <a:chExt cx="629947" cy="1105275"/>
            </a:xfrm>
          </p:grpSpPr>
          <p:sp>
            <p:nvSpPr>
              <p:cNvPr id="379" name="Google Shape;379;p13"/>
              <p:cNvSpPr/>
              <p:nvPr/>
            </p:nvSpPr>
            <p:spPr>
              <a:xfrm>
                <a:off x="1007193" y="917077"/>
                <a:ext cx="77788" cy="66565"/>
              </a:xfrm>
              <a:custGeom>
                <a:rect b="b" l="l" r="r" t="t"/>
                <a:pathLst>
                  <a:path extrusionOk="0" h="1121" w="131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13"/>
              <p:cNvSpPr/>
              <p:nvPr/>
            </p:nvSpPr>
            <p:spPr>
              <a:xfrm>
                <a:off x="455034" y="-121633"/>
                <a:ext cx="592137" cy="1045622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1" name="Google Shape;381;p13"/>
            <p:cNvGrpSpPr/>
            <p:nvPr/>
          </p:nvGrpSpPr>
          <p:grpSpPr>
            <a:xfrm>
              <a:off x="889287" y="4589548"/>
              <a:ext cx="471865" cy="38050"/>
              <a:chOff x="6298452" y="2390050"/>
              <a:chExt cx="140725" cy="11350"/>
            </a:xfrm>
          </p:grpSpPr>
          <p:sp>
            <p:nvSpPr>
              <p:cNvPr id="382" name="Google Shape;382;p13"/>
              <p:cNvSpPr/>
              <p:nvPr/>
            </p:nvSpPr>
            <p:spPr>
              <a:xfrm>
                <a:off x="6298452" y="2390050"/>
                <a:ext cx="70375" cy="11350"/>
              </a:xfrm>
              <a:custGeom>
                <a:rect b="b" l="l" r="r" t="t"/>
                <a:pathLst>
                  <a:path extrusionOk="0" h="454" w="2815">
                    <a:moveTo>
                      <a:pt x="1" y="1"/>
                    </a:moveTo>
                    <a:lnTo>
                      <a:pt x="1" y="453"/>
                    </a:lnTo>
                    <a:lnTo>
                      <a:pt x="2815" y="453"/>
                    </a:lnTo>
                    <a:lnTo>
                      <a:pt x="281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13"/>
              <p:cNvSpPr/>
              <p:nvPr/>
            </p:nvSpPr>
            <p:spPr>
              <a:xfrm>
                <a:off x="6382427" y="2390050"/>
                <a:ext cx="35150" cy="11350"/>
              </a:xfrm>
              <a:custGeom>
                <a:rect b="b" l="l" r="r" t="t"/>
                <a:pathLst>
                  <a:path extrusionOk="0" h="454" w="1406">
                    <a:moveTo>
                      <a:pt x="0" y="1"/>
                    </a:moveTo>
                    <a:lnTo>
                      <a:pt x="0" y="453"/>
                    </a:lnTo>
                    <a:lnTo>
                      <a:pt x="1405" y="453"/>
                    </a:lnTo>
                    <a:lnTo>
                      <a:pt x="140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13"/>
              <p:cNvSpPr/>
              <p:nvPr/>
            </p:nvSpPr>
            <p:spPr>
              <a:xfrm>
                <a:off x="6427952" y="2390050"/>
                <a:ext cx="11225" cy="11350"/>
              </a:xfrm>
              <a:custGeom>
                <a:rect b="b" l="l" r="r" t="t"/>
                <a:pathLst>
                  <a:path extrusionOk="0" h="454" w="449">
                    <a:moveTo>
                      <a:pt x="1" y="1"/>
                    </a:moveTo>
                    <a:lnTo>
                      <a:pt x="1" y="453"/>
                    </a:lnTo>
                    <a:lnTo>
                      <a:pt x="449" y="453"/>
                    </a:lnTo>
                    <a:lnTo>
                      <a:pt x="44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85" name="Google Shape;385;p13"/>
          <p:cNvGrpSpPr/>
          <p:nvPr/>
        </p:nvGrpSpPr>
        <p:grpSpPr>
          <a:xfrm>
            <a:off x="6133478" y="-1088649"/>
            <a:ext cx="7166740" cy="6435526"/>
            <a:chOff x="6133478" y="-1088649"/>
            <a:chExt cx="7166740" cy="6435526"/>
          </a:xfrm>
        </p:grpSpPr>
        <p:sp>
          <p:nvSpPr>
            <p:cNvPr id="386" name="Google Shape;386;p13"/>
            <p:cNvSpPr/>
            <p:nvPr/>
          </p:nvSpPr>
          <p:spPr>
            <a:xfrm>
              <a:off x="6133478" y="-1088649"/>
              <a:ext cx="7166740" cy="6435526"/>
            </a:xfrm>
            <a:custGeom>
              <a:rect b="b" l="l" r="r" t="t"/>
              <a:pathLst>
                <a:path extrusionOk="0" h="64222" w="71519">
                  <a:moveTo>
                    <a:pt x="160" y="0"/>
                  </a:moveTo>
                  <a:lnTo>
                    <a:pt x="0" y="160"/>
                  </a:lnTo>
                  <a:lnTo>
                    <a:pt x="26919" y="27079"/>
                  </a:lnTo>
                  <a:lnTo>
                    <a:pt x="26919" y="27956"/>
                  </a:lnTo>
                  <a:lnTo>
                    <a:pt x="30762" y="31798"/>
                  </a:lnTo>
                  <a:lnTo>
                    <a:pt x="32743" y="31798"/>
                  </a:lnTo>
                  <a:lnTo>
                    <a:pt x="38031" y="37086"/>
                  </a:lnTo>
                  <a:lnTo>
                    <a:pt x="44224" y="37086"/>
                  </a:lnTo>
                  <a:lnTo>
                    <a:pt x="71359" y="64221"/>
                  </a:lnTo>
                  <a:lnTo>
                    <a:pt x="71519" y="64061"/>
                  </a:lnTo>
                  <a:lnTo>
                    <a:pt x="42046" y="34588"/>
                  </a:lnTo>
                  <a:lnTo>
                    <a:pt x="42046" y="33035"/>
                  </a:lnTo>
                  <a:lnTo>
                    <a:pt x="38359" y="29353"/>
                  </a:lnTo>
                  <a:lnTo>
                    <a:pt x="35465" y="29353"/>
                  </a:lnTo>
                  <a:lnTo>
                    <a:pt x="28949" y="22836"/>
                  </a:lnTo>
                  <a:lnTo>
                    <a:pt x="22993" y="22836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7" name="Google Shape;387;p13"/>
            <p:cNvGrpSpPr/>
            <p:nvPr/>
          </p:nvGrpSpPr>
          <p:grpSpPr>
            <a:xfrm>
              <a:off x="8193009" y="539516"/>
              <a:ext cx="618213" cy="306426"/>
              <a:chOff x="5989375" y="1843575"/>
              <a:chExt cx="136525" cy="67675"/>
            </a:xfrm>
          </p:grpSpPr>
          <p:sp>
            <p:nvSpPr>
              <p:cNvPr id="388" name="Google Shape;388;p13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13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13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13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13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13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13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13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6" name="Google Shape;396;p13"/>
            <p:cNvGrpSpPr/>
            <p:nvPr/>
          </p:nvGrpSpPr>
          <p:grpSpPr>
            <a:xfrm>
              <a:off x="8389396" y="1055350"/>
              <a:ext cx="1228886" cy="2188720"/>
              <a:chOff x="8389396" y="1055350"/>
              <a:chExt cx="1228886" cy="2188720"/>
            </a:xfrm>
          </p:grpSpPr>
          <p:sp>
            <p:nvSpPr>
              <p:cNvPr id="397" name="Google Shape;397;p13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13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rect b="b" l="l" r="r" t="t"/>
                <a:pathLst>
                  <a:path extrusionOk="0" h="1373" w="1374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8_1_1"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4"/>
          <p:cNvSpPr txBox="1"/>
          <p:nvPr>
            <p:ph type="title"/>
          </p:nvPr>
        </p:nvSpPr>
        <p:spPr>
          <a:xfrm>
            <a:off x="4587168" y="3394725"/>
            <a:ext cx="36210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 rtl="0" algn="l"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rtl="0" algn="l"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rtl="0" algn="l"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rtl="0" algn="l"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rtl="0" algn="l"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rtl="0" algn="l"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rtl="0" algn="l"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rtl="0" algn="l"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401" name="Google Shape;401;p14"/>
          <p:cNvSpPr txBox="1"/>
          <p:nvPr>
            <p:ph idx="1" type="subTitle"/>
          </p:nvPr>
        </p:nvSpPr>
        <p:spPr>
          <a:xfrm>
            <a:off x="4587168" y="1310750"/>
            <a:ext cx="3621000" cy="19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402" name="Google Shape;402;p14"/>
          <p:cNvSpPr/>
          <p:nvPr/>
        </p:nvSpPr>
        <p:spPr>
          <a:xfrm flipH="1" rot="10800000">
            <a:off x="-2805872" y="-3374010"/>
            <a:ext cx="6654696" cy="7636707"/>
          </a:xfrm>
          <a:custGeom>
            <a:rect b="b" l="l" r="r" t="t"/>
            <a:pathLst>
              <a:path extrusionOk="0" h="82432" w="71832">
                <a:moveTo>
                  <a:pt x="205" y="1"/>
                </a:moveTo>
                <a:lnTo>
                  <a:pt x="1" y="205"/>
                </a:lnTo>
                <a:lnTo>
                  <a:pt x="27924" y="28129"/>
                </a:lnTo>
                <a:lnTo>
                  <a:pt x="27924" y="38728"/>
                </a:lnTo>
                <a:lnTo>
                  <a:pt x="36526" y="47330"/>
                </a:lnTo>
                <a:lnTo>
                  <a:pt x="45629" y="56433"/>
                </a:lnTo>
                <a:lnTo>
                  <a:pt x="71627" y="82431"/>
                </a:lnTo>
                <a:lnTo>
                  <a:pt x="71831" y="82227"/>
                </a:lnTo>
                <a:lnTo>
                  <a:pt x="46493" y="56889"/>
                </a:lnTo>
                <a:lnTo>
                  <a:pt x="46493" y="47935"/>
                </a:lnTo>
                <a:lnTo>
                  <a:pt x="53711" y="40954"/>
                </a:lnTo>
                <a:lnTo>
                  <a:pt x="51481" y="38724"/>
                </a:lnTo>
                <a:lnTo>
                  <a:pt x="37095" y="38724"/>
                </a:lnTo>
                <a:lnTo>
                  <a:pt x="32496" y="34125"/>
                </a:lnTo>
                <a:lnTo>
                  <a:pt x="32496" y="32288"/>
                </a:lnTo>
                <a:lnTo>
                  <a:pt x="27924" y="27712"/>
                </a:lnTo>
                <a:lnTo>
                  <a:pt x="27924" y="27720"/>
                </a:lnTo>
                <a:lnTo>
                  <a:pt x="2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3" name="Google Shape;403;p14"/>
          <p:cNvGrpSpPr/>
          <p:nvPr/>
        </p:nvGrpSpPr>
        <p:grpSpPr>
          <a:xfrm>
            <a:off x="6484849" y="3631196"/>
            <a:ext cx="3213277" cy="3529318"/>
            <a:chOff x="6484849" y="3631196"/>
            <a:chExt cx="3213277" cy="3529318"/>
          </a:xfrm>
        </p:grpSpPr>
        <p:sp>
          <p:nvSpPr>
            <p:cNvPr id="404" name="Google Shape;404;p14"/>
            <p:cNvSpPr/>
            <p:nvPr/>
          </p:nvSpPr>
          <p:spPr>
            <a:xfrm>
              <a:off x="7145128" y="3944492"/>
              <a:ext cx="2552998" cy="1507261"/>
            </a:xfrm>
            <a:custGeom>
              <a:rect b="b" l="l" r="r" t="t"/>
              <a:pathLst>
                <a:path extrusionOk="0" h="10160" w="17209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5" name="Google Shape;405;p14"/>
            <p:cNvGrpSpPr/>
            <p:nvPr/>
          </p:nvGrpSpPr>
          <p:grpSpPr>
            <a:xfrm flipH="1" rot="10800000">
              <a:off x="6484849" y="3631196"/>
              <a:ext cx="2431677" cy="3529318"/>
              <a:chOff x="6769513" y="299393"/>
              <a:chExt cx="1308620" cy="1899525"/>
            </a:xfrm>
          </p:grpSpPr>
          <p:sp>
            <p:nvSpPr>
              <p:cNvPr id="406" name="Google Shape;406;p14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rect b="b" l="l" r="r" t="t"/>
                <a:pathLst>
                  <a:path extrusionOk="0" h="4564" w="4564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14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rect b="b" l="l" r="r" t="t"/>
                <a:pathLst>
                  <a:path extrusionOk="0" h="1121" w="131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14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rect b="b" l="l" r="r" t="t"/>
                <a:pathLst>
                  <a:path extrusionOk="0" h="1118" w="1122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14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rect b="b" l="l" r="r" t="t"/>
                <a:pathLst>
                  <a:path extrusionOk="0" h="32804" w="22925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14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rect b="b" l="l" r="r" t="t"/>
                <a:pathLst>
                  <a:path extrusionOk="0" h="14155" w="9288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14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rect b="b" l="l" r="r" t="t"/>
                <a:pathLst>
                  <a:path extrusionOk="0" h="7807" w="4945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12" name="Google Shape;412;p14"/>
          <p:cNvGrpSpPr/>
          <p:nvPr/>
        </p:nvGrpSpPr>
        <p:grpSpPr>
          <a:xfrm>
            <a:off x="7545816" y="-192997"/>
            <a:ext cx="2586938" cy="1464987"/>
            <a:chOff x="7545816" y="-192997"/>
            <a:chExt cx="2586938" cy="1464987"/>
          </a:xfrm>
        </p:grpSpPr>
        <p:sp>
          <p:nvSpPr>
            <p:cNvPr id="413" name="Google Shape;413;p14"/>
            <p:cNvSpPr/>
            <p:nvPr/>
          </p:nvSpPr>
          <p:spPr>
            <a:xfrm flipH="1" rot="5400000">
              <a:off x="8106792" y="-753973"/>
              <a:ext cx="1464987" cy="2586938"/>
            </a:xfrm>
            <a:custGeom>
              <a:rect b="b" l="l" r="r" t="t"/>
              <a:pathLst>
                <a:path extrusionOk="0" h="17609" w="9972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4" name="Google Shape;414;p14"/>
            <p:cNvGrpSpPr/>
            <p:nvPr/>
          </p:nvGrpSpPr>
          <p:grpSpPr>
            <a:xfrm>
              <a:off x="7545825" y="435764"/>
              <a:ext cx="827314" cy="410158"/>
              <a:chOff x="5989375" y="1843575"/>
              <a:chExt cx="136525" cy="67675"/>
            </a:xfrm>
          </p:grpSpPr>
          <p:sp>
            <p:nvSpPr>
              <p:cNvPr id="415" name="Google Shape;415;p14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14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14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14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14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14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14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14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_2_1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4" name="Google Shape;424;p15"/>
          <p:cNvGrpSpPr/>
          <p:nvPr/>
        </p:nvGrpSpPr>
        <p:grpSpPr>
          <a:xfrm>
            <a:off x="-655997" y="3837819"/>
            <a:ext cx="4859943" cy="2698431"/>
            <a:chOff x="-788304" y="3837819"/>
            <a:chExt cx="4859943" cy="2698431"/>
          </a:xfrm>
        </p:grpSpPr>
        <p:sp>
          <p:nvSpPr>
            <p:cNvPr id="425" name="Google Shape;425;p15"/>
            <p:cNvSpPr/>
            <p:nvPr/>
          </p:nvSpPr>
          <p:spPr>
            <a:xfrm flipH="1">
              <a:off x="-788304" y="4174967"/>
              <a:ext cx="2494083" cy="1471900"/>
            </a:xfrm>
            <a:custGeom>
              <a:rect b="b" l="l" r="r" t="t"/>
              <a:pathLst>
                <a:path extrusionOk="0" h="13154" w="22289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6" name="Google Shape;426;p15"/>
            <p:cNvGrpSpPr/>
            <p:nvPr/>
          </p:nvGrpSpPr>
          <p:grpSpPr>
            <a:xfrm flipH="1">
              <a:off x="1320304" y="4461358"/>
              <a:ext cx="647437" cy="321825"/>
              <a:chOff x="7990044" y="3252744"/>
              <a:chExt cx="516874" cy="256925"/>
            </a:xfrm>
          </p:grpSpPr>
          <p:sp>
            <p:nvSpPr>
              <p:cNvPr id="427" name="Google Shape;427;p15"/>
              <p:cNvSpPr/>
              <p:nvPr/>
            </p:nvSpPr>
            <p:spPr>
              <a:xfrm>
                <a:off x="8208922" y="3431894"/>
                <a:ext cx="78111" cy="77775"/>
              </a:xfrm>
              <a:custGeom>
                <a:rect b="b" l="l" r="r" t="t"/>
                <a:pathLst>
                  <a:path extrusionOk="0" h="926" w="93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29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15"/>
              <p:cNvSpPr/>
              <p:nvPr/>
            </p:nvSpPr>
            <p:spPr>
              <a:xfrm>
                <a:off x="8208922" y="3431558"/>
                <a:ext cx="77775" cy="77775"/>
              </a:xfrm>
              <a:custGeom>
                <a:rect b="b" l="l" r="r" t="t"/>
                <a:pathLst>
                  <a:path extrusionOk="0" h="926" w="926">
                    <a:moveTo>
                      <a:pt x="801" y="1"/>
                    </a:moveTo>
                    <a:lnTo>
                      <a:pt x="1" y="798"/>
                    </a:lnTo>
                    <a:lnTo>
                      <a:pt x="125" y="926"/>
                    </a:lnTo>
                    <a:lnTo>
                      <a:pt x="925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15"/>
              <p:cNvSpPr/>
              <p:nvPr/>
            </p:nvSpPr>
            <p:spPr>
              <a:xfrm>
                <a:off x="7990044" y="3431894"/>
                <a:ext cx="78111" cy="77775"/>
              </a:xfrm>
              <a:custGeom>
                <a:rect b="b" l="l" r="r" t="t"/>
                <a:pathLst>
                  <a:path extrusionOk="0" h="926" w="93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30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15"/>
              <p:cNvSpPr/>
              <p:nvPr/>
            </p:nvSpPr>
            <p:spPr>
              <a:xfrm>
                <a:off x="7990044" y="3431558"/>
                <a:ext cx="77775" cy="77775"/>
              </a:xfrm>
              <a:custGeom>
                <a:rect b="b" l="l" r="r" t="t"/>
                <a:pathLst>
                  <a:path extrusionOk="0" h="926" w="926">
                    <a:moveTo>
                      <a:pt x="801" y="1"/>
                    </a:moveTo>
                    <a:lnTo>
                      <a:pt x="1" y="798"/>
                    </a:lnTo>
                    <a:lnTo>
                      <a:pt x="129" y="926"/>
                    </a:lnTo>
                    <a:lnTo>
                      <a:pt x="926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15"/>
              <p:cNvSpPr/>
              <p:nvPr/>
            </p:nvSpPr>
            <p:spPr>
              <a:xfrm>
                <a:off x="8428808" y="3252744"/>
                <a:ext cx="78111" cy="78111"/>
              </a:xfrm>
              <a:custGeom>
                <a:rect b="b" l="l" r="r" t="t"/>
                <a:pathLst>
                  <a:path extrusionOk="0" h="930" w="93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8429144" y="3253080"/>
                <a:ext cx="77775" cy="78111"/>
              </a:xfrm>
              <a:custGeom>
                <a:rect b="b" l="l" r="r" t="t"/>
                <a:pathLst>
                  <a:path extrusionOk="0" h="930" w="926">
                    <a:moveTo>
                      <a:pt x="797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7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8209930" y="3252744"/>
                <a:ext cx="78111" cy="78111"/>
              </a:xfrm>
              <a:custGeom>
                <a:rect b="b" l="l" r="r" t="t"/>
                <a:pathLst>
                  <a:path extrusionOk="0" h="930" w="93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8210266" y="3253080"/>
                <a:ext cx="77775" cy="78111"/>
              </a:xfrm>
              <a:custGeom>
                <a:rect b="b" l="l" r="r" t="t"/>
                <a:pathLst>
                  <a:path extrusionOk="0" h="930" w="926">
                    <a:moveTo>
                      <a:pt x="801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8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5" name="Google Shape;435;p15"/>
            <p:cNvGrpSpPr/>
            <p:nvPr/>
          </p:nvGrpSpPr>
          <p:grpSpPr>
            <a:xfrm rot="5400000">
              <a:off x="813121" y="3277732"/>
              <a:ext cx="2698431" cy="3818605"/>
              <a:chOff x="7726148" y="777978"/>
              <a:chExt cx="2698431" cy="3818605"/>
            </a:xfrm>
          </p:grpSpPr>
          <p:sp>
            <p:nvSpPr>
              <p:cNvPr id="436" name="Google Shape;436;p15"/>
              <p:cNvSpPr/>
              <p:nvPr/>
            </p:nvSpPr>
            <p:spPr>
              <a:xfrm>
                <a:off x="7726148" y="4468667"/>
                <a:ext cx="148998" cy="127917"/>
              </a:xfrm>
              <a:custGeom>
                <a:rect b="b" l="l" r="r" t="t"/>
                <a:pathLst>
                  <a:path extrusionOk="0" h="1523" w="1774">
                    <a:moveTo>
                      <a:pt x="757" y="406"/>
                    </a:moveTo>
                    <a:cubicBezTo>
                      <a:pt x="1077" y="406"/>
                      <a:pt x="1238" y="790"/>
                      <a:pt x="1009" y="1014"/>
                    </a:cubicBezTo>
                    <a:cubicBezTo>
                      <a:pt x="937" y="1087"/>
                      <a:pt x="847" y="1120"/>
                      <a:pt x="759" y="1120"/>
                    </a:cubicBezTo>
                    <a:cubicBezTo>
                      <a:pt x="576" y="1120"/>
                      <a:pt x="401" y="978"/>
                      <a:pt x="401" y="762"/>
                    </a:cubicBezTo>
                    <a:cubicBezTo>
                      <a:pt x="401" y="566"/>
                      <a:pt x="561" y="406"/>
                      <a:pt x="757" y="406"/>
                    </a:cubicBezTo>
                    <a:close/>
                    <a:moveTo>
                      <a:pt x="764" y="1"/>
                    </a:moveTo>
                    <a:cubicBezTo>
                      <a:pt x="374" y="1"/>
                      <a:pt x="1" y="305"/>
                      <a:pt x="1" y="762"/>
                    </a:cubicBezTo>
                    <a:cubicBezTo>
                      <a:pt x="1" y="1182"/>
                      <a:pt x="337" y="1519"/>
                      <a:pt x="757" y="1523"/>
                    </a:cubicBezTo>
                    <a:cubicBezTo>
                      <a:pt x="1434" y="1523"/>
                      <a:pt x="1774" y="702"/>
                      <a:pt x="1294" y="226"/>
                    </a:cubicBezTo>
                    <a:cubicBezTo>
                      <a:pt x="1139" y="70"/>
                      <a:pt x="950" y="1"/>
                      <a:pt x="7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9887546" y="2617023"/>
                <a:ext cx="520234" cy="519814"/>
              </a:xfrm>
              <a:custGeom>
                <a:rect b="b" l="l" r="r" t="t"/>
                <a:pathLst>
                  <a:path extrusionOk="0" h="6189" w="6194">
                    <a:moveTo>
                      <a:pt x="4428" y="0"/>
                    </a:moveTo>
                    <a:lnTo>
                      <a:pt x="2214" y="2214"/>
                    </a:lnTo>
                    <a:lnTo>
                      <a:pt x="1" y="4427"/>
                    </a:lnTo>
                    <a:lnTo>
                      <a:pt x="1" y="6188"/>
                    </a:lnTo>
                    <a:lnTo>
                      <a:pt x="3095" y="3094"/>
                    </a:lnTo>
                    <a:lnTo>
                      <a:pt x="619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7813245" y="777978"/>
                <a:ext cx="2611333" cy="3736295"/>
              </a:xfrm>
              <a:custGeom>
                <a:rect b="b" l="l" r="r" t="t"/>
                <a:pathLst>
                  <a:path extrusionOk="0" h="44485" w="31091">
                    <a:moveTo>
                      <a:pt x="28921" y="1"/>
                    </a:moveTo>
                    <a:lnTo>
                      <a:pt x="23577" y="5344"/>
                    </a:lnTo>
                    <a:lnTo>
                      <a:pt x="23577" y="11525"/>
                    </a:lnTo>
                    <a:lnTo>
                      <a:pt x="30686" y="18638"/>
                    </a:lnTo>
                    <a:lnTo>
                      <a:pt x="30686" y="21984"/>
                    </a:lnTo>
                    <a:lnTo>
                      <a:pt x="19218" y="33456"/>
                    </a:lnTo>
                    <a:lnTo>
                      <a:pt x="10744" y="33456"/>
                    </a:lnTo>
                    <a:lnTo>
                      <a:pt x="10688" y="33512"/>
                    </a:lnTo>
                    <a:lnTo>
                      <a:pt x="0" y="44200"/>
                    </a:lnTo>
                    <a:lnTo>
                      <a:pt x="285" y="44484"/>
                    </a:lnTo>
                    <a:lnTo>
                      <a:pt x="10912" y="33857"/>
                    </a:lnTo>
                    <a:lnTo>
                      <a:pt x="19382" y="33857"/>
                    </a:lnTo>
                    <a:lnTo>
                      <a:pt x="19442" y="33797"/>
                    </a:lnTo>
                    <a:lnTo>
                      <a:pt x="31090" y="22148"/>
                    </a:lnTo>
                    <a:lnTo>
                      <a:pt x="31090" y="18474"/>
                    </a:lnTo>
                    <a:lnTo>
                      <a:pt x="23977" y="11361"/>
                    </a:lnTo>
                    <a:lnTo>
                      <a:pt x="23977" y="5509"/>
                    </a:lnTo>
                    <a:lnTo>
                      <a:pt x="29205" y="285"/>
                    </a:lnTo>
                    <a:lnTo>
                      <a:pt x="289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39" name="Google Shape;439;p15"/>
          <p:cNvGrpSpPr/>
          <p:nvPr/>
        </p:nvGrpSpPr>
        <p:grpSpPr>
          <a:xfrm flipH="1">
            <a:off x="5745066" y="-1801575"/>
            <a:ext cx="4054931" cy="3690696"/>
            <a:chOff x="-626842" y="-1801575"/>
            <a:chExt cx="4054931" cy="3690696"/>
          </a:xfrm>
        </p:grpSpPr>
        <p:sp>
          <p:nvSpPr>
            <p:cNvPr id="440" name="Google Shape;440;p15"/>
            <p:cNvSpPr/>
            <p:nvPr/>
          </p:nvSpPr>
          <p:spPr>
            <a:xfrm>
              <a:off x="-626842" y="-190870"/>
              <a:ext cx="2698418" cy="1592456"/>
            </a:xfrm>
            <a:custGeom>
              <a:rect b="b" l="l" r="r" t="t"/>
              <a:pathLst>
                <a:path extrusionOk="0" h="13154" w="22289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1" name="Google Shape;441;p15"/>
            <p:cNvGrpSpPr/>
            <p:nvPr/>
          </p:nvGrpSpPr>
          <p:grpSpPr>
            <a:xfrm rot="10800000">
              <a:off x="388735" y="-1801575"/>
              <a:ext cx="3039353" cy="3203144"/>
              <a:chOff x="7797455" y="1505164"/>
              <a:chExt cx="3773251" cy="3976591"/>
            </a:xfrm>
          </p:grpSpPr>
          <p:sp>
            <p:nvSpPr>
              <p:cNvPr id="442" name="Google Shape;442;p15"/>
              <p:cNvSpPr/>
              <p:nvPr/>
            </p:nvSpPr>
            <p:spPr>
              <a:xfrm>
                <a:off x="8507171" y="4423732"/>
                <a:ext cx="375603" cy="375939"/>
              </a:xfrm>
              <a:custGeom>
                <a:rect b="b" l="l" r="r" t="t"/>
                <a:pathLst>
                  <a:path extrusionOk="0" h="4476" w="4472">
                    <a:moveTo>
                      <a:pt x="4471" y="0"/>
                    </a:moveTo>
                    <a:lnTo>
                      <a:pt x="2234" y="2238"/>
                    </a:lnTo>
                    <a:lnTo>
                      <a:pt x="0" y="4475"/>
                    </a:lnTo>
                    <a:lnTo>
                      <a:pt x="1273" y="4475"/>
                    </a:lnTo>
                    <a:lnTo>
                      <a:pt x="2870" y="2874"/>
                    </a:lnTo>
                    <a:lnTo>
                      <a:pt x="4471" y="1273"/>
                    </a:lnTo>
                    <a:lnTo>
                      <a:pt x="44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7797455" y="5326373"/>
                <a:ext cx="181250" cy="155382"/>
              </a:xfrm>
              <a:custGeom>
                <a:rect b="b" l="l" r="r" t="t"/>
                <a:pathLst>
                  <a:path extrusionOk="0" h="1850" w="2158">
                    <a:moveTo>
                      <a:pt x="1231" y="488"/>
                    </a:moveTo>
                    <a:cubicBezTo>
                      <a:pt x="1455" y="488"/>
                      <a:pt x="1669" y="663"/>
                      <a:pt x="1669" y="925"/>
                    </a:cubicBezTo>
                    <a:cubicBezTo>
                      <a:pt x="1669" y="1166"/>
                      <a:pt x="1473" y="1362"/>
                      <a:pt x="1233" y="1362"/>
                    </a:cubicBezTo>
                    <a:cubicBezTo>
                      <a:pt x="845" y="1358"/>
                      <a:pt x="653" y="889"/>
                      <a:pt x="925" y="617"/>
                    </a:cubicBezTo>
                    <a:cubicBezTo>
                      <a:pt x="1014" y="528"/>
                      <a:pt x="1124" y="488"/>
                      <a:pt x="1231" y="488"/>
                    </a:cubicBezTo>
                    <a:close/>
                    <a:moveTo>
                      <a:pt x="1233" y="1"/>
                    </a:moveTo>
                    <a:cubicBezTo>
                      <a:pt x="413" y="1"/>
                      <a:pt x="0" y="998"/>
                      <a:pt x="581" y="1578"/>
                    </a:cubicBezTo>
                    <a:cubicBezTo>
                      <a:pt x="768" y="1765"/>
                      <a:pt x="999" y="1849"/>
                      <a:pt x="1226" y="1849"/>
                    </a:cubicBezTo>
                    <a:cubicBezTo>
                      <a:pt x="1701" y="1849"/>
                      <a:pt x="2158" y="1481"/>
                      <a:pt x="2158" y="925"/>
                    </a:cubicBezTo>
                    <a:cubicBezTo>
                      <a:pt x="2158" y="413"/>
                      <a:pt x="1746" y="1"/>
                      <a:pt x="12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11389036" y="1505164"/>
                <a:ext cx="181670" cy="155382"/>
              </a:xfrm>
              <a:custGeom>
                <a:rect b="b" l="l" r="r" t="t"/>
                <a:pathLst>
                  <a:path extrusionOk="0" h="1850" w="2163">
                    <a:moveTo>
                      <a:pt x="1233" y="488"/>
                    </a:moveTo>
                    <a:cubicBezTo>
                      <a:pt x="1457" y="488"/>
                      <a:pt x="1674" y="663"/>
                      <a:pt x="1674" y="925"/>
                    </a:cubicBezTo>
                    <a:cubicBezTo>
                      <a:pt x="1674" y="1166"/>
                      <a:pt x="1478" y="1358"/>
                      <a:pt x="1237" y="1362"/>
                    </a:cubicBezTo>
                    <a:cubicBezTo>
                      <a:pt x="849" y="1362"/>
                      <a:pt x="653" y="889"/>
                      <a:pt x="929" y="617"/>
                    </a:cubicBezTo>
                    <a:cubicBezTo>
                      <a:pt x="1017" y="528"/>
                      <a:pt x="1126" y="488"/>
                      <a:pt x="1233" y="488"/>
                    </a:cubicBezTo>
                    <a:close/>
                    <a:moveTo>
                      <a:pt x="1237" y="1"/>
                    </a:moveTo>
                    <a:cubicBezTo>
                      <a:pt x="413" y="1"/>
                      <a:pt x="1" y="998"/>
                      <a:pt x="585" y="1578"/>
                    </a:cubicBezTo>
                    <a:cubicBezTo>
                      <a:pt x="772" y="1765"/>
                      <a:pt x="1003" y="1849"/>
                      <a:pt x="1230" y="1849"/>
                    </a:cubicBezTo>
                    <a:cubicBezTo>
                      <a:pt x="1705" y="1849"/>
                      <a:pt x="2162" y="1481"/>
                      <a:pt x="2162" y="925"/>
                    </a:cubicBezTo>
                    <a:cubicBezTo>
                      <a:pt x="2162" y="413"/>
                      <a:pt x="1746" y="1"/>
                      <a:pt x="12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7919157" y="1639968"/>
                <a:ext cx="3594352" cy="3738983"/>
              </a:xfrm>
              <a:custGeom>
                <a:rect b="b" l="l" r="r" t="t"/>
                <a:pathLst>
                  <a:path extrusionOk="0" h="44517" w="42795">
                    <a:moveTo>
                      <a:pt x="42306" y="1"/>
                    </a:moveTo>
                    <a:lnTo>
                      <a:pt x="42306" y="12025"/>
                    </a:lnTo>
                    <a:lnTo>
                      <a:pt x="23925" y="30406"/>
                    </a:lnTo>
                    <a:lnTo>
                      <a:pt x="13762" y="30406"/>
                    </a:lnTo>
                    <a:lnTo>
                      <a:pt x="13690" y="30478"/>
                    </a:lnTo>
                    <a:lnTo>
                      <a:pt x="0" y="44172"/>
                    </a:lnTo>
                    <a:lnTo>
                      <a:pt x="345" y="44516"/>
                    </a:lnTo>
                    <a:lnTo>
                      <a:pt x="13966" y="30895"/>
                    </a:lnTo>
                    <a:lnTo>
                      <a:pt x="24125" y="30895"/>
                    </a:lnTo>
                    <a:lnTo>
                      <a:pt x="24197" y="30823"/>
                    </a:lnTo>
                    <a:lnTo>
                      <a:pt x="42795" y="12230"/>
                    </a:lnTo>
                    <a:lnTo>
                      <a:pt x="427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6" name="Google Shape;446;p15"/>
            <p:cNvGrpSpPr/>
            <p:nvPr/>
          </p:nvGrpSpPr>
          <p:grpSpPr>
            <a:xfrm>
              <a:off x="331330" y="1630180"/>
              <a:ext cx="258605" cy="258941"/>
              <a:chOff x="8925357" y="2817675"/>
              <a:chExt cx="258605" cy="258941"/>
            </a:xfrm>
          </p:grpSpPr>
          <p:sp>
            <p:nvSpPr>
              <p:cNvPr id="447" name="Google Shape;447;p15"/>
              <p:cNvSpPr/>
              <p:nvPr/>
            </p:nvSpPr>
            <p:spPr>
              <a:xfrm>
                <a:off x="9033956" y="2817675"/>
                <a:ext cx="41155" cy="258941"/>
              </a:xfrm>
              <a:custGeom>
                <a:rect b="b" l="l" r="r" t="t"/>
                <a:pathLst>
                  <a:path extrusionOk="0" h="3083" w="490">
                    <a:moveTo>
                      <a:pt x="1" y="1"/>
                    </a:moveTo>
                    <a:lnTo>
                      <a:pt x="1" y="3083"/>
                    </a:lnTo>
                    <a:lnTo>
                      <a:pt x="489" y="3083"/>
                    </a:lnTo>
                    <a:lnTo>
                      <a:pt x="4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8925357" y="2926610"/>
                <a:ext cx="258605" cy="41155"/>
              </a:xfrm>
              <a:custGeom>
                <a:rect b="b" l="l" r="r" t="t"/>
                <a:pathLst>
                  <a:path extrusionOk="0" h="490" w="3079">
                    <a:moveTo>
                      <a:pt x="1" y="1"/>
                    </a:moveTo>
                    <a:lnTo>
                      <a:pt x="1" y="489"/>
                    </a:lnTo>
                    <a:lnTo>
                      <a:pt x="3079" y="489"/>
                    </a:lnTo>
                    <a:lnTo>
                      <a:pt x="30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49" name="Google Shape;449;p15"/>
          <p:cNvSpPr txBox="1"/>
          <p:nvPr>
            <p:ph hasCustomPrompt="1" type="title"/>
          </p:nvPr>
        </p:nvSpPr>
        <p:spPr>
          <a:xfrm>
            <a:off x="1478734" y="2019699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0" name="Google Shape;450;p15"/>
          <p:cNvSpPr txBox="1"/>
          <p:nvPr>
            <p:ph idx="1" type="subTitle"/>
          </p:nvPr>
        </p:nvSpPr>
        <p:spPr>
          <a:xfrm>
            <a:off x="777784" y="2601579"/>
            <a:ext cx="22878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451" name="Google Shape;451;p15"/>
          <p:cNvSpPr txBox="1"/>
          <p:nvPr>
            <p:ph idx="2" type="subTitle"/>
          </p:nvPr>
        </p:nvSpPr>
        <p:spPr>
          <a:xfrm>
            <a:off x="777784" y="2972979"/>
            <a:ext cx="2287800" cy="8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52" name="Google Shape;452;p15"/>
          <p:cNvSpPr txBox="1"/>
          <p:nvPr>
            <p:ph hasCustomPrompt="1" idx="3" type="title"/>
          </p:nvPr>
        </p:nvSpPr>
        <p:spPr>
          <a:xfrm>
            <a:off x="4129048" y="2019699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3" name="Google Shape;453;p15"/>
          <p:cNvSpPr txBox="1"/>
          <p:nvPr>
            <p:ph idx="4" type="subTitle"/>
          </p:nvPr>
        </p:nvSpPr>
        <p:spPr>
          <a:xfrm>
            <a:off x="3428103" y="2601579"/>
            <a:ext cx="22878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454" name="Google Shape;454;p15"/>
          <p:cNvSpPr txBox="1"/>
          <p:nvPr>
            <p:ph idx="5" type="subTitle"/>
          </p:nvPr>
        </p:nvSpPr>
        <p:spPr>
          <a:xfrm>
            <a:off x="3428103" y="2972979"/>
            <a:ext cx="2287800" cy="8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55" name="Google Shape;455;p15"/>
          <p:cNvSpPr txBox="1"/>
          <p:nvPr>
            <p:ph hasCustomPrompt="1" idx="6" type="title"/>
          </p:nvPr>
        </p:nvSpPr>
        <p:spPr>
          <a:xfrm>
            <a:off x="6779363" y="2019699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6" name="Google Shape;456;p15"/>
          <p:cNvSpPr txBox="1"/>
          <p:nvPr>
            <p:ph idx="7" type="subTitle"/>
          </p:nvPr>
        </p:nvSpPr>
        <p:spPr>
          <a:xfrm>
            <a:off x="6078416" y="2601579"/>
            <a:ext cx="22878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457" name="Google Shape;457;p15"/>
          <p:cNvSpPr txBox="1"/>
          <p:nvPr>
            <p:ph idx="8" type="subTitle"/>
          </p:nvPr>
        </p:nvSpPr>
        <p:spPr>
          <a:xfrm>
            <a:off x="6078416" y="2972979"/>
            <a:ext cx="2287800" cy="8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58" name="Google Shape;458;p15"/>
          <p:cNvSpPr txBox="1"/>
          <p:nvPr>
            <p:ph idx="9"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_1_4_2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" name="Google Shape;460;p16"/>
          <p:cNvGrpSpPr/>
          <p:nvPr/>
        </p:nvGrpSpPr>
        <p:grpSpPr>
          <a:xfrm>
            <a:off x="-1296571" y="-620648"/>
            <a:ext cx="3482238" cy="4516379"/>
            <a:chOff x="-1296571" y="-620648"/>
            <a:chExt cx="3482238" cy="4516379"/>
          </a:xfrm>
        </p:grpSpPr>
        <p:sp>
          <p:nvSpPr>
            <p:cNvPr id="461" name="Google Shape;461;p16"/>
            <p:cNvSpPr/>
            <p:nvPr/>
          </p:nvSpPr>
          <p:spPr>
            <a:xfrm>
              <a:off x="-1296571" y="0"/>
              <a:ext cx="3031826" cy="2004580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2" name="Google Shape;462;p16"/>
            <p:cNvGrpSpPr/>
            <p:nvPr/>
          </p:nvGrpSpPr>
          <p:grpSpPr>
            <a:xfrm>
              <a:off x="-941814" y="-620648"/>
              <a:ext cx="3127481" cy="4516379"/>
              <a:chOff x="278245" y="-184325"/>
              <a:chExt cx="2358228" cy="3405504"/>
            </a:xfrm>
          </p:grpSpPr>
          <p:grpSp>
            <p:nvGrpSpPr>
              <p:cNvPr id="463" name="Google Shape;463;p16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464" name="Google Shape;464;p16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rect b="b" l="l" r="r" t="t"/>
                  <a:pathLst>
                    <a:path extrusionOk="0" h="4780" w="4781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5" name="Google Shape;465;p16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rect b="b" l="l" r="r" t="t"/>
                  <a:pathLst>
                    <a:path extrusionOk="0" h="1177" w="1372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6" name="Google Shape;466;p16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rect b="b" l="l" r="r" t="t"/>
                  <a:pathLst>
                    <a:path extrusionOk="0" h="34353" w="2401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7" name="Google Shape;467;p16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rect b="b" l="l" r="r" t="t"/>
                  <a:pathLst>
                    <a:path extrusionOk="0" h="14823" w="9728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8" name="Google Shape;468;p16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rect b="b" l="l" r="r" t="t"/>
                  <a:pathLst>
                    <a:path extrusionOk="0" h="8175" w="5176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69" name="Google Shape;469;p16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rect b="b" l="l" r="r" t="t"/>
                <a:pathLst>
                  <a:path extrusionOk="0" h="1177" w="1372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70" name="Google Shape;470;p16"/>
          <p:cNvGrpSpPr/>
          <p:nvPr/>
        </p:nvGrpSpPr>
        <p:grpSpPr>
          <a:xfrm>
            <a:off x="5245253" y="-441860"/>
            <a:ext cx="6654696" cy="9380356"/>
            <a:chOff x="5245253" y="-441860"/>
            <a:chExt cx="6654696" cy="9380356"/>
          </a:xfrm>
        </p:grpSpPr>
        <p:sp>
          <p:nvSpPr>
            <p:cNvPr id="471" name="Google Shape;471;p16"/>
            <p:cNvSpPr/>
            <p:nvPr/>
          </p:nvSpPr>
          <p:spPr>
            <a:xfrm flipH="1" rot="10800000">
              <a:off x="5245253" y="1301790"/>
              <a:ext cx="6654696" cy="7636707"/>
            </a:xfrm>
            <a:custGeom>
              <a:rect b="b" l="l" r="r" t="t"/>
              <a:pathLst>
                <a:path extrusionOk="0" h="82432" w="71832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2" name="Google Shape;472;p16"/>
            <p:cNvGrpSpPr/>
            <p:nvPr/>
          </p:nvGrpSpPr>
          <p:grpSpPr>
            <a:xfrm flipH="1">
              <a:off x="8418770" y="-441860"/>
              <a:ext cx="2708843" cy="3931638"/>
              <a:chOff x="6769513" y="299393"/>
              <a:chExt cx="1308620" cy="1899525"/>
            </a:xfrm>
          </p:grpSpPr>
          <p:sp>
            <p:nvSpPr>
              <p:cNvPr id="473" name="Google Shape;473;p16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rect b="b" l="l" r="r" t="t"/>
                <a:pathLst>
                  <a:path extrusionOk="0" h="4564" w="4564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16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rect b="b" l="l" r="r" t="t"/>
                <a:pathLst>
                  <a:path extrusionOk="0" h="1121" w="131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16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rect b="b" l="l" r="r" t="t"/>
                <a:pathLst>
                  <a:path extrusionOk="0" h="1118" w="1122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16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rect b="b" l="l" r="r" t="t"/>
                <a:pathLst>
                  <a:path extrusionOk="0" h="32804" w="22925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16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rect b="b" l="l" r="r" t="t"/>
                <a:pathLst>
                  <a:path extrusionOk="0" h="14155" w="9288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16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rect b="b" l="l" r="r" t="t"/>
                <a:pathLst>
                  <a:path extrusionOk="0" h="7807" w="4945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79" name="Google Shape;479;p16"/>
            <p:cNvSpPr/>
            <p:nvPr/>
          </p:nvSpPr>
          <p:spPr>
            <a:xfrm flipH="1" rot="10800000">
              <a:off x="8322117" y="3604890"/>
              <a:ext cx="1464987" cy="2586938"/>
            </a:xfrm>
            <a:custGeom>
              <a:rect b="b" l="l" r="r" t="t"/>
              <a:pathLst>
                <a:path extrusionOk="0" h="17609" w="9972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6"/>
            <p:cNvSpPr/>
            <p:nvPr/>
          </p:nvSpPr>
          <p:spPr>
            <a:xfrm flipH="1" rot="10800000">
              <a:off x="8796218" y="3575323"/>
              <a:ext cx="727762" cy="727762"/>
            </a:xfrm>
            <a:custGeom>
              <a:rect b="b" l="l" r="r" t="t"/>
              <a:pathLst>
                <a:path extrusionOk="0" fill="none" h="9936" w="9936">
                  <a:moveTo>
                    <a:pt x="8170" y="1770"/>
                  </a:moveTo>
                  <a:cubicBezTo>
                    <a:pt x="9936" y="3535"/>
                    <a:pt x="9936" y="6401"/>
                    <a:pt x="8170" y="8170"/>
                  </a:cubicBezTo>
                  <a:cubicBezTo>
                    <a:pt x="6401" y="9935"/>
                    <a:pt x="3535" y="9935"/>
                    <a:pt x="1770" y="8170"/>
                  </a:cubicBezTo>
                  <a:cubicBezTo>
                    <a:pt x="1" y="6401"/>
                    <a:pt x="1" y="3535"/>
                    <a:pt x="1770" y="1770"/>
                  </a:cubicBezTo>
                  <a:cubicBezTo>
                    <a:pt x="3535" y="0"/>
                    <a:pt x="6401" y="0"/>
                    <a:pt x="8170" y="177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400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1" name="Google Shape;481;p16"/>
          <p:cNvSpPr txBox="1"/>
          <p:nvPr>
            <p:ph type="title"/>
          </p:nvPr>
        </p:nvSpPr>
        <p:spPr>
          <a:xfrm>
            <a:off x="720000" y="387600"/>
            <a:ext cx="77016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482" name="Google Shape;482;p16"/>
          <p:cNvSpPr txBox="1"/>
          <p:nvPr>
            <p:ph idx="1" type="subTitle"/>
          </p:nvPr>
        </p:nvSpPr>
        <p:spPr>
          <a:xfrm>
            <a:off x="1735250" y="1726841"/>
            <a:ext cx="2579400" cy="37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483" name="Google Shape;483;p16"/>
          <p:cNvSpPr txBox="1"/>
          <p:nvPr>
            <p:ph idx="2" type="subTitle"/>
          </p:nvPr>
        </p:nvSpPr>
        <p:spPr>
          <a:xfrm>
            <a:off x="1735250" y="2107319"/>
            <a:ext cx="2579400" cy="506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84" name="Google Shape;484;p16"/>
          <p:cNvSpPr txBox="1"/>
          <p:nvPr>
            <p:ph idx="3" type="subTitle"/>
          </p:nvPr>
        </p:nvSpPr>
        <p:spPr>
          <a:xfrm>
            <a:off x="1735250" y="3305362"/>
            <a:ext cx="2579400" cy="37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485" name="Google Shape;485;p16"/>
          <p:cNvSpPr txBox="1"/>
          <p:nvPr>
            <p:ph idx="4" type="subTitle"/>
          </p:nvPr>
        </p:nvSpPr>
        <p:spPr>
          <a:xfrm>
            <a:off x="1735250" y="3685840"/>
            <a:ext cx="2579400" cy="506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86" name="Google Shape;486;p16"/>
          <p:cNvSpPr txBox="1"/>
          <p:nvPr>
            <p:ph idx="5" type="subTitle"/>
          </p:nvPr>
        </p:nvSpPr>
        <p:spPr>
          <a:xfrm>
            <a:off x="5741400" y="1726841"/>
            <a:ext cx="2579400" cy="37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487" name="Google Shape;487;p16"/>
          <p:cNvSpPr txBox="1"/>
          <p:nvPr>
            <p:ph idx="6" type="subTitle"/>
          </p:nvPr>
        </p:nvSpPr>
        <p:spPr>
          <a:xfrm>
            <a:off x="5741400" y="2107319"/>
            <a:ext cx="2579400" cy="506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88" name="Google Shape;488;p16"/>
          <p:cNvSpPr txBox="1"/>
          <p:nvPr>
            <p:ph idx="7" type="subTitle"/>
          </p:nvPr>
        </p:nvSpPr>
        <p:spPr>
          <a:xfrm>
            <a:off x="5741400" y="3305362"/>
            <a:ext cx="2579400" cy="37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489" name="Google Shape;489;p16"/>
          <p:cNvSpPr txBox="1"/>
          <p:nvPr>
            <p:ph idx="8" type="subTitle"/>
          </p:nvPr>
        </p:nvSpPr>
        <p:spPr>
          <a:xfrm>
            <a:off x="5741400" y="3685840"/>
            <a:ext cx="2579400" cy="506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_1"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17"/>
          <p:cNvSpPr txBox="1"/>
          <p:nvPr>
            <p:ph idx="1" type="subTitle"/>
          </p:nvPr>
        </p:nvSpPr>
        <p:spPr>
          <a:xfrm>
            <a:off x="885175" y="3574317"/>
            <a:ext cx="20709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492" name="Google Shape;492;p17"/>
          <p:cNvSpPr txBox="1"/>
          <p:nvPr>
            <p:ph idx="2" type="subTitle"/>
          </p:nvPr>
        </p:nvSpPr>
        <p:spPr>
          <a:xfrm>
            <a:off x="885175" y="3974562"/>
            <a:ext cx="20709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93" name="Google Shape;493;p17"/>
          <p:cNvSpPr txBox="1"/>
          <p:nvPr>
            <p:ph idx="3" type="subTitle"/>
          </p:nvPr>
        </p:nvSpPr>
        <p:spPr>
          <a:xfrm>
            <a:off x="3536543" y="3574317"/>
            <a:ext cx="20709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494" name="Google Shape;494;p17"/>
          <p:cNvSpPr txBox="1"/>
          <p:nvPr>
            <p:ph idx="4" type="subTitle"/>
          </p:nvPr>
        </p:nvSpPr>
        <p:spPr>
          <a:xfrm>
            <a:off x="3536557" y="3974562"/>
            <a:ext cx="20709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95" name="Google Shape;495;p17"/>
          <p:cNvSpPr txBox="1"/>
          <p:nvPr>
            <p:ph idx="5" type="subTitle"/>
          </p:nvPr>
        </p:nvSpPr>
        <p:spPr>
          <a:xfrm>
            <a:off x="6187925" y="3574317"/>
            <a:ext cx="2070900" cy="37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496" name="Google Shape;496;p17"/>
          <p:cNvSpPr txBox="1"/>
          <p:nvPr>
            <p:ph idx="6" type="subTitle"/>
          </p:nvPr>
        </p:nvSpPr>
        <p:spPr>
          <a:xfrm>
            <a:off x="6187925" y="3974562"/>
            <a:ext cx="20709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97" name="Google Shape;497;p17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498" name="Google Shape;498;p17"/>
          <p:cNvSpPr txBox="1"/>
          <p:nvPr>
            <p:ph idx="7" type="subTitle"/>
          </p:nvPr>
        </p:nvSpPr>
        <p:spPr>
          <a:xfrm>
            <a:off x="885175" y="1849391"/>
            <a:ext cx="20709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499" name="Google Shape;499;p17"/>
          <p:cNvSpPr txBox="1"/>
          <p:nvPr>
            <p:ph idx="8" type="subTitle"/>
          </p:nvPr>
        </p:nvSpPr>
        <p:spPr>
          <a:xfrm>
            <a:off x="885175" y="2249636"/>
            <a:ext cx="20709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00" name="Google Shape;500;p17"/>
          <p:cNvSpPr txBox="1"/>
          <p:nvPr>
            <p:ph idx="9" type="subTitle"/>
          </p:nvPr>
        </p:nvSpPr>
        <p:spPr>
          <a:xfrm>
            <a:off x="3536543" y="1849391"/>
            <a:ext cx="20709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501" name="Google Shape;501;p17"/>
          <p:cNvSpPr txBox="1"/>
          <p:nvPr>
            <p:ph idx="13" type="subTitle"/>
          </p:nvPr>
        </p:nvSpPr>
        <p:spPr>
          <a:xfrm>
            <a:off x="3536557" y="2249636"/>
            <a:ext cx="20709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02" name="Google Shape;502;p17"/>
          <p:cNvSpPr txBox="1"/>
          <p:nvPr>
            <p:ph idx="14" type="subTitle"/>
          </p:nvPr>
        </p:nvSpPr>
        <p:spPr>
          <a:xfrm>
            <a:off x="6187925" y="1849391"/>
            <a:ext cx="20709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503" name="Google Shape;503;p17"/>
          <p:cNvSpPr txBox="1"/>
          <p:nvPr>
            <p:ph idx="15" type="subTitle"/>
          </p:nvPr>
        </p:nvSpPr>
        <p:spPr>
          <a:xfrm>
            <a:off x="6187925" y="2249636"/>
            <a:ext cx="20709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04" name="Google Shape;504;p17"/>
          <p:cNvSpPr txBox="1"/>
          <p:nvPr>
            <p:ph hasCustomPrompt="1" idx="16" type="title"/>
          </p:nvPr>
        </p:nvSpPr>
        <p:spPr>
          <a:xfrm>
            <a:off x="1477675" y="3002952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5" name="Google Shape;505;p17"/>
          <p:cNvSpPr txBox="1"/>
          <p:nvPr>
            <p:ph hasCustomPrompt="1" idx="17" type="title"/>
          </p:nvPr>
        </p:nvSpPr>
        <p:spPr>
          <a:xfrm>
            <a:off x="4129043" y="3002952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6" name="Google Shape;506;p17"/>
          <p:cNvSpPr txBox="1"/>
          <p:nvPr>
            <p:ph hasCustomPrompt="1" idx="18" type="title"/>
          </p:nvPr>
        </p:nvSpPr>
        <p:spPr>
          <a:xfrm>
            <a:off x="1477675" y="1278011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7" name="Google Shape;507;p17"/>
          <p:cNvSpPr txBox="1"/>
          <p:nvPr>
            <p:ph hasCustomPrompt="1" idx="19" type="title"/>
          </p:nvPr>
        </p:nvSpPr>
        <p:spPr>
          <a:xfrm>
            <a:off x="4129043" y="1278011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8" name="Google Shape;508;p17"/>
          <p:cNvSpPr txBox="1"/>
          <p:nvPr>
            <p:ph hasCustomPrompt="1" idx="20" type="title"/>
          </p:nvPr>
        </p:nvSpPr>
        <p:spPr>
          <a:xfrm>
            <a:off x="6780425" y="1278011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9" name="Google Shape;509;p17"/>
          <p:cNvSpPr txBox="1"/>
          <p:nvPr>
            <p:ph hasCustomPrompt="1" idx="21" type="title"/>
          </p:nvPr>
        </p:nvSpPr>
        <p:spPr>
          <a:xfrm>
            <a:off x="6780425" y="3002952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510" name="Google Shape;510;p17"/>
          <p:cNvGrpSpPr/>
          <p:nvPr/>
        </p:nvGrpSpPr>
        <p:grpSpPr>
          <a:xfrm>
            <a:off x="6995490" y="1596696"/>
            <a:ext cx="3381518" cy="4266167"/>
            <a:chOff x="6995490" y="1733095"/>
            <a:chExt cx="3381518" cy="4266167"/>
          </a:xfrm>
        </p:grpSpPr>
        <p:sp>
          <p:nvSpPr>
            <p:cNvPr id="511" name="Google Shape;511;p17"/>
            <p:cNvSpPr/>
            <p:nvPr/>
          </p:nvSpPr>
          <p:spPr>
            <a:xfrm>
              <a:off x="6995490" y="3994682"/>
              <a:ext cx="3031826" cy="2004580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2" name="Google Shape;512;p17"/>
            <p:cNvGrpSpPr/>
            <p:nvPr/>
          </p:nvGrpSpPr>
          <p:grpSpPr>
            <a:xfrm flipH="1">
              <a:off x="8001112" y="1733095"/>
              <a:ext cx="2375896" cy="3296652"/>
              <a:chOff x="2132995" y="960308"/>
              <a:chExt cx="496177" cy="688438"/>
            </a:xfrm>
          </p:grpSpPr>
          <p:sp>
            <p:nvSpPr>
              <p:cNvPr id="513" name="Google Shape;513;p17"/>
              <p:cNvSpPr/>
              <p:nvPr/>
            </p:nvSpPr>
            <p:spPr>
              <a:xfrm>
                <a:off x="2143863" y="977753"/>
                <a:ext cx="473252" cy="659302"/>
              </a:xfrm>
              <a:custGeom>
                <a:rect b="b" l="l" r="r" t="t"/>
                <a:pathLst>
                  <a:path extrusionOk="0" h="14437" w="10363">
                    <a:moveTo>
                      <a:pt x="1" y="1"/>
                    </a:moveTo>
                    <a:lnTo>
                      <a:pt x="1" y="2663"/>
                    </a:lnTo>
                    <a:lnTo>
                      <a:pt x="4926" y="2663"/>
                    </a:lnTo>
                    <a:lnTo>
                      <a:pt x="7972" y="5709"/>
                    </a:lnTo>
                    <a:lnTo>
                      <a:pt x="7972" y="12123"/>
                    </a:lnTo>
                    <a:lnTo>
                      <a:pt x="10286" y="14437"/>
                    </a:lnTo>
                    <a:lnTo>
                      <a:pt x="10362" y="14352"/>
                    </a:lnTo>
                    <a:lnTo>
                      <a:pt x="8083" y="12081"/>
                    </a:lnTo>
                    <a:lnTo>
                      <a:pt x="8083" y="5658"/>
                    </a:lnTo>
                    <a:lnTo>
                      <a:pt x="4995" y="2561"/>
                    </a:lnTo>
                    <a:lnTo>
                      <a:pt x="4978" y="2544"/>
                    </a:lnTo>
                    <a:lnTo>
                      <a:pt x="120" y="2544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17"/>
              <p:cNvSpPr/>
              <p:nvPr/>
            </p:nvSpPr>
            <p:spPr>
              <a:xfrm>
                <a:off x="2401063" y="1126948"/>
                <a:ext cx="81608" cy="81608"/>
              </a:xfrm>
              <a:custGeom>
                <a:rect b="b" l="l" r="r" t="t"/>
                <a:pathLst>
                  <a:path extrusionOk="0" h="1787" w="1787">
                    <a:moveTo>
                      <a:pt x="1" y="0"/>
                    </a:moveTo>
                    <a:lnTo>
                      <a:pt x="1" y="511"/>
                    </a:lnTo>
                    <a:lnTo>
                      <a:pt x="639" y="1149"/>
                    </a:lnTo>
                    <a:lnTo>
                      <a:pt x="1277" y="1787"/>
                    </a:lnTo>
                    <a:lnTo>
                      <a:pt x="1787" y="1787"/>
                    </a:lnTo>
                    <a:lnTo>
                      <a:pt x="894" y="89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17"/>
              <p:cNvSpPr/>
              <p:nvPr/>
            </p:nvSpPr>
            <p:spPr>
              <a:xfrm>
                <a:off x="2132995" y="960308"/>
                <a:ext cx="23610" cy="20231"/>
              </a:xfrm>
              <a:custGeom>
                <a:rect b="b" l="l" r="r" t="t"/>
                <a:pathLst>
                  <a:path extrusionOk="0" h="443" w="517">
                    <a:moveTo>
                      <a:pt x="298" y="119"/>
                    </a:moveTo>
                    <a:cubicBezTo>
                      <a:pt x="409" y="145"/>
                      <a:pt x="409" y="298"/>
                      <a:pt x="298" y="332"/>
                    </a:cubicBezTo>
                    <a:cubicBezTo>
                      <a:pt x="196" y="298"/>
                      <a:pt x="196" y="145"/>
                      <a:pt x="298" y="119"/>
                    </a:cubicBezTo>
                    <a:close/>
                    <a:moveTo>
                      <a:pt x="295" y="0"/>
                    </a:moveTo>
                    <a:cubicBezTo>
                      <a:pt x="240" y="0"/>
                      <a:pt x="184" y="21"/>
                      <a:pt x="137" y="68"/>
                    </a:cubicBezTo>
                    <a:cubicBezTo>
                      <a:pt x="1" y="204"/>
                      <a:pt x="103" y="442"/>
                      <a:pt x="298" y="442"/>
                    </a:cubicBezTo>
                    <a:cubicBezTo>
                      <a:pt x="418" y="434"/>
                      <a:pt x="511" y="340"/>
                      <a:pt x="511" y="230"/>
                    </a:cubicBezTo>
                    <a:cubicBezTo>
                      <a:pt x="517" y="92"/>
                      <a:pt x="41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17"/>
              <p:cNvSpPr/>
              <p:nvPr/>
            </p:nvSpPr>
            <p:spPr>
              <a:xfrm>
                <a:off x="2605425" y="1628651"/>
                <a:ext cx="23747" cy="20094"/>
              </a:xfrm>
              <a:custGeom>
                <a:rect b="b" l="l" r="r" t="t"/>
                <a:pathLst>
                  <a:path extrusionOk="0" h="440" w="520">
                    <a:moveTo>
                      <a:pt x="298" y="116"/>
                    </a:moveTo>
                    <a:cubicBezTo>
                      <a:pt x="358" y="116"/>
                      <a:pt x="409" y="167"/>
                      <a:pt x="400" y="227"/>
                    </a:cubicBezTo>
                    <a:cubicBezTo>
                      <a:pt x="400" y="290"/>
                      <a:pt x="348" y="331"/>
                      <a:pt x="294" y="331"/>
                    </a:cubicBezTo>
                    <a:cubicBezTo>
                      <a:pt x="269" y="331"/>
                      <a:pt x="243" y="322"/>
                      <a:pt x="221" y="303"/>
                    </a:cubicBezTo>
                    <a:cubicBezTo>
                      <a:pt x="153" y="235"/>
                      <a:pt x="204" y="116"/>
                      <a:pt x="298" y="116"/>
                    </a:cubicBezTo>
                    <a:close/>
                    <a:moveTo>
                      <a:pt x="299" y="1"/>
                    </a:moveTo>
                    <a:cubicBezTo>
                      <a:pt x="244" y="1"/>
                      <a:pt x="189" y="21"/>
                      <a:pt x="145" y="65"/>
                    </a:cubicBezTo>
                    <a:cubicBezTo>
                      <a:pt x="0" y="201"/>
                      <a:pt x="102" y="439"/>
                      <a:pt x="298" y="439"/>
                    </a:cubicBezTo>
                    <a:cubicBezTo>
                      <a:pt x="417" y="439"/>
                      <a:pt x="519" y="337"/>
                      <a:pt x="519" y="218"/>
                    </a:cubicBezTo>
                    <a:cubicBezTo>
                      <a:pt x="519" y="86"/>
                      <a:pt x="411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17"/>
              <p:cNvSpPr/>
              <p:nvPr/>
            </p:nvSpPr>
            <p:spPr>
              <a:xfrm>
                <a:off x="2145827" y="1025155"/>
                <a:ext cx="122024" cy="71515"/>
              </a:xfrm>
              <a:custGeom>
                <a:rect b="b" l="l" r="r" t="t"/>
                <a:pathLst>
                  <a:path extrusionOk="0" h="1566" w="2672">
                    <a:moveTo>
                      <a:pt x="34" y="1"/>
                    </a:moveTo>
                    <a:lnTo>
                      <a:pt x="0" y="26"/>
                    </a:lnTo>
                    <a:lnTo>
                      <a:pt x="800" y="826"/>
                    </a:lnTo>
                    <a:lnTo>
                      <a:pt x="1898" y="826"/>
                    </a:lnTo>
                    <a:lnTo>
                      <a:pt x="2638" y="1566"/>
                    </a:lnTo>
                    <a:lnTo>
                      <a:pt x="2672" y="1532"/>
                    </a:lnTo>
                    <a:lnTo>
                      <a:pt x="1923" y="783"/>
                    </a:lnTo>
                    <a:lnTo>
                      <a:pt x="817" y="783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8" name="Google Shape;518;p17"/>
            <p:cNvGrpSpPr/>
            <p:nvPr/>
          </p:nvGrpSpPr>
          <p:grpSpPr>
            <a:xfrm flipH="1" rot="5400000">
              <a:off x="8520149" y="2304293"/>
              <a:ext cx="457201" cy="78377"/>
              <a:chOff x="2974099" y="851893"/>
              <a:chExt cx="129011" cy="22560"/>
            </a:xfrm>
          </p:grpSpPr>
          <p:sp>
            <p:nvSpPr>
              <p:cNvPr id="519" name="Google Shape;519;p17"/>
              <p:cNvSpPr/>
              <p:nvPr/>
            </p:nvSpPr>
            <p:spPr>
              <a:xfrm>
                <a:off x="3071233" y="851893"/>
                <a:ext cx="31876" cy="22560"/>
              </a:xfrm>
              <a:custGeom>
                <a:rect b="b" l="l" r="r" t="t"/>
                <a:pathLst>
                  <a:path extrusionOk="0" h="494" w="698">
                    <a:moveTo>
                      <a:pt x="408" y="0"/>
                    </a:moveTo>
                    <a:lnTo>
                      <a:pt x="0" y="494"/>
                    </a:lnTo>
                    <a:lnTo>
                      <a:pt x="289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17"/>
              <p:cNvSpPr/>
              <p:nvPr/>
            </p:nvSpPr>
            <p:spPr>
              <a:xfrm>
                <a:off x="3046756" y="851893"/>
                <a:ext cx="31876" cy="22560"/>
              </a:xfrm>
              <a:custGeom>
                <a:rect b="b" l="l" r="r" t="t"/>
                <a:pathLst>
                  <a:path extrusionOk="0" h="494" w="698">
                    <a:moveTo>
                      <a:pt x="409" y="0"/>
                    </a:moveTo>
                    <a:lnTo>
                      <a:pt x="0" y="494"/>
                    </a:lnTo>
                    <a:lnTo>
                      <a:pt x="289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17"/>
              <p:cNvSpPr/>
              <p:nvPr/>
            </p:nvSpPr>
            <p:spPr>
              <a:xfrm>
                <a:off x="3022643" y="851893"/>
                <a:ext cx="31922" cy="22560"/>
              </a:xfrm>
              <a:custGeom>
                <a:rect b="b" l="l" r="r" t="t"/>
                <a:pathLst>
                  <a:path extrusionOk="0" h="494" w="699">
                    <a:moveTo>
                      <a:pt x="409" y="0"/>
                    </a:moveTo>
                    <a:lnTo>
                      <a:pt x="1" y="494"/>
                    </a:lnTo>
                    <a:lnTo>
                      <a:pt x="290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17"/>
              <p:cNvSpPr/>
              <p:nvPr/>
            </p:nvSpPr>
            <p:spPr>
              <a:xfrm>
                <a:off x="2998576" y="851893"/>
                <a:ext cx="31511" cy="22560"/>
              </a:xfrm>
              <a:custGeom>
                <a:rect b="b" l="l" r="r" t="t"/>
                <a:pathLst>
                  <a:path extrusionOk="0" h="494" w="690">
                    <a:moveTo>
                      <a:pt x="400" y="0"/>
                    </a:moveTo>
                    <a:lnTo>
                      <a:pt x="0" y="494"/>
                    </a:lnTo>
                    <a:lnTo>
                      <a:pt x="290" y="494"/>
                    </a:lnTo>
                    <a:lnTo>
                      <a:pt x="68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17"/>
              <p:cNvSpPr/>
              <p:nvPr/>
            </p:nvSpPr>
            <p:spPr>
              <a:xfrm>
                <a:off x="2974099" y="851893"/>
                <a:ext cx="31876" cy="22560"/>
              </a:xfrm>
              <a:custGeom>
                <a:rect b="b" l="l" r="r" t="t"/>
                <a:pathLst>
                  <a:path extrusionOk="0" h="494" w="698">
                    <a:moveTo>
                      <a:pt x="409" y="0"/>
                    </a:moveTo>
                    <a:lnTo>
                      <a:pt x="0" y="494"/>
                    </a:lnTo>
                    <a:lnTo>
                      <a:pt x="290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24" name="Google Shape;524;p17"/>
          <p:cNvGrpSpPr/>
          <p:nvPr/>
        </p:nvGrpSpPr>
        <p:grpSpPr>
          <a:xfrm>
            <a:off x="-1233008" y="-719363"/>
            <a:ext cx="2502550" cy="2887916"/>
            <a:chOff x="-1115609" y="-430563"/>
            <a:chExt cx="2502550" cy="2887916"/>
          </a:xfrm>
        </p:grpSpPr>
        <p:sp>
          <p:nvSpPr>
            <p:cNvPr id="525" name="Google Shape;525;p17"/>
            <p:cNvSpPr/>
            <p:nvPr/>
          </p:nvSpPr>
          <p:spPr>
            <a:xfrm flipH="1" rot="5400000">
              <a:off x="-1140839" y="92305"/>
              <a:ext cx="2552998" cy="1507261"/>
            </a:xfrm>
            <a:custGeom>
              <a:rect b="b" l="l" r="r" t="t"/>
              <a:pathLst>
                <a:path extrusionOk="0" h="10160" w="17209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6" name="Google Shape;526;p17"/>
            <p:cNvGrpSpPr/>
            <p:nvPr/>
          </p:nvGrpSpPr>
          <p:grpSpPr>
            <a:xfrm rot="-5400000">
              <a:off x="254513" y="2088489"/>
              <a:ext cx="493952" cy="243774"/>
              <a:chOff x="2505550" y="1111010"/>
              <a:chExt cx="119740" cy="59094"/>
            </a:xfrm>
          </p:grpSpPr>
          <p:sp>
            <p:nvSpPr>
              <p:cNvPr id="527" name="Google Shape;527;p17"/>
              <p:cNvSpPr/>
              <p:nvPr/>
            </p:nvSpPr>
            <p:spPr>
              <a:xfrm>
                <a:off x="2556469" y="1152202"/>
                <a:ext cx="17902" cy="17902"/>
              </a:xfrm>
              <a:custGeom>
                <a:rect b="b" l="l" r="r" t="t"/>
                <a:pathLst>
                  <a:path extrusionOk="0" h="392" w="392">
                    <a:moveTo>
                      <a:pt x="341" y="0"/>
                    </a:moveTo>
                    <a:lnTo>
                      <a:pt x="0" y="341"/>
                    </a:lnTo>
                    <a:lnTo>
                      <a:pt x="51" y="392"/>
                    </a:lnTo>
                    <a:lnTo>
                      <a:pt x="392" y="5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17"/>
              <p:cNvSpPr/>
              <p:nvPr/>
            </p:nvSpPr>
            <p:spPr>
              <a:xfrm>
                <a:off x="2556469" y="1152202"/>
                <a:ext cx="17902" cy="17902"/>
              </a:xfrm>
              <a:custGeom>
                <a:rect b="b" l="l" r="r" t="t"/>
                <a:pathLst>
                  <a:path extrusionOk="0" h="392" w="392">
                    <a:moveTo>
                      <a:pt x="51" y="0"/>
                    </a:moveTo>
                    <a:lnTo>
                      <a:pt x="0" y="51"/>
                    </a:lnTo>
                    <a:lnTo>
                      <a:pt x="341" y="392"/>
                    </a:lnTo>
                    <a:lnTo>
                      <a:pt x="392" y="341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17"/>
              <p:cNvSpPr/>
              <p:nvPr/>
            </p:nvSpPr>
            <p:spPr>
              <a:xfrm>
                <a:off x="2606978" y="1152202"/>
                <a:ext cx="17902" cy="17902"/>
              </a:xfrm>
              <a:custGeom>
                <a:rect b="b" l="l" r="r" t="t"/>
                <a:pathLst>
                  <a:path extrusionOk="0" h="392" w="392">
                    <a:moveTo>
                      <a:pt x="341" y="0"/>
                    </a:moveTo>
                    <a:lnTo>
                      <a:pt x="0" y="341"/>
                    </a:lnTo>
                    <a:lnTo>
                      <a:pt x="60" y="392"/>
                    </a:lnTo>
                    <a:lnTo>
                      <a:pt x="392" y="5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17"/>
              <p:cNvSpPr/>
              <p:nvPr/>
            </p:nvSpPr>
            <p:spPr>
              <a:xfrm>
                <a:off x="2606978" y="1152202"/>
                <a:ext cx="18313" cy="17902"/>
              </a:xfrm>
              <a:custGeom>
                <a:rect b="b" l="l" r="r" t="t"/>
                <a:pathLst>
                  <a:path extrusionOk="0" h="392" w="401">
                    <a:moveTo>
                      <a:pt x="60" y="0"/>
                    </a:moveTo>
                    <a:lnTo>
                      <a:pt x="0" y="51"/>
                    </a:lnTo>
                    <a:lnTo>
                      <a:pt x="341" y="392"/>
                    </a:lnTo>
                    <a:lnTo>
                      <a:pt x="400" y="341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17"/>
              <p:cNvSpPr/>
              <p:nvPr/>
            </p:nvSpPr>
            <p:spPr>
              <a:xfrm>
                <a:off x="2505550" y="1111010"/>
                <a:ext cx="17947" cy="17902"/>
              </a:xfrm>
              <a:custGeom>
                <a:rect b="b" l="l" r="r" t="t"/>
                <a:pathLst>
                  <a:path extrusionOk="0" h="392" w="393">
                    <a:moveTo>
                      <a:pt x="341" y="1"/>
                    </a:moveTo>
                    <a:lnTo>
                      <a:pt x="1" y="341"/>
                    </a:lnTo>
                    <a:lnTo>
                      <a:pt x="52" y="392"/>
                    </a:lnTo>
                    <a:lnTo>
                      <a:pt x="392" y="52"/>
                    </a:ln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17"/>
              <p:cNvSpPr/>
              <p:nvPr/>
            </p:nvSpPr>
            <p:spPr>
              <a:xfrm>
                <a:off x="2505550" y="1111010"/>
                <a:ext cx="17947" cy="17902"/>
              </a:xfrm>
              <a:custGeom>
                <a:rect b="b" l="l" r="r" t="t"/>
                <a:pathLst>
                  <a:path extrusionOk="0" h="392" w="393">
                    <a:moveTo>
                      <a:pt x="52" y="1"/>
                    </a:moveTo>
                    <a:lnTo>
                      <a:pt x="1" y="52"/>
                    </a:lnTo>
                    <a:lnTo>
                      <a:pt x="341" y="392"/>
                    </a:lnTo>
                    <a:lnTo>
                      <a:pt x="392" y="341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17"/>
              <p:cNvSpPr/>
              <p:nvPr/>
            </p:nvSpPr>
            <p:spPr>
              <a:xfrm>
                <a:off x="2556058" y="1111010"/>
                <a:ext cx="17947" cy="17902"/>
              </a:xfrm>
              <a:custGeom>
                <a:rect b="b" l="l" r="r" t="t"/>
                <a:pathLst>
                  <a:path extrusionOk="0" h="392" w="393">
                    <a:moveTo>
                      <a:pt x="341" y="1"/>
                    </a:moveTo>
                    <a:lnTo>
                      <a:pt x="1" y="341"/>
                    </a:lnTo>
                    <a:lnTo>
                      <a:pt x="52" y="392"/>
                    </a:lnTo>
                    <a:lnTo>
                      <a:pt x="392" y="52"/>
                    </a:ln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17"/>
              <p:cNvSpPr/>
              <p:nvPr/>
            </p:nvSpPr>
            <p:spPr>
              <a:xfrm>
                <a:off x="2556058" y="1111010"/>
                <a:ext cx="17947" cy="17902"/>
              </a:xfrm>
              <a:custGeom>
                <a:rect b="b" l="l" r="r" t="t"/>
                <a:pathLst>
                  <a:path extrusionOk="0" h="392" w="393">
                    <a:moveTo>
                      <a:pt x="52" y="1"/>
                    </a:moveTo>
                    <a:lnTo>
                      <a:pt x="1" y="52"/>
                    </a:lnTo>
                    <a:lnTo>
                      <a:pt x="341" y="392"/>
                    </a:lnTo>
                    <a:lnTo>
                      <a:pt x="392" y="341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5" name="Google Shape;535;p17"/>
            <p:cNvGrpSpPr/>
            <p:nvPr/>
          </p:nvGrpSpPr>
          <p:grpSpPr>
            <a:xfrm rot="5400000">
              <a:off x="-1051673" y="-188992"/>
              <a:ext cx="2374678" cy="2502550"/>
              <a:chOff x="2011428" y="602777"/>
              <a:chExt cx="774292" cy="815987"/>
            </a:xfrm>
          </p:grpSpPr>
          <p:sp>
            <p:nvSpPr>
              <p:cNvPr id="536" name="Google Shape;536;p17"/>
              <p:cNvSpPr/>
              <p:nvPr/>
            </p:nvSpPr>
            <p:spPr>
              <a:xfrm>
                <a:off x="2751470" y="1215132"/>
                <a:ext cx="15618" cy="109191"/>
              </a:xfrm>
              <a:custGeom>
                <a:rect b="b" l="l" r="r" t="t"/>
                <a:pathLst>
                  <a:path extrusionOk="0" h="2391" w="342">
                    <a:moveTo>
                      <a:pt x="341" y="0"/>
                    </a:moveTo>
                    <a:lnTo>
                      <a:pt x="1" y="341"/>
                    </a:lnTo>
                    <a:lnTo>
                      <a:pt x="1" y="1191"/>
                    </a:lnTo>
                    <a:lnTo>
                      <a:pt x="1" y="2042"/>
                    </a:lnTo>
                    <a:lnTo>
                      <a:pt x="341" y="2391"/>
                    </a:lnTo>
                    <a:lnTo>
                      <a:pt x="341" y="119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17"/>
              <p:cNvSpPr/>
              <p:nvPr/>
            </p:nvSpPr>
            <p:spPr>
              <a:xfrm>
                <a:off x="2157107" y="742702"/>
                <a:ext cx="76950" cy="76995"/>
              </a:xfrm>
              <a:custGeom>
                <a:rect b="b" l="l" r="r" t="t"/>
                <a:pathLst>
                  <a:path extrusionOk="0" h="1686" w="1685">
                    <a:moveTo>
                      <a:pt x="0" y="1"/>
                    </a:moveTo>
                    <a:lnTo>
                      <a:pt x="842" y="843"/>
                    </a:lnTo>
                    <a:lnTo>
                      <a:pt x="1685" y="1685"/>
                    </a:lnTo>
                    <a:lnTo>
                      <a:pt x="1685" y="1209"/>
                    </a:lnTo>
                    <a:lnTo>
                      <a:pt x="1081" y="605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17"/>
              <p:cNvSpPr/>
              <p:nvPr/>
            </p:nvSpPr>
            <p:spPr>
              <a:xfrm>
                <a:off x="2011428" y="602777"/>
                <a:ext cx="37310" cy="32013"/>
              </a:xfrm>
              <a:custGeom>
                <a:rect b="b" l="l" r="r" t="t"/>
                <a:pathLst>
                  <a:path extrusionOk="0" h="701" w="817">
                    <a:moveTo>
                      <a:pt x="468" y="181"/>
                    </a:moveTo>
                    <a:cubicBezTo>
                      <a:pt x="561" y="181"/>
                      <a:pt x="630" y="258"/>
                      <a:pt x="630" y="351"/>
                    </a:cubicBezTo>
                    <a:cubicBezTo>
                      <a:pt x="630" y="448"/>
                      <a:pt x="549" y="514"/>
                      <a:pt x="466" y="514"/>
                    </a:cubicBezTo>
                    <a:cubicBezTo>
                      <a:pt x="425" y="514"/>
                      <a:pt x="383" y="498"/>
                      <a:pt x="349" y="462"/>
                    </a:cubicBezTo>
                    <a:cubicBezTo>
                      <a:pt x="247" y="360"/>
                      <a:pt x="323" y="181"/>
                      <a:pt x="468" y="181"/>
                    </a:cubicBezTo>
                    <a:close/>
                    <a:moveTo>
                      <a:pt x="468" y="0"/>
                    </a:moveTo>
                    <a:cubicBezTo>
                      <a:pt x="381" y="0"/>
                      <a:pt x="293" y="33"/>
                      <a:pt x="221" y="105"/>
                    </a:cubicBezTo>
                    <a:cubicBezTo>
                      <a:pt x="0" y="317"/>
                      <a:pt x="153" y="700"/>
                      <a:pt x="468" y="700"/>
                    </a:cubicBezTo>
                    <a:cubicBezTo>
                      <a:pt x="664" y="700"/>
                      <a:pt x="817" y="538"/>
                      <a:pt x="817" y="351"/>
                    </a:cubicBezTo>
                    <a:cubicBezTo>
                      <a:pt x="817" y="139"/>
                      <a:pt x="646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17"/>
              <p:cNvSpPr/>
              <p:nvPr/>
            </p:nvSpPr>
            <p:spPr>
              <a:xfrm>
                <a:off x="2748364" y="1386751"/>
                <a:ext cx="37356" cy="32013"/>
              </a:xfrm>
              <a:custGeom>
                <a:rect b="b" l="l" r="r" t="t"/>
                <a:pathLst>
                  <a:path extrusionOk="0" h="701" w="818">
                    <a:moveTo>
                      <a:pt x="469" y="190"/>
                    </a:moveTo>
                    <a:cubicBezTo>
                      <a:pt x="562" y="190"/>
                      <a:pt x="630" y="258"/>
                      <a:pt x="630" y="351"/>
                    </a:cubicBezTo>
                    <a:cubicBezTo>
                      <a:pt x="630" y="450"/>
                      <a:pt x="547" y="517"/>
                      <a:pt x="462" y="517"/>
                    </a:cubicBezTo>
                    <a:cubicBezTo>
                      <a:pt x="422" y="517"/>
                      <a:pt x="382" y="503"/>
                      <a:pt x="350" y="470"/>
                    </a:cubicBezTo>
                    <a:cubicBezTo>
                      <a:pt x="247" y="360"/>
                      <a:pt x="324" y="190"/>
                      <a:pt x="469" y="190"/>
                    </a:cubicBezTo>
                    <a:close/>
                    <a:moveTo>
                      <a:pt x="468" y="0"/>
                    </a:moveTo>
                    <a:cubicBezTo>
                      <a:pt x="382" y="0"/>
                      <a:pt x="294" y="33"/>
                      <a:pt x="222" y="105"/>
                    </a:cubicBezTo>
                    <a:cubicBezTo>
                      <a:pt x="1" y="326"/>
                      <a:pt x="154" y="700"/>
                      <a:pt x="469" y="700"/>
                    </a:cubicBezTo>
                    <a:cubicBezTo>
                      <a:pt x="664" y="700"/>
                      <a:pt x="817" y="547"/>
                      <a:pt x="817" y="351"/>
                    </a:cubicBezTo>
                    <a:cubicBezTo>
                      <a:pt x="817" y="139"/>
                      <a:pt x="647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17"/>
              <p:cNvSpPr/>
              <p:nvPr/>
            </p:nvSpPr>
            <p:spPr>
              <a:xfrm>
                <a:off x="2036271" y="623829"/>
                <a:ext cx="737804" cy="767351"/>
              </a:xfrm>
              <a:custGeom>
                <a:rect b="b" l="l" r="r" t="t"/>
                <a:pathLst>
                  <a:path extrusionOk="0" h="16803" w="16156">
                    <a:moveTo>
                      <a:pt x="137" y="1"/>
                    </a:moveTo>
                    <a:lnTo>
                      <a:pt x="0" y="128"/>
                    </a:lnTo>
                    <a:lnTo>
                      <a:pt x="5173" y="5301"/>
                    </a:lnTo>
                    <a:lnTo>
                      <a:pt x="5198" y="5326"/>
                    </a:lnTo>
                    <a:lnTo>
                      <a:pt x="9035" y="5326"/>
                    </a:lnTo>
                    <a:lnTo>
                      <a:pt x="15968" y="12259"/>
                    </a:lnTo>
                    <a:lnTo>
                      <a:pt x="15968" y="16802"/>
                    </a:lnTo>
                    <a:lnTo>
                      <a:pt x="16155" y="16802"/>
                    </a:lnTo>
                    <a:lnTo>
                      <a:pt x="16155" y="12183"/>
                    </a:lnTo>
                    <a:lnTo>
                      <a:pt x="9137" y="5165"/>
                    </a:lnTo>
                    <a:lnTo>
                      <a:pt x="9111" y="5139"/>
                    </a:lnTo>
                    <a:lnTo>
                      <a:pt x="5275" y="5139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17"/>
              <p:cNvSpPr/>
              <p:nvPr/>
            </p:nvSpPr>
            <p:spPr>
              <a:xfrm>
                <a:off x="2506326" y="916786"/>
                <a:ext cx="196233" cy="195822"/>
              </a:xfrm>
              <a:custGeom>
                <a:rect b="b" l="l" r="r" t="t"/>
                <a:pathLst>
                  <a:path extrusionOk="0" h="4288" w="4297">
                    <a:moveTo>
                      <a:pt x="1" y="0"/>
                    </a:moveTo>
                    <a:lnTo>
                      <a:pt x="1" y="77"/>
                    </a:lnTo>
                    <a:lnTo>
                      <a:pt x="1898" y="77"/>
                    </a:lnTo>
                    <a:lnTo>
                      <a:pt x="4220" y="2399"/>
                    </a:lnTo>
                    <a:lnTo>
                      <a:pt x="4220" y="4288"/>
                    </a:lnTo>
                    <a:lnTo>
                      <a:pt x="4297" y="4288"/>
                    </a:lnTo>
                    <a:lnTo>
                      <a:pt x="4297" y="2374"/>
                    </a:lnTo>
                    <a:lnTo>
                      <a:pt x="19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5_1_1_1_1"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3" name="Google Shape;543;p18"/>
          <p:cNvGrpSpPr/>
          <p:nvPr/>
        </p:nvGrpSpPr>
        <p:grpSpPr>
          <a:xfrm>
            <a:off x="-1555090" y="1586820"/>
            <a:ext cx="3381518" cy="4266167"/>
            <a:chOff x="-1555090" y="1586820"/>
            <a:chExt cx="3381518" cy="4266167"/>
          </a:xfrm>
        </p:grpSpPr>
        <p:sp>
          <p:nvSpPr>
            <p:cNvPr id="544" name="Google Shape;544;p18"/>
            <p:cNvSpPr/>
            <p:nvPr/>
          </p:nvSpPr>
          <p:spPr>
            <a:xfrm flipH="1">
              <a:off x="-1205398" y="3848407"/>
              <a:ext cx="3031826" cy="2004580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45" name="Google Shape;545;p18"/>
            <p:cNvGrpSpPr/>
            <p:nvPr/>
          </p:nvGrpSpPr>
          <p:grpSpPr>
            <a:xfrm>
              <a:off x="-1555090" y="1586820"/>
              <a:ext cx="2375896" cy="3296652"/>
              <a:chOff x="2132995" y="960308"/>
              <a:chExt cx="496177" cy="688438"/>
            </a:xfrm>
          </p:grpSpPr>
          <p:sp>
            <p:nvSpPr>
              <p:cNvPr id="546" name="Google Shape;546;p18"/>
              <p:cNvSpPr/>
              <p:nvPr/>
            </p:nvSpPr>
            <p:spPr>
              <a:xfrm>
                <a:off x="2143863" y="977753"/>
                <a:ext cx="473252" cy="659302"/>
              </a:xfrm>
              <a:custGeom>
                <a:rect b="b" l="l" r="r" t="t"/>
                <a:pathLst>
                  <a:path extrusionOk="0" h="14437" w="10363">
                    <a:moveTo>
                      <a:pt x="1" y="1"/>
                    </a:moveTo>
                    <a:lnTo>
                      <a:pt x="1" y="2663"/>
                    </a:lnTo>
                    <a:lnTo>
                      <a:pt x="4926" y="2663"/>
                    </a:lnTo>
                    <a:lnTo>
                      <a:pt x="7972" y="5709"/>
                    </a:lnTo>
                    <a:lnTo>
                      <a:pt x="7972" y="12123"/>
                    </a:lnTo>
                    <a:lnTo>
                      <a:pt x="10286" y="14437"/>
                    </a:lnTo>
                    <a:lnTo>
                      <a:pt x="10362" y="14352"/>
                    </a:lnTo>
                    <a:lnTo>
                      <a:pt x="8083" y="12081"/>
                    </a:lnTo>
                    <a:lnTo>
                      <a:pt x="8083" y="5658"/>
                    </a:lnTo>
                    <a:lnTo>
                      <a:pt x="4995" y="2561"/>
                    </a:lnTo>
                    <a:lnTo>
                      <a:pt x="4978" y="2544"/>
                    </a:lnTo>
                    <a:lnTo>
                      <a:pt x="120" y="2544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18"/>
              <p:cNvSpPr/>
              <p:nvPr/>
            </p:nvSpPr>
            <p:spPr>
              <a:xfrm>
                <a:off x="2401063" y="1126948"/>
                <a:ext cx="81608" cy="81608"/>
              </a:xfrm>
              <a:custGeom>
                <a:rect b="b" l="l" r="r" t="t"/>
                <a:pathLst>
                  <a:path extrusionOk="0" h="1787" w="1787">
                    <a:moveTo>
                      <a:pt x="1" y="0"/>
                    </a:moveTo>
                    <a:lnTo>
                      <a:pt x="1" y="511"/>
                    </a:lnTo>
                    <a:lnTo>
                      <a:pt x="639" y="1149"/>
                    </a:lnTo>
                    <a:lnTo>
                      <a:pt x="1277" y="1787"/>
                    </a:lnTo>
                    <a:lnTo>
                      <a:pt x="1787" y="1787"/>
                    </a:lnTo>
                    <a:lnTo>
                      <a:pt x="894" y="89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18"/>
              <p:cNvSpPr/>
              <p:nvPr/>
            </p:nvSpPr>
            <p:spPr>
              <a:xfrm>
                <a:off x="2132995" y="960308"/>
                <a:ext cx="23610" cy="20231"/>
              </a:xfrm>
              <a:custGeom>
                <a:rect b="b" l="l" r="r" t="t"/>
                <a:pathLst>
                  <a:path extrusionOk="0" h="443" w="517">
                    <a:moveTo>
                      <a:pt x="298" y="119"/>
                    </a:moveTo>
                    <a:cubicBezTo>
                      <a:pt x="409" y="145"/>
                      <a:pt x="409" y="298"/>
                      <a:pt x="298" y="332"/>
                    </a:cubicBezTo>
                    <a:cubicBezTo>
                      <a:pt x="196" y="298"/>
                      <a:pt x="196" y="145"/>
                      <a:pt x="298" y="119"/>
                    </a:cubicBezTo>
                    <a:close/>
                    <a:moveTo>
                      <a:pt x="295" y="0"/>
                    </a:moveTo>
                    <a:cubicBezTo>
                      <a:pt x="240" y="0"/>
                      <a:pt x="184" y="21"/>
                      <a:pt x="137" y="68"/>
                    </a:cubicBezTo>
                    <a:cubicBezTo>
                      <a:pt x="1" y="204"/>
                      <a:pt x="103" y="442"/>
                      <a:pt x="298" y="442"/>
                    </a:cubicBezTo>
                    <a:cubicBezTo>
                      <a:pt x="418" y="434"/>
                      <a:pt x="511" y="340"/>
                      <a:pt x="511" y="230"/>
                    </a:cubicBezTo>
                    <a:cubicBezTo>
                      <a:pt x="517" y="92"/>
                      <a:pt x="41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18"/>
              <p:cNvSpPr/>
              <p:nvPr/>
            </p:nvSpPr>
            <p:spPr>
              <a:xfrm>
                <a:off x="2605425" y="1628651"/>
                <a:ext cx="23747" cy="20094"/>
              </a:xfrm>
              <a:custGeom>
                <a:rect b="b" l="l" r="r" t="t"/>
                <a:pathLst>
                  <a:path extrusionOk="0" h="440" w="520">
                    <a:moveTo>
                      <a:pt x="298" y="116"/>
                    </a:moveTo>
                    <a:cubicBezTo>
                      <a:pt x="358" y="116"/>
                      <a:pt x="409" y="167"/>
                      <a:pt x="400" y="227"/>
                    </a:cubicBezTo>
                    <a:cubicBezTo>
                      <a:pt x="400" y="290"/>
                      <a:pt x="348" y="331"/>
                      <a:pt x="294" y="331"/>
                    </a:cubicBezTo>
                    <a:cubicBezTo>
                      <a:pt x="269" y="331"/>
                      <a:pt x="243" y="322"/>
                      <a:pt x="221" y="303"/>
                    </a:cubicBezTo>
                    <a:cubicBezTo>
                      <a:pt x="153" y="235"/>
                      <a:pt x="204" y="116"/>
                      <a:pt x="298" y="116"/>
                    </a:cubicBezTo>
                    <a:close/>
                    <a:moveTo>
                      <a:pt x="299" y="1"/>
                    </a:moveTo>
                    <a:cubicBezTo>
                      <a:pt x="244" y="1"/>
                      <a:pt x="189" y="21"/>
                      <a:pt x="145" y="65"/>
                    </a:cubicBezTo>
                    <a:cubicBezTo>
                      <a:pt x="0" y="201"/>
                      <a:pt x="102" y="439"/>
                      <a:pt x="298" y="439"/>
                    </a:cubicBezTo>
                    <a:cubicBezTo>
                      <a:pt x="417" y="439"/>
                      <a:pt x="519" y="337"/>
                      <a:pt x="519" y="218"/>
                    </a:cubicBezTo>
                    <a:cubicBezTo>
                      <a:pt x="519" y="86"/>
                      <a:pt x="411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18"/>
              <p:cNvSpPr/>
              <p:nvPr/>
            </p:nvSpPr>
            <p:spPr>
              <a:xfrm>
                <a:off x="2145827" y="1025155"/>
                <a:ext cx="122024" cy="71515"/>
              </a:xfrm>
              <a:custGeom>
                <a:rect b="b" l="l" r="r" t="t"/>
                <a:pathLst>
                  <a:path extrusionOk="0" h="1566" w="2672">
                    <a:moveTo>
                      <a:pt x="34" y="1"/>
                    </a:moveTo>
                    <a:lnTo>
                      <a:pt x="0" y="26"/>
                    </a:lnTo>
                    <a:lnTo>
                      <a:pt x="800" y="826"/>
                    </a:lnTo>
                    <a:lnTo>
                      <a:pt x="1898" y="826"/>
                    </a:lnTo>
                    <a:lnTo>
                      <a:pt x="2638" y="1566"/>
                    </a:lnTo>
                    <a:lnTo>
                      <a:pt x="2672" y="1532"/>
                    </a:lnTo>
                    <a:lnTo>
                      <a:pt x="1923" y="783"/>
                    </a:lnTo>
                    <a:lnTo>
                      <a:pt x="817" y="783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1" name="Google Shape;551;p18"/>
            <p:cNvGrpSpPr/>
            <p:nvPr/>
          </p:nvGrpSpPr>
          <p:grpSpPr>
            <a:xfrm rot="-5400000">
              <a:off x="247893" y="3858068"/>
              <a:ext cx="457201" cy="78377"/>
              <a:chOff x="2974099" y="851893"/>
              <a:chExt cx="129011" cy="22560"/>
            </a:xfrm>
          </p:grpSpPr>
          <p:sp>
            <p:nvSpPr>
              <p:cNvPr id="552" name="Google Shape;552;p18"/>
              <p:cNvSpPr/>
              <p:nvPr/>
            </p:nvSpPr>
            <p:spPr>
              <a:xfrm>
                <a:off x="3071233" y="851893"/>
                <a:ext cx="31876" cy="22560"/>
              </a:xfrm>
              <a:custGeom>
                <a:rect b="b" l="l" r="r" t="t"/>
                <a:pathLst>
                  <a:path extrusionOk="0" h="494" w="698">
                    <a:moveTo>
                      <a:pt x="408" y="0"/>
                    </a:moveTo>
                    <a:lnTo>
                      <a:pt x="0" y="494"/>
                    </a:lnTo>
                    <a:lnTo>
                      <a:pt x="289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18"/>
              <p:cNvSpPr/>
              <p:nvPr/>
            </p:nvSpPr>
            <p:spPr>
              <a:xfrm>
                <a:off x="3046756" y="851893"/>
                <a:ext cx="31876" cy="22560"/>
              </a:xfrm>
              <a:custGeom>
                <a:rect b="b" l="l" r="r" t="t"/>
                <a:pathLst>
                  <a:path extrusionOk="0" h="494" w="698">
                    <a:moveTo>
                      <a:pt x="409" y="0"/>
                    </a:moveTo>
                    <a:lnTo>
                      <a:pt x="0" y="494"/>
                    </a:lnTo>
                    <a:lnTo>
                      <a:pt x="289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18"/>
              <p:cNvSpPr/>
              <p:nvPr/>
            </p:nvSpPr>
            <p:spPr>
              <a:xfrm>
                <a:off x="3022643" y="851893"/>
                <a:ext cx="31922" cy="22560"/>
              </a:xfrm>
              <a:custGeom>
                <a:rect b="b" l="l" r="r" t="t"/>
                <a:pathLst>
                  <a:path extrusionOk="0" h="494" w="699">
                    <a:moveTo>
                      <a:pt x="409" y="0"/>
                    </a:moveTo>
                    <a:lnTo>
                      <a:pt x="1" y="494"/>
                    </a:lnTo>
                    <a:lnTo>
                      <a:pt x="290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18"/>
              <p:cNvSpPr/>
              <p:nvPr/>
            </p:nvSpPr>
            <p:spPr>
              <a:xfrm>
                <a:off x="2998576" y="851893"/>
                <a:ext cx="31511" cy="22560"/>
              </a:xfrm>
              <a:custGeom>
                <a:rect b="b" l="l" r="r" t="t"/>
                <a:pathLst>
                  <a:path extrusionOk="0" h="494" w="690">
                    <a:moveTo>
                      <a:pt x="400" y="0"/>
                    </a:moveTo>
                    <a:lnTo>
                      <a:pt x="0" y="494"/>
                    </a:lnTo>
                    <a:lnTo>
                      <a:pt x="290" y="494"/>
                    </a:lnTo>
                    <a:lnTo>
                      <a:pt x="68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18"/>
              <p:cNvSpPr/>
              <p:nvPr/>
            </p:nvSpPr>
            <p:spPr>
              <a:xfrm>
                <a:off x="2974099" y="851893"/>
                <a:ext cx="31876" cy="22560"/>
              </a:xfrm>
              <a:custGeom>
                <a:rect b="b" l="l" r="r" t="t"/>
                <a:pathLst>
                  <a:path extrusionOk="0" h="494" w="698">
                    <a:moveTo>
                      <a:pt x="409" y="0"/>
                    </a:moveTo>
                    <a:lnTo>
                      <a:pt x="0" y="494"/>
                    </a:lnTo>
                    <a:lnTo>
                      <a:pt x="290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57" name="Google Shape;557;p18"/>
          <p:cNvGrpSpPr/>
          <p:nvPr/>
        </p:nvGrpSpPr>
        <p:grpSpPr>
          <a:xfrm>
            <a:off x="7948800" y="2279498"/>
            <a:ext cx="3002278" cy="3076170"/>
            <a:chOff x="7796400" y="2279498"/>
            <a:chExt cx="3002278" cy="3076170"/>
          </a:xfrm>
        </p:grpSpPr>
        <p:sp>
          <p:nvSpPr>
            <p:cNvPr id="558" name="Google Shape;558;p18"/>
            <p:cNvSpPr/>
            <p:nvPr/>
          </p:nvSpPr>
          <p:spPr>
            <a:xfrm>
              <a:off x="7796400" y="3848407"/>
              <a:ext cx="2552998" cy="1507261"/>
            </a:xfrm>
            <a:custGeom>
              <a:rect b="b" l="l" r="r" t="t"/>
              <a:pathLst>
                <a:path extrusionOk="0" h="10160" w="17209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9" name="Google Shape;559;p18"/>
            <p:cNvGrpSpPr/>
            <p:nvPr/>
          </p:nvGrpSpPr>
          <p:grpSpPr>
            <a:xfrm rot="5400000">
              <a:off x="8294983" y="3132996"/>
              <a:ext cx="493952" cy="243774"/>
              <a:chOff x="2505550" y="1111010"/>
              <a:chExt cx="119740" cy="59094"/>
            </a:xfrm>
          </p:grpSpPr>
          <p:sp>
            <p:nvSpPr>
              <p:cNvPr id="560" name="Google Shape;560;p18"/>
              <p:cNvSpPr/>
              <p:nvPr/>
            </p:nvSpPr>
            <p:spPr>
              <a:xfrm>
                <a:off x="2556469" y="1152202"/>
                <a:ext cx="17902" cy="17902"/>
              </a:xfrm>
              <a:custGeom>
                <a:rect b="b" l="l" r="r" t="t"/>
                <a:pathLst>
                  <a:path extrusionOk="0" h="392" w="392">
                    <a:moveTo>
                      <a:pt x="341" y="0"/>
                    </a:moveTo>
                    <a:lnTo>
                      <a:pt x="0" y="341"/>
                    </a:lnTo>
                    <a:lnTo>
                      <a:pt x="51" y="392"/>
                    </a:lnTo>
                    <a:lnTo>
                      <a:pt x="392" y="5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18"/>
              <p:cNvSpPr/>
              <p:nvPr/>
            </p:nvSpPr>
            <p:spPr>
              <a:xfrm>
                <a:off x="2556469" y="1152202"/>
                <a:ext cx="17902" cy="17902"/>
              </a:xfrm>
              <a:custGeom>
                <a:rect b="b" l="l" r="r" t="t"/>
                <a:pathLst>
                  <a:path extrusionOk="0" h="392" w="392">
                    <a:moveTo>
                      <a:pt x="51" y="0"/>
                    </a:moveTo>
                    <a:lnTo>
                      <a:pt x="0" y="51"/>
                    </a:lnTo>
                    <a:lnTo>
                      <a:pt x="341" y="392"/>
                    </a:lnTo>
                    <a:lnTo>
                      <a:pt x="392" y="341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18"/>
              <p:cNvSpPr/>
              <p:nvPr/>
            </p:nvSpPr>
            <p:spPr>
              <a:xfrm>
                <a:off x="2606978" y="1152202"/>
                <a:ext cx="17902" cy="17902"/>
              </a:xfrm>
              <a:custGeom>
                <a:rect b="b" l="l" r="r" t="t"/>
                <a:pathLst>
                  <a:path extrusionOk="0" h="392" w="392">
                    <a:moveTo>
                      <a:pt x="341" y="0"/>
                    </a:moveTo>
                    <a:lnTo>
                      <a:pt x="0" y="341"/>
                    </a:lnTo>
                    <a:lnTo>
                      <a:pt x="60" y="392"/>
                    </a:lnTo>
                    <a:lnTo>
                      <a:pt x="392" y="5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18"/>
              <p:cNvSpPr/>
              <p:nvPr/>
            </p:nvSpPr>
            <p:spPr>
              <a:xfrm>
                <a:off x="2606978" y="1152202"/>
                <a:ext cx="18313" cy="17902"/>
              </a:xfrm>
              <a:custGeom>
                <a:rect b="b" l="l" r="r" t="t"/>
                <a:pathLst>
                  <a:path extrusionOk="0" h="392" w="401">
                    <a:moveTo>
                      <a:pt x="60" y="0"/>
                    </a:moveTo>
                    <a:lnTo>
                      <a:pt x="0" y="51"/>
                    </a:lnTo>
                    <a:lnTo>
                      <a:pt x="341" y="392"/>
                    </a:lnTo>
                    <a:lnTo>
                      <a:pt x="400" y="341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18"/>
              <p:cNvSpPr/>
              <p:nvPr/>
            </p:nvSpPr>
            <p:spPr>
              <a:xfrm>
                <a:off x="2505550" y="1111010"/>
                <a:ext cx="17947" cy="17902"/>
              </a:xfrm>
              <a:custGeom>
                <a:rect b="b" l="l" r="r" t="t"/>
                <a:pathLst>
                  <a:path extrusionOk="0" h="392" w="393">
                    <a:moveTo>
                      <a:pt x="341" y="1"/>
                    </a:moveTo>
                    <a:lnTo>
                      <a:pt x="1" y="341"/>
                    </a:lnTo>
                    <a:lnTo>
                      <a:pt x="52" y="392"/>
                    </a:lnTo>
                    <a:lnTo>
                      <a:pt x="392" y="52"/>
                    </a:ln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18"/>
              <p:cNvSpPr/>
              <p:nvPr/>
            </p:nvSpPr>
            <p:spPr>
              <a:xfrm>
                <a:off x="2505550" y="1111010"/>
                <a:ext cx="17947" cy="17902"/>
              </a:xfrm>
              <a:custGeom>
                <a:rect b="b" l="l" r="r" t="t"/>
                <a:pathLst>
                  <a:path extrusionOk="0" h="392" w="393">
                    <a:moveTo>
                      <a:pt x="52" y="1"/>
                    </a:moveTo>
                    <a:lnTo>
                      <a:pt x="1" y="52"/>
                    </a:lnTo>
                    <a:lnTo>
                      <a:pt x="341" y="392"/>
                    </a:lnTo>
                    <a:lnTo>
                      <a:pt x="392" y="341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18"/>
              <p:cNvSpPr/>
              <p:nvPr/>
            </p:nvSpPr>
            <p:spPr>
              <a:xfrm>
                <a:off x="2556058" y="1111010"/>
                <a:ext cx="17947" cy="17902"/>
              </a:xfrm>
              <a:custGeom>
                <a:rect b="b" l="l" r="r" t="t"/>
                <a:pathLst>
                  <a:path extrusionOk="0" h="392" w="393">
                    <a:moveTo>
                      <a:pt x="341" y="1"/>
                    </a:moveTo>
                    <a:lnTo>
                      <a:pt x="1" y="341"/>
                    </a:lnTo>
                    <a:lnTo>
                      <a:pt x="52" y="392"/>
                    </a:lnTo>
                    <a:lnTo>
                      <a:pt x="392" y="52"/>
                    </a:ln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18"/>
              <p:cNvSpPr/>
              <p:nvPr/>
            </p:nvSpPr>
            <p:spPr>
              <a:xfrm>
                <a:off x="2556058" y="1111010"/>
                <a:ext cx="17947" cy="17902"/>
              </a:xfrm>
              <a:custGeom>
                <a:rect b="b" l="l" r="r" t="t"/>
                <a:pathLst>
                  <a:path extrusionOk="0" h="392" w="393">
                    <a:moveTo>
                      <a:pt x="52" y="1"/>
                    </a:moveTo>
                    <a:lnTo>
                      <a:pt x="1" y="52"/>
                    </a:lnTo>
                    <a:lnTo>
                      <a:pt x="341" y="392"/>
                    </a:lnTo>
                    <a:lnTo>
                      <a:pt x="392" y="341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8" name="Google Shape;568;p18"/>
            <p:cNvGrpSpPr/>
            <p:nvPr/>
          </p:nvGrpSpPr>
          <p:grpSpPr>
            <a:xfrm flipH="1">
              <a:off x="8424001" y="2524469"/>
              <a:ext cx="2374678" cy="2502550"/>
              <a:chOff x="2011428" y="602777"/>
              <a:chExt cx="774292" cy="815987"/>
            </a:xfrm>
          </p:grpSpPr>
          <p:sp>
            <p:nvSpPr>
              <p:cNvPr id="569" name="Google Shape;569;p18"/>
              <p:cNvSpPr/>
              <p:nvPr/>
            </p:nvSpPr>
            <p:spPr>
              <a:xfrm>
                <a:off x="2751470" y="1215132"/>
                <a:ext cx="15618" cy="109191"/>
              </a:xfrm>
              <a:custGeom>
                <a:rect b="b" l="l" r="r" t="t"/>
                <a:pathLst>
                  <a:path extrusionOk="0" h="2391" w="342">
                    <a:moveTo>
                      <a:pt x="341" y="0"/>
                    </a:moveTo>
                    <a:lnTo>
                      <a:pt x="1" y="341"/>
                    </a:lnTo>
                    <a:lnTo>
                      <a:pt x="1" y="1191"/>
                    </a:lnTo>
                    <a:lnTo>
                      <a:pt x="1" y="2042"/>
                    </a:lnTo>
                    <a:lnTo>
                      <a:pt x="341" y="2391"/>
                    </a:lnTo>
                    <a:lnTo>
                      <a:pt x="341" y="119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18"/>
              <p:cNvSpPr/>
              <p:nvPr/>
            </p:nvSpPr>
            <p:spPr>
              <a:xfrm>
                <a:off x="2157107" y="742702"/>
                <a:ext cx="76950" cy="76995"/>
              </a:xfrm>
              <a:custGeom>
                <a:rect b="b" l="l" r="r" t="t"/>
                <a:pathLst>
                  <a:path extrusionOk="0" h="1686" w="1685">
                    <a:moveTo>
                      <a:pt x="0" y="1"/>
                    </a:moveTo>
                    <a:lnTo>
                      <a:pt x="842" y="843"/>
                    </a:lnTo>
                    <a:lnTo>
                      <a:pt x="1685" y="1685"/>
                    </a:lnTo>
                    <a:lnTo>
                      <a:pt x="1685" y="1209"/>
                    </a:lnTo>
                    <a:lnTo>
                      <a:pt x="1081" y="605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18"/>
              <p:cNvSpPr/>
              <p:nvPr/>
            </p:nvSpPr>
            <p:spPr>
              <a:xfrm>
                <a:off x="2011428" y="602777"/>
                <a:ext cx="37310" cy="32013"/>
              </a:xfrm>
              <a:custGeom>
                <a:rect b="b" l="l" r="r" t="t"/>
                <a:pathLst>
                  <a:path extrusionOk="0" h="701" w="817">
                    <a:moveTo>
                      <a:pt x="468" y="181"/>
                    </a:moveTo>
                    <a:cubicBezTo>
                      <a:pt x="561" y="181"/>
                      <a:pt x="630" y="258"/>
                      <a:pt x="630" y="351"/>
                    </a:cubicBezTo>
                    <a:cubicBezTo>
                      <a:pt x="630" y="448"/>
                      <a:pt x="549" y="514"/>
                      <a:pt x="466" y="514"/>
                    </a:cubicBezTo>
                    <a:cubicBezTo>
                      <a:pt x="425" y="514"/>
                      <a:pt x="383" y="498"/>
                      <a:pt x="349" y="462"/>
                    </a:cubicBezTo>
                    <a:cubicBezTo>
                      <a:pt x="247" y="360"/>
                      <a:pt x="323" y="181"/>
                      <a:pt x="468" y="181"/>
                    </a:cubicBezTo>
                    <a:close/>
                    <a:moveTo>
                      <a:pt x="468" y="0"/>
                    </a:moveTo>
                    <a:cubicBezTo>
                      <a:pt x="381" y="0"/>
                      <a:pt x="293" y="33"/>
                      <a:pt x="221" y="105"/>
                    </a:cubicBezTo>
                    <a:cubicBezTo>
                      <a:pt x="0" y="317"/>
                      <a:pt x="153" y="700"/>
                      <a:pt x="468" y="700"/>
                    </a:cubicBezTo>
                    <a:cubicBezTo>
                      <a:pt x="664" y="700"/>
                      <a:pt x="817" y="538"/>
                      <a:pt x="817" y="351"/>
                    </a:cubicBezTo>
                    <a:cubicBezTo>
                      <a:pt x="817" y="139"/>
                      <a:pt x="646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18"/>
              <p:cNvSpPr/>
              <p:nvPr/>
            </p:nvSpPr>
            <p:spPr>
              <a:xfrm>
                <a:off x="2748364" y="1386751"/>
                <a:ext cx="37356" cy="32013"/>
              </a:xfrm>
              <a:custGeom>
                <a:rect b="b" l="l" r="r" t="t"/>
                <a:pathLst>
                  <a:path extrusionOk="0" h="701" w="818">
                    <a:moveTo>
                      <a:pt x="469" y="190"/>
                    </a:moveTo>
                    <a:cubicBezTo>
                      <a:pt x="562" y="190"/>
                      <a:pt x="630" y="258"/>
                      <a:pt x="630" y="351"/>
                    </a:cubicBezTo>
                    <a:cubicBezTo>
                      <a:pt x="630" y="450"/>
                      <a:pt x="547" y="517"/>
                      <a:pt x="462" y="517"/>
                    </a:cubicBezTo>
                    <a:cubicBezTo>
                      <a:pt x="422" y="517"/>
                      <a:pt x="382" y="503"/>
                      <a:pt x="350" y="470"/>
                    </a:cubicBezTo>
                    <a:cubicBezTo>
                      <a:pt x="247" y="360"/>
                      <a:pt x="324" y="190"/>
                      <a:pt x="469" y="190"/>
                    </a:cubicBezTo>
                    <a:close/>
                    <a:moveTo>
                      <a:pt x="468" y="0"/>
                    </a:moveTo>
                    <a:cubicBezTo>
                      <a:pt x="382" y="0"/>
                      <a:pt x="294" y="33"/>
                      <a:pt x="222" y="105"/>
                    </a:cubicBezTo>
                    <a:cubicBezTo>
                      <a:pt x="1" y="326"/>
                      <a:pt x="154" y="700"/>
                      <a:pt x="469" y="700"/>
                    </a:cubicBezTo>
                    <a:cubicBezTo>
                      <a:pt x="664" y="700"/>
                      <a:pt x="817" y="547"/>
                      <a:pt x="817" y="351"/>
                    </a:cubicBezTo>
                    <a:cubicBezTo>
                      <a:pt x="817" y="139"/>
                      <a:pt x="647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18"/>
              <p:cNvSpPr/>
              <p:nvPr/>
            </p:nvSpPr>
            <p:spPr>
              <a:xfrm>
                <a:off x="2036271" y="623829"/>
                <a:ext cx="737804" cy="767351"/>
              </a:xfrm>
              <a:custGeom>
                <a:rect b="b" l="l" r="r" t="t"/>
                <a:pathLst>
                  <a:path extrusionOk="0" h="16803" w="16156">
                    <a:moveTo>
                      <a:pt x="137" y="1"/>
                    </a:moveTo>
                    <a:lnTo>
                      <a:pt x="0" y="128"/>
                    </a:lnTo>
                    <a:lnTo>
                      <a:pt x="5173" y="5301"/>
                    </a:lnTo>
                    <a:lnTo>
                      <a:pt x="5198" y="5326"/>
                    </a:lnTo>
                    <a:lnTo>
                      <a:pt x="9035" y="5326"/>
                    </a:lnTo>
                    <a:lnTo>
                      <a:pt x="15968" y="12259"/>
                    </a:lnTo>
                    <a:lnTo>
                      <a:pt x="15968" y="16802"/>
                    </a:lnTo>
                    <a:lnTo>
                      <a:pt x="16155" y="16802"/>
                    </a:lnTo>
                    <a:lnTo>
                      <a:pt x="16155" y="12183"/>
                    </a:lnTo>
                    <a:lnTo>
                      <a:pt x="9137" y="5165"/>
                    </a:lnTo>
                    <a:lnTo>
                      <a:pt x="9111" y="5139"/>
                    </a:lnTo>
                    <a:lnTo>
                      <a:pt x="5275" y="5139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18"/>
              <p:cNvSpPr/>
              <p:nvPr/>
            </p:nvSpPr>
            <p:spPr>
              <a:xfrm>
                <a:off x="2506326" y="916786"/>
                <a:ext cx="196233" cy="195822"/>
              </a:xfrm>
              <a:custGeom>
                <a:rect b="b" l="l" r="r" t="t"/>
                <a:pathLst>
                  <a:path extrusionOk="0" h="4288" w="4297">
                    <a:moveTo>
                      <a:pt x="1" y="0"/>
                    </a:moveTo>
                    <a:lnTo>
                      <a:pt x="1" y="77"/>
                    </a:lnTo>
                    <a:lnTo>
                      <a:pt x="1898" y="77"/>
                    </a:lnTo>
                    <a:lnTo>
                      <a:pt x="4220" y="2399"/>
                    </a:lnTo>
                    <a:lnTo>
                      <a:pt x="4220" y="4288"/>
                    </a:lnTo>
                    <a:lnTo>
                      <a:pt x="4297" y="4288"/>
                    </a:lnTo>
                    <a:lnTo>
                      <a:pt x="4297" y="2374"/>
                    </a:lnTo>
                    <a:lnTo>
                      <a:pt x="19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5" name="Google Shape;575;p18"/>
            <p:cNvGrpSpPr/>
            <p:nvPr/>
          </p:nvGrpSpPr>
          <p:grpSpPr>
            <a:xfrm>
              <a:off x="8271603" y="2279498"/>
              <a:ext cx="1807417" cy="584521"/>
              <a:chOff x="7881778" y="696098"/>
              <a:chExt cx="1807417" cy="584521"/>
            </a:xfrm>
          </p:grpSpPr>
          <p:sp>
            <p:nvSpPr>
              <p:cNvPr id="576" name="Google Shape;576;p18"/>
              <p:cNvSpPr/>
              <p:nvPr/>
            </p:nvSpPr>
            <p:spPr>
              <a:xfrm>
                <a:off x="7950928" y="767548"/>
                <a:ext cx="1738267" cy="513071"/>
              </a:xfrm>
              <a:custGeom>
                <a:rect b="b" l="l" r="r" t="t"/>
                <a:pathLst>
                  <a:path extrusionOk="0" h="2757" w="9341">
                    <a:moveTo>
                      <a:pt x="85" y="0"/>
                    </a:moveTo>
                    <a:lnTo>
                      <a:pt x="0" y="85"/>
                    </a:lnTo>
                    <a:lnTo>
                      <a:pt x="1030" y="1115"/>
                    </a:lnTo>
                    <a:lnTo>
                      <a:pt x="7614" y="1115"/>
                    </a:lnTo>
                    <a:lnTo>
                      <a:pt x="9256" y="2757"/>
                    </a:lnTo>
                    <a:lnTo>
                      <a:pt x="9341" y="2671"/>
                    </a:lnTo>
                    <a:lnTo>
                      <a:pt x="7665" y="996"/>
                    </a:lnTo>
                    <a:lnTo>
                      <a:pt x="1081" y="99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18"/>
              <p:cNvSpPr/>
              <p:nvPr/>
            </p:nvSpPr>
            <p:spPr>
              <a:xfrm flipH="1">
                <a:off x="7881778" y="696098"/>
                <a:ext cx="114567" cy="98180"/>
              </a:xfrm>
              <a:custGeom>
                <a:rect b="b" l="l" r="r" t="t"/>
                <a:pathLst>
                  <a:path extrusionOk="0" h="701" w="818">
                    <a:moveTo>
                      <a:pt x="469" y="190"/>
                    </a:moveTo>
                    <a:cubicBezTo>
                      <a:pt x="562" y="190"/>
                      <a:pt x="630" y="258"/>
                      <a:pt x="630" y="351"/>
                    </a:cubicBezTo>
                    <a:cubicBezTo>
                      <a:pt x="630" y="450"/>
                      <a:pt x="547" y="517"/>
                      <a:pt x="462" y="517"/>
                    </a:cubicBezTo>
                    <a:cubicBezTo>
                      <a:pt x="422" y="517"/>
                      <a:pt x="382" y="503"/>
                      <a:pt x="350" y="470"/>
                    </a:cubicBezTo>
                    <a:cubicBezTo>
                      <a:pt x="247" y="360"/>
                      <a:pt x="324" y="190"/>
                      <a:pt x="469" y="190"/>
                    </a:cubicBezTo>
                    <a:close/>
                    <a:moveTo>
                      <a:pt x="468" y="0"/>
                    </a:moveTo>
                    <a:cubicBezTo>
                      <a:pt x="382" y="0"/>
                      <a:pt x="294" y="33"/>
                      <a:pt x="222" y="105"/>
                    </a:cubicBezTo>
                    <a:cubicBezTo>
                      <a:pt x="1" y="326"/>
                      <a:pt x="154" y="700"/>
                      <a:pt x="469" y="700"/>
                    </a:cubicBezTo>
                    <a:cubicBezTo>
                      <a:pt x="664" y="700"/>
                      <a:pt x="817" y="547"/>
                      <a:pt x="817" y="351"/>
                    </a:cubicBezTo>
                    <a:cubicBezTo>
                      <a:pt x="817" y="139"/>
                      <a:pt x="647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78" name="Google Shape;578;p18"/>
          <p:cNvSpPr txBox="1"/>
          <p:nvPr>
            <p:ph hasCustomPrompt="1" type="title"/>
          </p:nvPr>
        </p:nvSpPr>
        <p:spPr>
          <a:xfrm>
            <a:off x="775850" y="1434420"/>
            <a:ext cx="22941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579" name="Google Shape;579;p18"/>
          <p:cNvSpPr txBox="1"/>
          <p:nvPr>
            <p:ph hasCustomPrompt="1" idx="2" type="title"/>
          </p:nvPr>
        </p:nvSpPr>
        <p:spPr>
          <a:xfrm>
            <a:off x="6074050" y="1434420"/>
            <a:ext cx="22941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0" name="Google Shape;580;p18"/>
          <p:cNvSpPr txBox="1"/>
          <p:nvPr>
            <p:ph idx="3"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581" name="Google Shape;581;p18"/>
          <p:cNvSpPr txBox="1"/>
          <p:nvPr>
            <p:ph idx="1" type="subTitle"/>
          </p:nvPr>
        </p:nvSpPr>
        <p:spPr>
          <a:xfrm flipH="1">
            <a:off x="775850" y="3426272"/>
            <a:ext cx="22941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582" name="Google Shape;582;p18"/>
          <p:cNvSpPr txBox="1"/>
          <p:nvPr>
            <p:ph idx="4" type="subTitle"/>
          </p:nvPr>
        </p:nvSpPr>
        <p:spPr>
          <a:xfrm flipH="1">
            <a:off x="775850" y="3758780"/>
            <a:ext cx="22941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83" name="Google Shape;583;p18"/>
          <p:cNvSpPr txBox="1"/>
          <p:nvPr>
            <p:ph idx="5" type="subTitle"/>
          </p:nvPr>
        </p:nvSpPr>
        <p:spPr>
          <a:xfrm flipH="1">
            <a:off x="6074050" y="3426272"/>
            <a:ext cx="22941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584" name="Google Shape;584;p18"/>
          <p:cNvSpPr txBox="1"/>
          <p:nvPr>
            <p:ph idx="6" type="subTitle"/>
          </p:nvPr>
        </p:nvSpPr>
        <p:spPr>
          <a:xfrm flipH="1">
            <a:off x="6074050" y="3758780"/>
            <a:ext cx="22941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85" name="Google Shape;585;p18"/>
          <p:cNvSpPr txBox="1"/>
          <p:nvPr>
            <p:ph hasCustomPrompt="1" idx="7" type="title"/>
          </p:nvPr>
        </p:nvSpPr>
        <p:spPr>
          <a:xfrm>
            <a:off x="3424975" y="1434420"/>
            <a:ext cx="22941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586" name="Google Shape;586;p18"/>
          <p:cNvSpPr txBox="1"/>
          <p:nvPr>
            <p:ph idx="8" type="subTitle"/>
          </p:nvPr>
        </p:nvSpPr>
        <p:spPr>
          <a:xfrm flipH="1">
            <a:off x="3424975" y="3426272"/>
            <a:ext cx="22941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587" name="Google Shape;587;p18"/>
          <p:cNvSpPr txBox="1"/>
          <p:nvPr>
            <p:ph idx="9" type="subTitle"/>
          </p:nvPr>
        </p:nvSpPr>
        <p:spPr>
          <a:xfrm flipH="1">
            <a:off x="3424975" y="3758780"/>
            <a:ext cx="22941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7_1_1"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9" name="Google Shape;589;p19"/>
          <p:cNvGrpSpPr/>
          <p:nvPr/>
        </p:nvGrpSpPr>
        <p:grpSpPr>
          <a:xfrm>
            <a:off x="5604680" y="538591"/>
            <a:ext cx="6322114" cy="7255046"/>
            <a:chOff x="5604680" y="557027"/>
            <a:chExt cx="6322114" cy="7255046"/>
          </a:xfrm>
        </p:grpSpPr>
        <p:sp>
          <p:nvSpPr>
            <p:cNvPr id="590" name="Google Shape;590;p19"/>
            <p:cNvSpPr/>
            <p:nvPr/>
          </p:nvSpPr>
          <p:spPr>
            <a:xfrm flipH="1">
              <a:off x="5604680" y="557027"/>
              <a:ext cx="6322114" cy="7255046"/>
            </a:xfrm>
            <a:custGeom>
              <a:rect b="b" l="l" r="r" t="t"/>
              <a:pathLst>
                <a:path extrusionOk="0" h="82432" w="71832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91" name="Google Shape;591;p19"/>
            <p:cNvGrpSpPr/>
            <p:nvPr/>
          </p:nvGrpSpPr>
          <p:grpSpPr>
            <a:xfrm flipH="1">
              <a:off x="8026530" y="1401565"/>
              <a:ext cx="2381713" cy="3328977"/>
              <a:chOff x="7655072" y="-407632"/>
              <a:chExt cx="2008529" cy="2807368"/>
            </a:xfrm>
          </p:grpSpPr>
          <p:sp>
            <p:nvSpPr>
              <p:cNvPr id="592" name="Google Shape;592;p19"/>
              <p:cNvSpPr/>
              <p:nvPr/>
            </p:nvSpPr>
            <p:spPr>
              <a:xfrm>
                <a:off x="7685059" y="-336851"/>
                <a:ext cx="1930325" cy="2689498"/>
              </a:xfrm>
              <a:custGeom>
                <a:rect b="b" l="l" r="r" t="t"/>
                <a:pathLst>
                  <a:path extrusionOk="0" h="45293" w="32508">
                    <a:moveTo>
                      <a:pt x="0" y="1"/>
                    </a:moveTo>
                    <a:lnTo>
                      <a:pt x="0" y="8351"/>
                    </a:lnTo>
                    <a:lnTo>
                      <a:pt x="15447" y="8351"/>
                    </a:lnTo>
                    <a:lnTo>
                      <a:pt x="24998" y="17901"/>
                    </a:lnTo>
                    <a:lnTo>
                      <a:pt x="24998" y="38040"/>
                    </a:lnTo>
                    <a:lnTo>
                      <a:pt x="32251" y="45293"/>
                    </a:lnTo>
                    <a:lnTo>
                      <a:pt x="32507" y="45037"/>
                    </a:lnTo>
                    <a:lnTo>
                      <a:pt x="25358" y="37888"/>
                    </a:lnTo>
                    <a:lnTo>
                      <a:pt x="25358" y="17749"/>
                    </a:lnTo>
                    <a:lnTo>
                      <a:pt x="15651" y="8043"/>
                    </a:lnTo>
                    <a:lnTo>
                      <a:pt x="15595" y="7986"/>
                    </a:lnTo>
                    <a:lnTo>
                      <a:pt x="365" y="7986"/>
                    </a:lnTo>
                    <a:lnTo>
                      <a:pt x="36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19"/>
              <p:cNvSpPr/>
              <p:nvPr/>
            </p:nvSpPr>
            <p:spPr>
              <a:xfrm>
                <a:off x="8734422" y="271200"/>
                <a:ext cx="332350" cy="332528"/>
              </a:xfrm>
              <a:custGeom>
                <a:rect b="b" l="l" r="r" t="t"/>
                <a:pathLst>
                  <a:path extrusionOk="0" h="5600" w="5597">
                    <a:moveTo>
                      <a:pt x="1" y="0"/>
                    </a:moveTo>
                    <a:lnTo>
                      <a:pt x="1" y="1597"/>
                    </a:lnTo>
                    <a:lnTo>
                      <a:pt x="2002" y="3599"/>
                    </a:lnTo>
                    <a:lnTo>
                      <a:pt x="4004" y="5600"/>
                    </a:lnTo>
                    <a:lnTo>
                      <a:pt x="5597" y="5600"/>
                    </a:lnTo>
                    <a:lnTo>
                      <a:pt x="2799" y="280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19"/>
              <p:cNvSpPr/>
              <p:nvPr/>
            </p:nvSpPr>
            <p:spPr>
              <a:xfrm>
                <a:off x="7655072" y="-407632"/>
                <a:ext cx="81588" cy="81529"/>
              </a:xfrm>
              <a:custGeom>
                <a:rect b="b" l="l" r="r" t="t"/>
                <a:pathLst>
                  <a:path extrusionOk="0" h="1373" w="1374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19"/>
              <p:cNvSpPr/>
              <p:nvPr/>
            </p:nvSpPr>
            <p:spPr>
              <a:xfrm>
                <a:off x="9568236" y="2317969"/>
                <a:ext cx="95364" cy="81766"/>
              </a:xfrm>
              <a:custGeom>
                <a:rect b="b" l="l" r="r" t="t"/>
                <a:pathLst>
                  <a:path extrusionOk="0" h="1377" w="1606">
                    <a:moveTo>
                      <a:pt x="917" y="364"/>
                    </a:moveTo>
                    <a:cubicBezTo>
                      <a:pt x="1097" y="364"/>
                      <a:pt x="1242" y="512"/>
                      <a:pt x="1242" y="688"/>
                    </a:cubicBezTo>
                    <a:cubicBezTo>
                      <a:pt x="1242" y="883"/>
                      <a:pt x="1082" y="1012"/>
                      <a:pt x="916" y="1012"/>
                    </a:cubicBezTo>
                    <a:cubicBezTo>
                      <a:pt x="837" y="1012"/>
                      <a:pt x="755" y="982"/>
                      <a:pt x="689" y="916"/>
                    </a:cubicBezTo>
                    <a:cubicBezTo>
                      <a:pt x="485" y="712"/>
                      <a:pt x="629" y="364"/>
                      <a:pt x="917" y="364"/>
                    </a:cubicBezTo>
                    <a:close/>
                    <a:moveTo>
                      <a:pt x="915" y="1"/>
                    </a:moveTo>
                    <a:cubicBezTo>
                      <a:pt x="746" y="1"/>
                      <a:pt x="573" y="63"/>
                      <a:pt x="433" y="203"/>
                    </a:cubicBezTo>
                    <a:cubicBezTo>
                      <a:pt x="1" y="636"/>
                      <a:pt x="309" y="1376"/>
                      <a:pt x="917" y="1376"/>
                    </a:cubicBezTo>
                    <a:cubicBezTo>
                      <a:pt x="1298" y="1372"/>
                      <a:pt x="1606" y="1068"/>
                      <a:pt x="1606" y="688"/>
                    </a:cubicBezTo>
                    <a:cubicBezTo>
                      <a:pt x="1606" y="274"/>
                      <a:pt x="1267" y="1"/>
                      <a:pt x="9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19"/>
              <p:cNvSpPr/>
              <p:nvPr/>
            </p:nvSpPr>
            <p:spPr>
              <a:xfrm>
                <a:off x="7692897" y="-144282"/>
                <a:ext cx="497783" cy="292387"/>
              </a:xfrm>
              <a:custGeom>
                <a:rect b="b" l="l" r="r" t="t"/>
                <a:pathLst>
                  <a:path extrusionOk="0" h="4924" w="8383">
                    <a:moveTo>
                      <a:pt x="100" y="0"/>
                    </a:moveTo>
                    <a:lnTo>
                      <a:pt x="0" y="104"/>
                    </a:lnTo>
                    <a:lnTo>
                      <a:pt x="2498" y="2598"/>
                    </a:lnTo>
                    <a:lnTo>
                      <a:pt x="5957" y="2598"/>
                    </a:lnTo>
                    <a:lnTo>
                      <a:pt x="8282" y="4924"/>
                    </a:lnTo>
                    <a:lnTo>
                      <a:pt x="8382" y="4820"/>
                    </a:lnTo>
                    <a:lnTo>
                      <a:pt x="6017" y="2454"/>
                    </a:lnTo>
                    <a:lnTo>
                      <a:pt x="2558" y="2454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7" name="Google Shape;597;p19"/>
            <p:cNvGrpSpPr/>
            <p:nvPr/>
          </p:nvGrpSpPr>
          <p:grpSpPr>
            <a:xfrm flipH="1">
              <a:off x="8235374" y="641977"/>
              <a:ext cx="1029648" cy="1806572"/>
              <a:chOff x="455034" y="-121633"/>
              <a:chExt cx="629947" cy="1105275"/>
            </a:xfrm>
          </p:grpSpPr>
          <p:sp>
            <p:nvSpPr>
              <p:cNvPr id="598" name="Google Shape;598;p19"/>
              <p:cNvSpPr/>
              <p:nvPr/>
            </p:nvSpPr>
            <p:spPr>
              <a:xfrm>
                <a:off x="1007193" y="917077"/>
                <a:ext cx="77788" cy="66565"/>
              </a:xfrm>
              <a:custGeom>
                <a:rect b="b" l="l" r="r" t="t"/>
                <a:pathLst>
                  <a:path extrusionOk="0" h="1121" w="131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19"/>
              <p:cNvSpPr/>
              <p:nvPr/>
            </p:nvSpPr>
            <p:spPr>
              <a:xfrm>
                <a:off x="455034" y="-121633"/>
                <a:ext cx="592137" cy="1045622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0" name="Google Shape;600;p19"/>
            <p:cNvGrpSpPr/>
            <p:nvPr/>
          </p:nvGrpSpPr>
          <p:grpSpPr>
            <a:xfrm flipH="1">
              <a:off x="6862715" y="4692498"/>
              <a:ext cx="471865" cy="38050"/>
              <a:chOff x="6298452" y="2390050"/>
              <a:chExt cx="140725" cy="11350"/>
            </a:xfrm>
          </p:grpSpPr>
          <p:sp>
            <p:nvSpPr>
              <p:cNvPr id="601" name="Google Shape;601;p19"/>
              <p:cNvSpPr/>
              <p:nvPr/>
            </p:nvSpPr>
            <p:spPr>
              <a:xfrm>
                <a:off x="6298452" y="2390050"/>
                <a:ext cx="70375" cy="11350"/>
              </a:xfrm>
              <a:custGeom>
                <a:rect b="b" l="l" r="r" t="t"/>
                <a:pathLst>
                  <a:path extrusionOk="0" h="454" w="2815">
                    <a:moveTo>
                      <a:pt x="1" y="1"/>
                    </a:moveTo>
                    <a:lnTo>
                      <a:pt x="1" y="453"/>
                    </a:lnTo>
                    <a:lnTo>
                      <a:pt x="2815" y="453"/>
                    </a:lnTo>
                    <a:lnTo>
                      <a:pt x="28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19"/>
              <p:cNvSpPr/>
              <p:nvPr/>
            </p:nvSpPr>
            <p:spPr>
              <a:xfrm>
                <a:off x="6382427" y="2390050"/>
                <a:ext cx="35150" cy="11350"/>
              </a:xfrm>
              <a:custGeom>
                <a:rect b="b" l="l" r="r" t="t"/>
                <a:pathLst>
                  <a:path extrusionOk="0" h="454" w="1406">
                    <a:moveTo>
                      <a:pt x="0" y="1"/>
                    </a:moveTo>
                    <a:lnTo>
                      <a:pt x="0" y="453"/>
                    </a:lnTo>
                    <a:lnTo>
                      <a:pt x="1405" y="453"/>
                    </a:lnTo>
                    <a:lnTo>
                      <a:pt x="14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19"/>
              <p:cNvSpPr/>
              <p:nvPr/>
            </p:nvSpPr>
            <p:spPr>
              <a:xfrm>
                <a:off x="6427952" y="2390050"/>
                <a:ext cx="11225" cy="11350"/>
              </a:xfrm>
              <a:custGeom>
                <a:rect b="b" l="l" r="r" t="t"/>
                <a:pathLst>
                  <a:path extrusionOk="0" h="454" w="449">
                    <a:moveTo>
                      <a:pt x="1" y="1"/>
                    </a:moveTo>
                    <a:lnTo>
                      <a:pt x="1" y="453"/>
                    </a:lnTo>
                    <a:lnTo>
                      <a:pt x="449" y="453"/>
                    </a:lnTo>
                    <a:lnTo>
                      <a:pt x="44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04" name="Google Shape;604;p19"/>
          <p:cNvGrpSpPr/>
          <p:nvPr/>
        </p:nvGrpSpPr>
        <p:grpSpPr>
          <a:xfrm>
            <a:off x="-2438675" y="1770046"/>
            <a:ext cx="6322101" cy="5677064"/>
            <a:chOff x="-2438675" y="1770046"/>
            <a:chExt cx="6322101" cy="5677064"/>
          </a:xfrm>
        </p:grpSpPr>
        <p:sp>
          <p:nvSpPr>
            <p:cNvPr id="605" name="Google Shape;605;p19"/>
            <p:cNvSpPr/>
            <p:nvPr/>
          </p:nvSpPr>
          <p:spPr>
            <a:xfrm>
              <a:off x="-2438675" y="1770046"/>
              <a:ext cx="6322101" cy="5677064"/>
            </a:xfrm>
            <a:custGeom>
              <a:rect b="b" l="l" r="r" t="t"/>
              <a:pathLst>
                <a:path extrusionOk="0" h="64222" w="71519">
                  <a:moveTo>
                    <a:pt x="160" y="0"/>
                  </a:moveTo>
                  <a:lnTo>
                    <a:pt x="0" y="160"/>
                  </a:lnTo>
                  <a:lnTo>
                    <a:pt x="26919" y="27079"/>
                  </a:lnTo>
                  <a:lnTo>
                    <a:pt x="26919" y="27956"/>
                  </a:lnTo>
                  <a:lnTo>
                    <a:pt x="30762" y="31798"/>
                  </a:lnTo>
                  <a:lnTo>
                    <a:pt x="32743" y="31798"/>
                  </a:lnTo>
                  <a:lnTo>
                    <a:pt x="38031" y="37086"/>
                  </a:lnTo>
                  <a:lnTo>
                    <a:pt x="44224" y="37086"/>
                  </a:lnTo>
                  <a:lnTo>
                    <a:pt x="71359" y="64221"/>
                  </a:lnTo>
                  <a:lnTo>
                    <a:pt x="71519" y="64061"/>
                  </a:lnTo>
                  <a:lnTo>
                    <a:pt x="42046" y="34588"/>
                  </a:lnTo>
                  <a:lnTo>
                    <a:pt x="42046" y="33035"/>
                  </a:lnTo>
                  <a:lnTo>
                    <a:pt x="38359" y="29353"/>
                  </a:lnTo>
                  <a:lnTo>
                    <a:pt x="35465" y="29353"/>
                  </a:lnTo>
                  <a:lnTo>
                    <a:pt x="28949" y="22836"/>
                  </a:lnTo>
                  <a:lnTo>
                    <a:pt x="22993" y="22836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06" name="Google Shape;606;p19"/>
            <p:cNvGrpSpPr/>
            <p:nvPr/>
          </p:nvGrpSpPr>
          <p:grpSpPr>
            <a:xfrm flipH="1" rot="-5400000">
              <a:off x="358472" y="2658178"/>
              <a:ext cx="618213" cy="306426"/>
              <a:chOff x="5989375" y="1843575"/>
              <a:chExt cx="136525" cy="67675"/>
            </a:xfrm>
          </p:grpSpPr>
          <p:sp>
            <p:nvSpPr>
              <p:cNvPr id="607" name="Google Shape;607;p19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19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19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19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19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19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19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19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5" name="Google Shape;615;p19"/>
            <p:cNvGrpSpPr/>
            <p:nvPr/>
          </p:nvGrpSpPr>
          <p:grpSpPr>
            <a:xfrm flipH="1">
              <a:off x="-408088" y="3405850"/>
              <a:ext cx="1228886" cy="2188720"/>
              <a:chOff x="8389396" y="1055350"/>
              <a:chExt cx="1228886" cy="2188720"/>
            </a:xfrm>
          </p:grpSpPr>
          <p:sp>
            <p:nvSpPr>
              <p:cNvPr id="616" name="Google Shape;616;p19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19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rect b="b" l="l" r="r" t="t"/>
                <a:pathLst>
                  <a:path extrusionOk="0" h="1373" w="1374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18" name="Google Shape;618;p19"/>
          <p:cNvSpPr txBox="1"/>
          <p:nvPr>
            <p:ph idx="1" type="body"/>
          </p:nvPr>
        </p:nvSpPr>
        <p:spPr>
          <a:xfrm>
            <a:off x="1370700" y="1401575"/>
            <a:ext cx="6402600" cy="26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 sz="16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9pPr>
          </a:lstStyle>
          <a:p/>
        </p:txBody>
      </p:sp>
      <p:sp>
        <p:nvSpPr>
          <p:cNvPr id="619" name="Google Shape;619;p19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0_1_1_1_1_1_1_1_1"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1" name="Google Shape;621;p20"/>
          <p:cNvGrpSpPr/>
          <p:nvPr/>
        </p:nvGrpSpPr>
        <p:grpSpPr>
          <a:xfrm>
            <a:off x="-634797" y="3286130"/>
            <a:ext cx="3353621" cy="3958111"/>
            <a:chOff x="-634797" y="3286130"/>
            <a:chExt cx="3353621" cy="3958111"/>
          </a:xfrm>
        </p:grpSpPr>
        <p:sp>
          <p:nvSpPr>
            <p:cNvPr id="622" name="Google Shape;622;p20"/>
            <p:cNvSpPr/>
            <p:nvPr/>
          </p:nvSpPr>
          <p:spPr>
            <a:xfrm flipH="1">
              <a:off x="-634797" y="3667767"/>
              <a:ext cx="2552998" cy="1507261"/>
            </a:xfrm>
            <a:custGeom>
              <a:rect b="b" l="l" r="r" t="t"/>
              <a:pathLst>
                <a:path extrusionOk="0" h="10160" w="17209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23" name="Google Shape;623;p20"/>
            <p:cNvGrpSpPr/>
            <p:nvPr/>
          </p:nvGrpSpPr>
          <p:grpSpPr>
            <a:xfrm>
              <a:off x="196682" y="3286130"/>
              <a:ext cx="262750" cy="262303"/>
              <a:chOff x="1466575" y="2391250"/>
              <a:chExt cx="59575" cy="59475"/>
            </a:xfrm>
          </p:grpSpPr>
          <p:sp>
            <p:nvSpPr>
              <p:cNvPr id="624" name="Google Shape;624;p20"/>
              <p:cNvSpPr/>
              <p:nvPr/>
            </p:nvSpPr>
            <p:spPr>
              <a:xfrm>
                <a:off x="1491600" y="2391250"/>
                <a:ext cx="9425" cy="59475"/>
              </a:xfrm>
              <a:custGeom>
                <a:rect b="b" l="l" r="r" t="t"/>
                <a:pathLst>
                  <a:path extrusionOk="0" h="2379" w="377">
                    <a:moveTo>
                      <a:pt x="0" y="1"/>
                    </a:moveTo>
                    <a:lnTo>
                      <a:pt x="0" y="2379"/>
                    </a:lnTo>
                    <a:lnTo>
                      <a:pt x="377" y="2379"/>
                    </a:lnTo>
                    <a:lnTo>
                      <a:pt x="3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20"/>
              <p:cNvSpPr/>
              <p:nvPr/>
            </p:nvSpPr>
            <p:spPr>
              <a:xfrm>
                <a:off x="1466575" y="2416275"/>
                <a:ext cx="59575" cy="9425"/>
              </a:xfrm>
              <a:custGeom>
                <a:rect b="b" l="l" r="r" t="t"/>
                <a:pathLst>
                  <a:path extrusionOk="0" h="377" w="2383">
                    <a:moveTo>
                      <a:pt x="1" y="1"/>
                    </a:moveTo>
                    <a:lnTo>
                      <a:pt x="1" y="377"/>
                    </a:lnTo>
                    <a:lnTo>
                      <a:pt x="2382" y="377"/>
                    </a:lnTo>
                    <a:lnTo>
                      <a:pt x="23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6" name="Google Shape;626;p20"/>
            <p:cNvGrpSpPr/>
            <p:nvPr/>
          </p:nvGrpSpPr>
          <p:grpSpPr>
            <a:xfrm flipH="1">
              <a:off x="278766" y="3720566"/>
              <a:ext cx="2440058" cy="3523675"/>
              <a:chOff x="278245" y="-184325"/>
              <a:chExt cx="2358228" cy="3405504"/>
            </a:xfrm>
          </p:grpSpPr>
          <p:grpSp>
            <p:nvGrpSpPr>
              <p:cNvPr id="627" name="Google Shape;627;p20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628" name="Google Shape;628;p20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rect b="b" l="l" r="r" t="t"/>
                  <a:pathLst>
                    <a:path extrusionOk="0" h="4780" w="4781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9" name="Google Shape;629;p20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rect b="b" l="l" r="r" t="t"/>
                  <a:pathLst>
                    <a:path extrusionOk="0" h="1177" w="1372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0" name="Google Shape;630;p20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rect b="b" l="l" r="r" t="t"/>
                  <a:pathLst>
                    <a:path extrusionOk="0" h="34353" w="2401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1" name="Google Shape;631;p20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rect b="b" l="l" r="r" t="t"/>
                  <a:pathLst>
                    <a:path extrusionOk="0" h="14823" w="9728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2" name="Google Shape;632;p20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rect b="b" l="l" r="r" t="t"/>
                  <a:pathLst>
                    <a:path extrusionOk="0" h="8175" w="5176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33" name="Google Shape;633;p20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rect b="b" l="l" r="r" t="t"/>
                <a:pathLst>
                  <a:path extrusionOk="0" h="1177" w="1372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4" name="Google Shape;634;p20"/>
          <p:cNvGrpSpPr/>
          <p:nvPr/>
        </p:nvGrpSpPr>
        <p:grpSpPr>
          <a:xfrm>
            <a:off x="7628079" y="-156345"/>
            <a:ext cx="3031826" cy="2586940"/>
            <a:chOff x="7628092" y="-156362"/>
            <a:chExt cx="3031826" cy="2586940"/>
          </a:xfrm>
        </p:grpSpPr>
        <p:sp>
          <p:nvSpPr>
            <p:cNvPr id="635" name="Google Shape;635;p20"/>
            <p:cNvSpPr/>
            <p:nvPr/>
          </p:nvSpPr>
          <p:spPr>
            <a:xfrm flipH="1">
              <a:off x="7628092" y="-156362"/>
              <a:ext cx="3031826" cy="2004580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36" name="Google Shape;636;p20"/>
            <p:cNvGrpSpPr/>
            <p:nvPr/>
          </p:nvGrpSpPr>
          <p:grpSpPr>
            <a:xfrm rot="-5400000">
              <a:off x="8418533" y="1585125"/>
              <a:ext cx="727567" cy="361051"/>
              <a:chOff x="1622300" y="2291700"/>
              <a:chExt cx="118800" cy="58950"/>
            </a:xfrm>
          </p:grpSpPr>
          <p:sp>
            <p:nvSpPr>
              <p:cNvPr id="637" name="Google Shape;637;p20"/>
              <p:cNvSpPr/>
              <p:nvPr/>
            </p:nvSpPr>
            <p:spPr>
              <a:xfrm>
                <a:off x="1672825" y="2291800"/>
                <a:ext cx="17950" cy="17825"/>
              </a:xfrm>
              <a:custGeom>
                <a:rect b="b" l="l" r="r" t="t"/>
                <a:pathLst>
                  <a:path extrusionOk="0" h="713" w="718">
                    <a:moveTo>
                      <a:pt x="101" y="0"/>
                    </a:moveTo>
                    <a:lnTo>
                      <a:pt x="1" y="96"/>
                    </a:lnTo>
                    <a:lnTo>
                      <a:pt x="621" y="713"/>
                    </a:lnTo>
                    <a:lnTo>
                      <a:pt x="717" y="617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20"/>
              <p:cNvSpPr/>
              <p:nvPr/>
            </p:nvSpPr>
            <p:spPr>
              <a:xfrm>
                <a:off x="1672825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21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7" y="100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20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97" y="0"/>
                    </a:moveTo>
                    <a:lnTo>
                      <a:pt x="1" y="100"/>
                    </a:lnTo>
                    <a:lnTo>
                      <a:pt x="617" y="717"/>
                    </a:lnTo>
                    <a:lnTo>
                      <a:pt x="718" y="621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20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17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8" y="100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20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rect b="b" l="l" r="r" t="t"/>
                <a:pathLst>
                  <a:path extrusionOk="0" h="717" w="713">
                    <a:moveTo>
                      <a:pt x="96" y="0"/>
                    </a:moveTo>
                    <a:lnTo>
                      <a:pt x="0" y="96"/>
                    </a:lnTo>
                    <a:lnTo>
                      <a:pt x="617" y="717"/>
                    </a:lnTo>
                    <a:lnTo>
                      <a:pt x="713" y="617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20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rect b="b" l="l" r="r" t="t"/>
                <a:pathLst>
                  <a:path extrusionOk="0" h="717" w="713">
                    <a:moveTo>
                      <a:pt x="617" y="0"/>
                    </a:moveTo>
                    <a:lnTo>
                      <a:pt x="0" y="617"/>
                    </a:lnTo>
                    <a:lnTo>
                      <a:pt x="96" y="717"/>
                    </a:lnTo>
                    <a:lnTo>
                      <a:pt x="713" y="96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20"/>
              <p:cNvSpPr/>
              <p:nvPr/>
            </p:nvSpPr>
            <p:spPr>
              <a:xfrm>
                <a:off x="1672525" y="2332625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101" y="0"/>
                    </a:moveTo>
                    <a:lnTo>
                      <a:pt x="1" y="100"/>
                    </a:lnTo>
                    <a:lnTo>
                      <a:pt x="621" y="717"/>
                    </a:lnTo>
                    <a:lnTo>
                      <a:pt x="717" y="621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20"/>
              <p:cNvSpPr/>
              <p:nvPr/>
            </p:nvSpPr>
            <p:spPr>
              <a:xfrm>
                <a:off x="1672525" y="2332725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21" y="0"/>
                    </a:moveTo>
                    <a:lnTo>
                      <a:pt x="1" y="617"/>
                    </a:lnTo>
                    <a:lnTo>
                      <a:pt x="101" y="717"/>
                    </a:lnTo>
                    <a:lnTo>
                      <a:pt x="717" y="96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45" name="Google Shape;645;p20"/>
            <p:cNvSpPr/>
            <p:nvPr/>
          </p:nvSpPr>
          <p:spPr>
            <a:xfrm rot="10800000">
              <a:off x="8411505" y="-156360"/>
              <a:ext cx="1464987" cy="2586938"/>
            </a:xfrm>
            <a:custGeom>
              <a:rect b="b" l="l" r="r" t="t"/>
              <a:pathLst>
                <a:path extrusionOk="0" h="17609" w="9972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6" name="Google Shape;646;p20"/>
          <p:cNvSpPr txBox="1"/>
          <p:nvPr>
            <p:ph idx="1" type="subTitle"/>
          </p:nvPr>
        </p:nvSpPr>
        <p:spPr>
          <a:xfrm>
            <a:off x="1918200" y="3972368"/>
            <a:ext cx="53076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47" name="Google Shape;647;p20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3"/>
          <p:cNvGrpSpPr/>
          <p:nvPr/>
        </p:nvGrpSpPr>
        <p:grpSpPr>
          <a:xfrm>
            <a:off x="-1373076" y="-1209900"/>
            <a:ext cx="11890152" cy="7563299"/>
            <a:chOff x="-1373076" y="-1366629"/>
            <a:chExt cx="11890152" cy="7563299"/>
          </a:xfrm>
        </p:grpSpPr>
        <p:sp>
          <p:nvSpPr>
            <p:cNvPr id="53" name="Google Shape;53;p3"/>
            <p:cNvSpPr/>
            <p:nvPr/>
          </p:nvSpPr>
          <p:spPr>
            <a:xfrm flipH="1">
              <a:off x="7225808" y="-184949"/>
              <a:ext cx="2698418" cy="1592456"/>
            </a:xfrm>
            <a:custGeom>
              <a:rect b="b" l="l" r="r" t="t"/>
              <a:pathLst>
                <a:path extrusionOk="0" h="13154" w="22289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4" name="Google Shape;54;p3"/>
            <p:cNvGrpSpPr/>
            <p:nvPr/>
          </p:nvGrpSpPr>
          <p:grpSpPr>
            <a:xfrm>
              <a:off x="5467203" y="316173"/>
              <a:ext cx="5049873" cy="5880497"/>
              <a:chOff x="5462123" y="316173"/>
              <a:chExt cx="5049873" cy="5880497"/>
            </a:xfrm>
          </p:grpSpPr>
          <p:sp>
            <p:nvSpPr>
              <p:cNvPr id="55" name="Google Shape;55;p3"/>
              <p:cNvSpPr/>
              <p:nvPr/>
            </p:nvSpPr>
            <p:spPr>
              <a:xfrm>
                <a:off x="6129588" y="3610364"/>
                <a:ext cx="4382407" cy="2586307"/>
              </a:xfrm>
              <a:custGeom>
                <a:rect b="b" l="l" r="r" t="t"/>
                <a:pathLst>
                  <a:path extrusionOk="0" h="13154" w="22289">
                    <a:moveTo>
                      <a:pt x="17041" y="1"/>
                    </a:moveTo>
                    <a:lnTo>
                      <a:pt x="12718" y="4324"/>
                    </a:lnTo>
                    <a:lnTo>
                      <a:pt x="8779" y="4324"/>
                    </a:lnTo>
                    <a:lnTo>
                      <a:pt x="1" y="13102"/>
                    </a:lnTo>
                    <a:lnTo>
                      <a:pt x="8231" y="13154"/>
                    </a:lnTo>
                    <a:lnTo>
                      <a:pt x="10773" y="10612"/>
                    </a:lnTo>
                    <a:lnTo>
                      <a:pt x="11677" y="10612"/>
                    </a:lnTo>
                    <a:lnTo>
                      <a:pt x="2228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6" name="Google Shape;56;p3"/>
              <p:cNvGrpSpPr/>
              <p:nvPr/>
            </p:nvGrpSpPr>
            <p:grpSpPr>
              <a:xfrm>
                <a:off x="5462123" y="316173"/>
                <a:ext cx="3851865" cy="5347559"/>
                <a:chOff x="4825133" y="589757"/>
                <a:chExt cx="3851865" cy="5347559"/>
              </a:xfrm>
            </p:grpSpPr>
            <p:sp>
              <p:nvSpPr>
                <p:cNvPr id="57" name="Google Shape;57;p3"/>
                <p:cNvSpPr/>
                <p:nvPr/>
              </p:nvSpPr>
              <p:spPr>
                <a:xfrm>
                  <a:off x="4908115" y="679122"/>
                  <a:ext cx="3676746" cy="5123054"/>
                </a:xfrm>
                <a:custGeom>
                  <a:rect b="b" l="l" r="r" t="t"/>
                  <a:pathLst>
                    <a:path extrusionOk="0" h="60996" w="43776">
                      <a:moveTo>
                        <a:pt x="43432" y="1"/>
                      </a:moveTo>
                      <a:lnTo>
                        <a:pt x="33665" y="9768"/>
                      </a:lnTo>
                      <a:lnTo>
                        <a:pt x="33665" y="36891"/>
                      </a:lnTo>
                      <a:lnTo>
                        <a:pt x="20804" y="49752"/>
                      </a:lnTo>
                      <a:lnTo>
                        <a:pt x="1" y="49752"/>
                      </a:lnTo>
                      <a:lnTo>
                        <a:pt x="1" y="60996"/>
                      </a:lnTo>
                      <a:lnTo>
                        <a:pt x="489" y="60996"/>
                      </a:lnTo>
                      <a:lnTo>
                        <a:pt x="489" y="50240"/>
                      </a:lnTo>
                      <a:lnTo>
                        <a:pt x="21004" y="50240"/>
                      </a:lnTo>
                      <a:lnTo>
                        <a:pt x="21076" y="50168"/>
                      </a:lnTo>
                      <a:lnTo>
                        <a:pt x="34153" y="37091"/>
                      </a:lnTo>
                      <a:lnTo>
                        <a:pt x="34153" y="9972"/>
                      </a:lnTo>
                      <a:lnTo>
                        <a:pt x="43776" y="345"/>
                      </a:lnTo>
                      <a:lnTo>
                        <a:pt x="4343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" name="Google Shape;58;p3"/>
                <p:cNvSpPr/>
                <p:nvPr/>
              </p:nvSpPr>
              <p:spPr>
                <a:xfrm>
                  <a:off x="6907161" y="4010501"/>
                  <a:ext cx="633201" cy="633201"/>
                </a:xfrm>
                <a:custGeom>
                  <a:rect b="b" l="l" r="r" t="t"/>
                  <a:pathLst>
                    <a:path extrusionOk="0" h="7539" w="7539">
                      <a:moveTo>
                        <a:pt x="5389" y="1"/>
                      </a:moveTo>
                      <a:lnTo>
                        <a:pt x="2695" y="2699"/>
                      </a:lnTo>
                      <a:lnTo>
                        <a:pt x="1" y="5393"/>
                      </a:lnTo>
                      <a:lnTo>
                        <a:pt x="1" y="7538"/>
                      </a:lnTo>
                      <a:lnTo>
                        <a:pt x="3767" y="3771"/>
                      </a:lnTo>
                      <a:lnTo>
                        <a:pt x="75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" name="Google Shape;59;p3"/>
                <p:cNvSpPr/>
                <p:nvPr/>
              </p:nvSpPr>
              <p:spPr>
                <a:xfrm>
                  <a:off x="4825133" y="5781599"/>
                  <a:ext cx="181250" cy="155717"/>
                </a:xfrm>
                <a:custGeom>
                  <a:rect b="b" l="l" r="r" t="t"/>
                  <a:pathLst>
                    <a:path extrusionOk="0" h="1854" w="2158">
                      <a:moveTo>
                        <a:pt x="1231" y="490"/>
                      </a:moveTo>
                      <a:cubicBezTo>
                        <a:pt x="1455" y="490"/>
                        <a:pt x="1669" y="663"/>
                        <a:pt x="1669" y="925"/>
                      </a:cubicBezTo>
                      <a:cubicBezTo>
                        <a:pt x="1669" y="1165"/>
                        <a:pt x="1477" y="1362"/>
                        <a:pt x="1237" y="1362"/>
                      </a:cubicBezTo>
                      <a:cubicBezTo>
                        <a:pt x="845" y="1362"/>
                        <a:pt x="653" y="893"/>
                        <a:pt x="925" y="617"/>
                      </a:cubicBezTo>
                      <a:cubicBezTo>
                        <a:pt x="1014" y="529"/>
                        <a:pt x="1124" y="490"/>
                        <a:pt x="1231" y="490"/>
                      </a:cubicBezTo>
                      <a:close/>
                      <a:moveTo>
                        <a:pt x="1237" y="1"/>
                      </a:moveTo>
                      <a:cubicBezTo>
                        <a:pt x="413" y="1"/>
                        <a:pt x="0" y="997"/>
                        <a:pt x="581" y="1582"/>
                      </a:cubicBezTo>
                      <a:cubicBezTo>
                        <a:pt x="769" y="1769"/>
                        <a:pt x="1001" y="1853"/>
                        <a:pt x="1227" y="1853"/>
                      </a:cubicBezTo>
                      <a:cubicBezTo>
                        <a:pt x="1703" y="1853"/>
                        <a:pt x="2158" y="1484"/>
                        <a:pt x="2158" y="925"/>
                      </a:cubicBezTo>
                      <a:cubicBezTo>
                        <a:pt x="2158" y="417"/>
                        <a:pt x="1745" y="5"/>
                        <a:pt x="123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" name="Google Shape;60;p3"/>
                <p:cNvSpPr/>
                <p:nvPr/>
              </p:nvSpPr>
              <p:spPr>
                <a:xfrm>
                  <a:off x="8495412" y="589757"/>
                  <a:ext cx="181586" cy="155298"/>
                </a:xfrm>
                <a:custGeom>
                  <a:rect b="b" l="l" r="r" t="t"/>
                  <a:pathLst>
                    <a:path extrusionOk="0" h="1849" w="2162">
                      <a:moveTo>
                        <a:pt x="1233" y="485"/>
                      </a:moveTo>
                      <a:cubicBezTo>
                        <a:pt x="1457" y="485"/>
                        <a:pt x="1673" y="658"/>
                        <a:pt x="1673" y="921"/>
                      </a:cubicBezTo>
                      <a:cubicBezTo>
                        <a:pt x="1673" y="1165"/>
                        <a:pt x="1477" y="1357"/>
                        <a:pt x="1237" y="1357"/>
                      </a:cubicBezTo>
                      <a:cubicBezTo>
                        <a:pt x="849" y="1357"/>
                        <a:pt x="653" y="889"/>
                        <a:pt x="929" y="613"/>
                      </a:cubicBezTo>
                      <a:cubicBezTo>
                        <a:pt x="1017" y="525"/>
                        <a:pt x="1126" y="485"/>
                        <a:pt x="1233" y="485"/>
                      </a:cubicBezTo>
                      <a:close/>
                      <a:moveTo>
                        <a:pt x="1237" y="0"/>
                      </a:moveTo>
                      <a:cubicBezTo>
                        <a:pt x="412" y="0"/>
                        <a:pt x="0" y="993"/>
                        <a:pt x="585" y="1577"/>
                      </a:cubicBezTo>
                      <a:cubicBezTo>
                        <a:pt x="772" y="1765"/>
                        <a:pt x="1003" y="1849"/>
                        <a:pt x="1229" y="1849"/>
                      </a:cubicBezTo>
                      <a:cubicBezTo>
                        <a:pt x="1705" y="1849"/>
                        <a:pt x="2162" y="1479"/>
                        <a:pt x="2162" y="921"/>
                      </a:cubicBezTo>
                      <a:cubicBezTo>
                        <a:pt x="2158" y="412"/>
                        <a:pt x="1745" y="0"/>
                        <a:pt x="123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" name="Google Shape;61;p3"/>
                <p:cNvSpPr/>
                <p:nvPr/>
              </p:nvSpPr>
              <p:spPr>
                <a:xfrm>
                  <a:off x="4922981" y="4878622"/>
                  <a:ext cx="948499" cy="556770"/>
                </a:xfrm>
                <a:custGeom>
                  <a:rect b="b" l="l" r="r" t="t"/>
                  <a:pathLst>
                    <a:path extrusionOk="0" h="6629" w="11293">
                      <a:moveTo>
                        <a:pt x="11152" y="0"/>
                      </a:moveTo>
                      <a:lnTo>
                        <a:pt x="8026" y="3126"/>
                      </a:lnTo>
                      <a:lnTo>
                        <a:pt x="3362" y="3126"/>
                      </a:lnTo>
                      <a:lnTo>
                        <a:pt x="0" y="6493"/>
                      </a:lnTo>
                      <a:lnTo>
                        <a:pt x="140" y="6629"/>
                      </a:lnTo>
                      <a:lnTo>
                        <a:pt x="3447" y="3322"/>
                      </a:lnTo>
                      <a:lnTo>
                        <a:pt x="8106" y="3322"/>
                      </a:lnTo>
                      <a:lnTo>
                        <a:pt x="11292" y="136"/>
                      </a:lnTo>
                      <a:lnTo>
                        <a:pt x="1115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62" name="Google Shape;62;p3"/>
            <p:cNvSpPr/>
            <p:nvPr/>
          </p:nvSpPr>
          <p:spPr>
            <a:xfrm flipH="1">
              <a:off x="-880479" y="4202588"/>
              <a:ext cx="2494083" cy="1471900"/>
            </a:xfrm>
            <a:custGeom>
              <a:rect b="b" l="l" r="r" t="t"/>
              <a:pathLst>
                <a:path extrusionOk="0" h="13154" w="22289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-1311941" y="-578758"/>
              <a:ext cx="4078254" cy="2696967"/>
            </a:xfrm>
            <a:custGeom>
              <a:rect b="b" l="l" r="r" t="t"/>
              <a:pathLst>
                <a:path extrusionOk="0" h="20595" w="31143">
                  <a:moveTo>
                    <a:pt x="21964" y="0"/>
                  </a:moveTo>
                  <a:lnTo>
                    <a:pt x="14323" y="7641"/>
                  </a:lnTo>
                  <a:lnTo>
                    <a:pt x="11457" y="7641"/>
                  </a:lnTo>
                  <a:lnTo>
                    <a:pt x="5905" y="13193"/>
                  </a:lnTo>
                  <a:lnTo>
                    <a:pt x="5905" y="14690"/>
                  </a:lnTo>
                  <a:lnTo>
                    <a:pt x="1" y="20595"/>
                  </a:lnTo>
                  <a:lnTo>
                    <a:pt x="8835" y="20595"/>
                  </a:lnTo>
                  <a:lnTo>
                    <a:pt x="18254" y="11176"/>
                  </a:lnTo>
                  <a:lnTo>
                    <a:pt x="22441" y="11176"/>
                  </a:lnTo>
                  <a:lnTo>
                    <a:pt x="27768" y="5848"/>
                  </a:lnTo>
                  <a:lnTo>
                    <a:pt x="27768" y="3374"/>
                  </a:lnTo>
                  <a:lnTo>
                    <a:pt x="311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" name="Google Shape;64;p3"/>
            <p:cNvGrpSpPr/>
            <p:nvPr/>
          </p:nvGrpSpPr>
          <p:grpSpPr>
            <a:xfrm flipH="1">
              <a:off x="1274215" y="4295411"/>
              <a:ext cx="647437" cy="321825"/>
              <a:chOff x="7990044" y="3252744"/>
              <a:chExt cx="516874" cy="256925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208922" y="3431894"/>
                <a:ext cx="78111" cy="77775"/>
              </a:xfrm>
              <a:custGeom>
                <a:rect b="b" l="l" r="r" t="t"/>
                <a:pathLst>
                  <a:path extrusionOk="0" h="926" w="93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29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208922" y="3431558"/>
                <a:ext cx="77775" cy="77775"/>
              </a:xfrm>
              <a:custGeom>
                <a:rect b="b" l="l" r="r" t="t"/>
                <a:pathLst>
                  <a:path extrusionOk="0" h="926" w="926">
                    <a:moveTo>
                      <a:pt x="801" y="1"/>
                    </a:moveTo>
                    <a:lnTo>
                      <a:pt x="1" y="798"/>
                    </a:lnTo>
                    <a:lnTo>
                      <a:pt x="125" y="926"/>
                    </a:lnTo>
                    <a:lnTo>
                      <a:pt x="925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7990044" y="3431894"/>
                <a:ext cx="78111" cy="77775"/>
              </a:xfrm>
              <a:custGeom>
                <a:rect b="b" l="l" r="r" t="t"/>
                <a:pathLst>
                  <a:path extrusionOk="0" h="926" w="93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30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7990044" y="3431558"/>
                <a:ext cx="77775" cy="77775"/>
              </a:xfrm>
              <a:custGeom>
                <a:rect b="b" l="l" r="r" t="t"/>
                <a:pathLst>
                  <a:path extrusionOk="0" h="926" w="926">
                    <a:moveTo>
                      <a:pt x="801" y="1"/>
                    </a:moveTo>
                    <a:lnTo>
                      <a:pt x="1" y="798"/>
                    </a:lnTo>
                    <a:lnTo>
                      <a:pt x="129" y="926"/>
                    </a:lnTo>
                    <a:lnTo>
                      <a:pt x="926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8428808" y="3252744"/>
                <a:ext cx="78111" cy="78111"/>
              </a:xfrm>
              <a:custGeom>
                <a:rect b="b" l="l" r="r" t="t"/>
                <a:pathLst>
                  <a:path extrusionOk="0" h="930" w="93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8429144" y="3253080"/>
                <a:ext cx="77775" cy="78111"/>
              </a:xfrm>
              <a:custGeom>
                <a:rect b="b" l="l" r="r" t="t"/>
                <a:pathLst>
                  <a:path extrusionOk="0" h="930" w="926">
                    <a:moveTo>
                      <a:pt x="797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79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8209930" y="3252744"/>
                <a:ext cx="78111" cy="78111"/>
              </a:xfrm>
              <a:custGeom>
                <a:rect b="b" l="l" r="r" t="t"/>
                <a:pathLst>
                  <a:path extrusionOk="0" h="930" w="93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210266" y="3253080"/>
                <a:ext cx="77775" cy="78111"/>
              </a:xfrm>
              <a:custGeom>
                <a:rect b="b" l="l" r="r" t="t"/>
                <a:pathLst>
                  <a:path extrusionOk="0" h="930" w="926">
                    <a:moveTo>
                      <a:pt x="801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80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" name="Google Shape;73;p3"/>
            <p:cNvGrpSpPr/>
            <p:nvPr/>
          </p:nvGrpSpPr>
          <p:grpSpPr>
            <a:xfrm>
              <a:off x="175385" y="-1366629"/>
              <a:ext cx="3039353" cy="3203144"/>
              <a:chOff x="7797455" y="1505164"/>
              <a:chExt cx="3773251" cy="3976591"/>
            </a:xfrm>
          </p:grpSpPr>
          <p:sp>
            <p:nvSpPr>
              <p:cNvPr id="74" name="Google Shape;74;p3"/>
              <p:cNvSpPr/>
              <p:nvPr/>
            </p:nvSpPr>
            <p:spPr>
              <a:xfrm>
                <a:off x="11404490" y="1966101"/>
                <a:ext cx="75759" cy="531321"/>
              </a:xfrm>
              <a:custGeom>
                <a:rect b="b" l="l" r="r" t="t"/>
                <a:pathLst>
                  <a:path extrusionOk="0" h="6326" w="902">
                    <a:moveTo>
                      <a:pt x="901" y="1"/>
                    </a:moveTo>
                    <a:lnTo>
                      <a:pt x="1" y="901"/>
                    </a:lnTo>
                    <a:lnTo>
                      <a:pt x="1" y="3163"/>
                    </a:lnTo>
                    <a:lnTo>
                      <a:pt x="1" y="5424"/>
                    </a:lnTo>
                    <a:lnTo>
                      <a:pt x="901" y="6325"/>
                    </a:lnTo>
                    <a:lnTo>
                      <a:pt x="901" y="3163"/>
                    </a:lnTo>
                    <a:lnTo>
                      <a:pt x="90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507171" y="4423732"/>
                <a:ext cx="375603" cy="375939"/>
              </a:xfrm>
              <a:custGeom>
                <a:rect b="b" l="l" r="r" t="t"/>
                <a:pathLst>
                  <a:path extrusionOk="0" h="4476" w="4472">
                    <a:moveTo>
                      <a:pt x="4471" y="0"/>
                    </a:moveTo>
                    <a:lnTo>
                      <a:pt x="2234" y="2238"/>
                    </a:lnTo>
                    <a:lnTo>
                      <a:pt x="0" y="4475"/>
                    </a:lnTo>
                    <a:lnTo>
                      <a:pt x="1273" y="4475"/>
                    </a:lnTo>
                    <a:lnTo>
                      <a:pt x="2870" y="2874"/>
                    </a:lnTo>
                    <a:lnTo>
                      <a:pt x="4471" y="1273"/>
                    </a:lnTo>
                    <a:lnTo>
                      <a:pt x="44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7797455" y="5326373"/>
                <a:ext cx="181250" cy="155382"/>
              </a:xfrm>
              <a:custGeom>
                <a:rect b="b" l="l" r="r" t="t"/>
                <a:pathLst>
                  <a:path extrusionOk="0" h="1850" w="2158">
                    <a:moveTo>
                      <a:pt x="1231" y="488"/>
                    </a:moveTo>
                    <a:cubicBezTo>
                      <a:pt x="1455" y="488"/>
                      <a:pt x="1669" y="663"/>
                      <a:pt x="1669" y="925"/>
                    </a:cubicBezTo>
                    <a:cubicBezTo>
                      <a:pt x="1669" y="1166"/>
                      <a:pt x="1473" y="1362"/>
                      <a:pt x="1233" y="1362"/>
                    </a:cubicBezTo>
                    <a:cubicBezTo>
                      <a:pt x="845" y="1358"/>
                      <a:pt x="653" y="889"/>
                      <a:pt x="925" y="617"/>
                    </a:cubicBezTo>
                    <a:cubicBezTo>
                      <a:pt x="1014" y="528"/>
                      <a:pt x="1124" y="488"/>
                      <a:pt x="1231" y="488"/>
                    </a:cubicBezTo>
                    <a:close/>
                    <a:moveTo>
                      <a:pt x="1233" y="1"/>
                    </a:moveTo>
                    <a:cubicBezTo>
                      <a:pt x="413" y="1"/>
                      <a:pt x="0" y="998"/>
                      <a:pt x="581" y="1578"/>
                    </a:cubicBezTo>
                    <a:cubicBezTo>
                      <a:pt x="768" y="1765"/>
                      <a:pt x="999" y="1849"/>
                      <a:pt x="1226" y="1849"/>
                    </a:cubicBezTo>
                    <a:cubicBezTo>
                      <a:pt x="1701" y="1849"/>
                      <a:pt x="2158" y="1481"/>
                      <a:pt x="2158" y="925"/>
                    </a:cubicBezTo>
                    <a:cubicBezTo>
                      <a:pt x="2158" y="413"/>
                      <a:pt x="1746" y="1"/>
                      <a:pt x="12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11389036" y="1505164"/>
                <a:ext cx="181670" cy="155382"/>
              </a:xfrm>
              <a:custGeom>
                <a:rect b="b" l="l" r="r" t="t"/>
                <a:pathLst>
                  <a:path extrusionOk="0" h="1850" w="2163">
                    <a:moveTo>
                      <a:pt x="1233" y="488"/>
                    </a:moveTo>
                    <a:cubicBezTo>
                      <a:pt x="1457" y="488"/>
                      <a:pt x="1674" y="663"/>
                      <a:pt x="1674" y="925"/>
                    </a:cubicBezTo>
                    <a:cubicBezTo>
                      <a:pt x="1674" y="1166"/>
                      <a:pt x="1478" y="1358"/>
                      <a:pt x="1237" y="1362"/>
                    </a:cubicBezTo>
                    <a:cubicBezTo>
                      <a:pt x="849" y="1362"/>
                      <a:pt x="653" y="889"/>
                      <a:pt x="929" y="617"/>
                    </a:cubicBezTo>
                    <a:cubicBezTo>
                      <a:pt x="1017" y="528"/>
                      <a:pt x="1126" y="488"/>
                      <a:pt x="1233" y="488"/>
                    </a:cubicBezTo>
                    <a:close/>
                    <a:moveTo>
                      <a:pt x="1237" y="1"/>
                    </a:moveTo>
                    <a:cubicBezTo>
                      <a:pt x="413" y="1"/>
                      <a:pt x="1" y="998"/>
                      <a:pt x="585" y="1578"/>
                    </a:cubicBezTo>
                    <a:cubicBezTo>
                      <a:pt x="772" y="1765"/>
                      <a:pt x="1003" y="1849"/>
                      <a:pt x="1230" y="1849"/>
                    </a:cubicBezTo>
                    <a:cubicBezTo>
                      <a:pt x="1705" y="1849"/>
                      <a:pt x="2162" y="1481"/>
                      <a:pt x="2162" y="925"/>
                    </a:cubicBezTo>
                    <a:cubicBezTo>
                      <a:pt x="2162" y="413"/>
                      <a:pt x="1746" y="1"/>
                      <a:pt x="12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7919157" y="1639968"/>
                <a:ext cx="3594352" cy="3738983"/>
              </a:xfrm>
              <a:custGeom>
                <a:rect b="b" l="l" r="r" t="t"/>
                <a:pathLst>
                  <a:path extrusionOk="0" h="44517" w="42795">
                    <a:moveTo>
                      <a:pt x="42306" y="1"/>
                    </a:moveTo>
                    <a:lnTo>
                      <a:pt x="42306" y="12025"/>
                    </a:lnTo>
                    <a:lnTo>
                      <a:pt x="23925" y="30406"/>
                    </a:lnTo>
                    <a:lnTo>
                      <a:pt x="13762" y="30406"/>
                    </a:lnTo>
                    <a:lnTo>
                      <a:pt x="13690" y="30478"/>
                    </a:lnTo>
                    <a:lnTo>
                      <a:pt x="0" y="44172"/>
                    </a:lnTo>
                    <a:lnTo>
                      <a:pt x="345" y="44516"/>
                    </a:lnTo>
                    <a:lnTo>
                      <a:pt x="13966" y="30895"/>
                    </a:lnTo>
                    <a:lnTo>
                      <a:pt x="24125" y="30895"/>
                    </a:lnTo>
                    <a:lnTo>
                      <a:pt x="24197" y="30823"/>
                    </a:lnTo>
                    <a:lnTo>
                      <a:pt x="42795" y="12230"/>
                    </a:lnTo>
                    <a:lnTo>
                      <a:pt x="427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10208640" y="2996574"/>
                <a:ext cx="956898" cy="954546"/>
              </a:xfrm>
              <a:custGeom>
                <a:rect b="b" l="l" r="r" t="t"/>
                <a:pathLst>
                  <a:path extrusionOk="0" h="11365" w="11393">
                    <a:moveTo>
                      <a:pt x="11196" y="0"/>
                    </a:moveTo>
                    <a:lnTo>
                      <a:pt x="11196" y="5008"/>
                    </a:lnTo>
                    <a:lnTo>
                      <a:pt x="5036" y="11168"/>
                    </a:lnTo>
                    <a:lnTo>
                      <a:pt x="1" y="11168"/>
                    </a:lnTo>
                    <a:lnTo>
                      <a:pt x="1" y="11364"/>
                    </a:lnTo>
                    <a:lnTo>
                      <a:pt x="5120" y="11364"/>
                    </a:lnTo>
                    <a:lnTo>
                      <a:pt x="11393" y="5088"/>
                    </a:lnTo>
                    <a:lnTo>
                      <a:pt x="1139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0" name="Google Shape;80;p3"/>
            <p:cNvGrpSpPr/>
            <p:nvPr/>
          </p:nvGrpSpPr>
          <p:grpSpPr>
            <a:xfrm>
              <a:off x="-1373076" y="1927074"/>
              <a:ext cx="2698431" cy="3917462"/>
              <a:chOff x="7726148" y="679122"/>
              <a:chExt cx="2698431" cy="3917462"/>
            </a:xfrm>
          </p:grpSpPr>
          <p:sp>
            <p:nvSpPr>
              <p:cNvPr id="81" name="Google Shape;81;p3"/>
              <p:cNvSpPr/>
              <p:nvPr/>
            </p:nvSpPr>
            <p:spPr>
              <a:xfrm>
                <a:off x="7726148" y="4468667"/>
                <a:ext cx="148998" cy="127917"/>
              </a:xfrm>
              <a:custGeom>
                <a:rect b="b" l="l" r="r" t="t"/>
                <a:pathLst>
                  <a:path extrusionOk="0" h="1523" w="1774">
                    <a:moveTo>
                      <a:pt x="757" y="406"/>
                    </a:moveTo>
                    <a:cubicBezTo>
                      <a:pt x="1077" y="406"/>
                      <a:pt x="1238" y="790"/>
                      <a:pt x="1009" y="1014"/>
                    </a:cubicBezTo>
                    <a:cubicBezTo>
                      <a:pt x="937" y="1087"/>
                      <a:pt x="847" y="1120"/>
                      <a:pt x="759" y="1120"/>
                    </a:cubicBezTo>
                    <a:cubicBezTo>
                      <a:pt x="576" y="1120"/>
                      <a:pt x="401" y="978"/>
                      <a:pt x="401" y="762"/>
                    </a:cubicBezTo>
                    <a:cubicBezTo>
                      <a:pt x="401" y="566"/>
                      <a:pt x="561" y="406"/>
                      <a:pt x="757" y="406"/>
                    </a:cubicBezTo>
                    <a:close/>
                    <a:moveTo>
                      <a:pt x="764" y="1"/>
                    </a:moveTo>
                    <a:cubicBezTo>
                      <a:pt x="374" y="1"/>
                      <a:pt x="1" y="305"/>
                      <a:pt x="1" y="762"/>
                    </a:cubicBezTo>
                    <a:cubicBezTo>
                      <a:pt x="1" y="1182"/>
                      <a:pt x="337" y="1519"/>
                      <a:pt x="757" y="1523"/>
                    </a:cubicBezTo>
                    <a:cubicBezTo>
                      <a:pt x="1434" y="1523"/>
                      <a:pt x="1774" y="702"/>
                      <a:pt x="1294" y="226"/>
                    </a:cubicBezTo>
                    <a:cubicBezTo>
                      <a:pt x="1139" y="70"/>
                      <a:pt x="950" y="1"/>
                      <a:pt x="7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9887546" y="2617023"/>
                <a:ext cx="520234" cy="519814"/>
              </a:xfrm>
              <a:custGeom>
                <a:rect b="b" l="l" r="r" t="t"/>
                <a:pathLst>
                  <a:path extrusionOk="0" h="6189" w="6194">
                    <a:moveTo>
                      <a:pt x="4428" y="0"/>
                    </a:moveTo>
                    <a:lnTo>
                      <a:pt x="2214" y="2214"/>
                    </a:lnTo>
                    <a:lnTo>
                      <a:pt x="1" y="4427"/>
                    </a:lnTo>
                    <a:lnTo>
                      <a:pt x="1" y="6188"/>
                    </a:lnTo>
                    <a:lnTo>
                      <a:pt x="3095" y="3094"/>
                    </a:lnTo>
                    <a:lnTo>
                      <a:pt x="619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10228462" y="679122"/>
                <a:ext cx="148998" cy="127833"/>
              </a:xfrm>
              <a:custGeom>
                <a:rect b="b" l="l" r="r" t="t"/>
                <a:pathLst>
                  <a:path extrusionOk="0" h="1522" w="1774">
                    <a:moveTo>
                      <a:pt x="761" y="401"/>
                    </a:moveTo>
                    <a:cubicBezTo>
                      <a:pt x="1082" y="401"/>
                      <a:pt x="1238" y="789"/>
                      <a:pt x="1013" y="1014"/>
                    </a:cubicBezTo>
                    <a:cubicBezTo>
                      <a:pt x="941" y="1086"/>
                      <a:pt x="851" y="1119"/>
                      <a:pt x="763" y="1119"/>
                    </a:cubicBezTo>
                    <a:cubicBezTo>
                      <a:pt x="580" y="1119"/>
                      <a:pt x="405" y="978"/>
                      <a:pt x="405" y="761"/>
                    </a:cubicBezTo>
                    <a:cubicBezTo>
                      <a:pt x="405" y="565"/>
                      <a:pt x="565" y="405"/>
                      <a:pt x="761" y="401"/>
                    </a:cubicBezTo>
                    <a:close/>
                    <a:moveTo>
                      <a:pt x="767" y="0"/>
                    </a:moveTo>
                    <a:cubicBezTo>
                      <a:pt x="376" y="0"/>
                      <a:pt x="1" y="304"/>
                      <a:pt x="1" y="761"/>
                    </a:cubicBezTo>
                    <a:cubicBezTo>
                      <a:pt x="1" y="1182"/>
                      <a:pt x="341" y="1518"/>
                      <a:pt x="761" y="1522"/>
                    </a:cubicBezTo>
                    <a:cubicBezTo>
                      <a:pt x="1438" y="1522"/>
                      <a:pt x="1774" y="701"/>
                      <a:pt x="1298" y="225"/>
                    </a:cubicBezTo>
                    <a:cubicBezTo>
                      <a:pt x="1144" y="70"/>
                      <a:pt x="953" y="0"/>
                      <a:pt x="7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7813245" y="777978"/>
                <a:ext cx="2611333" cy="3736295"/>
              </a:xfrm>
              <a:custGeom>
                <a:rect b="b" l="l" r="r" t="t"/>
                <a:pathLst>
                  <a:path extrusionOk="0" h="44485" w="31091">
                    <a:moveTo>
                      <a:pt x="28921" y="1"/>
                    </a:moveTo>
                    <a:lnTo>
                      <a:pt x="23577" y="5344"/>
                    </a:lnTo>
                    <a:lnTo>
                      <a:pt x="23577" y="11525"/>
                    </a:lnTo>
                    <a:lnTo>
                      <a:pt x="30686" y="18638"/>
                    </a:lnTo>
                    <a:lnTo>
                      <a:pt x="30686" y="21984"/>
                    </a:lnTo>
                    <a:lnTo>
                      <a:pt x="19218" y="33456"/>
                    </a:lnTo>
                    <a:lnTo>
                      <a:pt x="10744" y="33456"/>
                    </a:lnTo>
                    <a:lnTo>
                      <a:pt x="10688" y="33512"/>
                    </a:lnTo>
                    <a:lnTo>
                      <a:pt x="0" y="44200"/>
                    </a:lnTo>
                    <a:lnTo>
                      <a:pt x="285" y="44484"/>
                    </a:lnTo>
                    <a:lnTo>
                      <a:pt x="10912" y="33857"/>
                    </a:lnTo>
                    <a:lnTo>
                      <a:pt x="19382" y="33857"/>
                    </a:lnTo>
                    <a:lnTo>
                      <a:pt x="19442" y="33797"/>
                    </a:lnTo>
                    <a:lnTo>
                      <a:pt x="31090" y="22148"/>
                    </a:lnTo>
                    <a:lnTo>
                      <a:pt x="31090" y="18474"/>
                    </a:lnTo>
                    <a:lnTo>
                      <a:pt x="23977" y="11361"/>
                    </a:lnTo>
                    <a:lnTo>
                      <a:pt x="23977" y="5509"/>
                    </a:lnTo>
                    <a:lnTo>
                      <a:pt x="29205" y="285"/>
                    </a:lnTo>
                    <a:lnTo>
                      <a:pt x="289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9020853" y="1998017"/>
                <a:ext cx="1057770" cy="1611852"/>
              </a:xfrm>
              <a:custGeom>
                <a:rect b="b" l="l" r="r" t="t"/>
                <a:pathLst>
                  <a:path extrusionOk="0" h="19191" w="12594">
                    <a:moveTo>
                      <a:pt x="12481" y="1"/>
                    </a:moveTo>
                    <a:lnTo>
                      <a:pt x="7066" y="5417"/>
                    </a:lnTo>
                    <a:lnTo>
                      <a:pt x="7066" y="12017"/>
                    </a:lnTo>
                    <a:lnTo>
                      <a:pt x="1" y="19078"/>
                    </a:lnTo>
                    <a:lnTo>
                      <a:pt x="117" y="19190"/>
                    </a:lnTo>
                    <a:lnTo>
                      <a:pt x="7226" y="12081"/>
                    </a:lnTo>
                    <a:lnTo>
                      <a:pt x="7226" y="5485"/>
                    </a:lnTo>
                    <a:lnTo>
                      <a:pt x="12593" y="113"/>
                    </a:lnTo>
                    <a:lnTo>
                      <a:pt x="124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9805572" y="1401268"/>
                <a:ext cx="562817" cy="889370"/>
              </a:xfrm>
              <a:custGeom>
                <a:rect b="b" l="l" r="r" t="t"/>
                <a:pathLst>
                  <a:path extrusionOk="0" h="10589" w="6701">
                    <a:moveTo>
                      <a:pt x="112" y="1"/>
                    </a:moveTo>
                    <a:lnTo>
                      <a:pt x="0" y="117"/>
                    </a:lnTo>
                    <a:lnTo>
                      <a:pt x="6541" y="6658"/>
                    </a:lnTo>
                    <a:lnTo>
                      <a:pt x="6541" y="10588"/>
                    </a:lnTo>
                    <a:lnTo>
                      <a:pt x="6701" y="10588"/>
                    </a:lnTo>
                    <a:lnTo>
                      <a:pt x="6701" y="6590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562194" y="410025"/>
              <a:ext cx="258605" cy="258941"/>
              <a:chOff x="8925357" y="2817675"/>
              <a:chExt cx="258605" cy="258941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9033956" y="2817675"/>
                <a:ext cx="41155" cy="258941"/>
              </a:xfrm>
              <a:custGeom>
                <a:rect b="b" l="l" r="r" t="t"/>
                <a:pathLst>
                  <a:path extrusionOk="0" h="3083" w="490">
                    <a:moveTo>
                      <a:pt x="1" y="1"/>
                    </a:moveTo>
                    <a:lnTo>
                      <a:pt x="1" y="3083"/>
                    </a:lnTo>
                    <a:lnTo>
                      <a:pt x="489" y="3083"/>
                    </a:lnTo>
                    <a:lnTo>
                      <a:pt x="48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8925357" y="2926610"/>
                <a:ext cx="258605" cy="41155"/>
              </a:xfrm>
              <a:custGeom>
                <a:rect b="b" l="l" r="r" t="t"/>
                <a:pathLst>
                  <a:path extrusionOk="0" h="490" w="3079">
                    <a:moveTo>
                      <a:pt x="1" y="1"/>
                    </a:moveTo>
                    <a:lnTo>
                      <a:pt x="1" y="489"/>
                    </a:lnTo>
                    <a:lnTo>
                      <a:pt x="3079" y="489"/>
                    </a:lnTo>
                    <a:lnTo>
                      <a:pt x="307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0" name="Google Shape;90;p3"/>
            <p:cNvGrpSpPr/>
            <p:nvPr/>
          </p:nvGrpSpPr>
          <p:grpSpPr>
            <a:xfrm rot="5400000">
              <a:off x="8467489" y="2523161"/>
              <a:ext cx="556854" cy="97176"/>
              <a:chOff x="8351789" y="4872911"/>
              <a:chExt cx="556854" cy="97176"/>
            </a:xfrm>
          </p:grpSpPr>
          <p:sp>
            <p:nvSpPr>
              <p:cNvPr id="91" name="Google Shape;91;p3"/>
              <p:cNvSpPr/>
              <p:nvPr/>
            </p:nvSpPr>
            <p:spPr>
              <a:xfrm>
                <a:off x="8351789" y="4872911"/>
                <a:ext cx="137324" cy="97176"/>
              </a:xfrm>
              <a:custGeom>
                <a:rect b="b" l="l" r="r" t="t"/>
                <a:pathLst>
                  <a:path extrusionOk="0" h="1157" w="1635">
                    <a:moveTo>
                      <a:pt x="1" y="0"/>
                    </a:moveTo>
                    <a:lnTo>
                      <a:pt x="954" y="1157"/>
                    </a:lnTo>
                    <a:lnTo>
                      <a:pt x="1634" y="1157"/>
                    </a:lnTo>
                    <a:lnTo>
                      <a:pt x="6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>
                <a:off x="8456357" y="4872911"/>
                <a:ext cx="137576" cy="97176"/>
              </a:xfrm>
              <a:custGeom>
                <a:rect b="b" l="l" r="r" t="t"/>
                <a:pathLst>
                  <a:path extrusionOk="0" h="1157" w="1638">
                    <a:moveTo>
                      <a:pt x="1" y="0"/>
                    </a:moveTo>
                    <a:lnTo>
                      <a:pt x="958" y="1157"/>
                    </a:lnTo>
                    <a:lnTo>
                      <a:pt x="1638" y="1157"/>
                    </a:lnTo>
                    <a:lnTo>
                      <a:pt x="6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8561260" y="4872911"/>
                <a:ext cx="137576" cy="97176"/>
              </a:xfrm>
              <a:custGeom>
                <a:rect b="b" l="l" r="r" t="t"/>
                <a:pathLst>
                  <a:path extrusionOk="0" h="1157" w="1638">
                    <a:moveTo>
                      <a:pt x="1" y="0"/>
                    </a:moveTo>
                    <a:lnTo>
                      <a:pt x="957" y="1157"/>
                    </a:lnTo>
                    <a:lnTo>
                      <a:pt x="1638" y="1157"/>
                    </a:lnTo>
                    <a:lnTo>
                      <a:pt x="6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8666164" y="4872911"/>
                <a:ext cx="137576" cy="97176"/>
              </a:xfrm>
              <a:custGeom>
                <a:rect b="b" l="l" r="r" t="t"/>
                <a:pathLst>
                  <a:path extrusionOk="0" h="1157" w="1638">
                    <a:moveTo>
                      <a:pt x="1" y="0"/>
                    </a:moveTo>
                    <a:lnTo>
                      <a:pt x="957" y="1157"/>
                    </a:lnTo>
                    <a:lnTo>
                      <a:pt x="1638" y="1157"/>
                    </a:lnTo>
                    <a:lnTo>
                      <a:pt x="6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3"/>
              <p:cNvSpPr/>
              <p:nvPr/>
            </p:nvSpPr>
            <p:spPr>
              <a:xfrm>
                <a:off x="8771067" y="4872911"/>
                <a:ext cx="137576" cy="97176"/>
              </a:xfrm>
              <a:custGeom>
                <a:rect b="b" l="l" r="r" t="t"/>
                <a:pathLst>
                  <a:path extrusionOk="0" h="1157" w="1638">
                    <a:moveTo>
                      <a:pt x="0" y="0"/>
                    </a:moveTo>
                    <a:lnTo>
                      <a:pt x="957" y="1157"/>
                    </a:lnTo>
                    <a:lnTo>
                      <a:pt x="1638" y="1157"/>
                    </a:lnTo>
                    <a:lnTo>
                      <a:pt x="6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6" name="Google Shape;96;p3"/>
            <p:cNvSpPr/>
            <p:nvPr/>
          </p:nvSpPr>
          <p:spPr>
            <a:xfrm>
              <a:off x="7306875" y="4600447"/>
              <a:ext cx="2229499" cy="657745"/>
            </a:xfrm>
            <a:custGeom>
              <a:rect b="b" l="l" r="r" t="t"/>
              <a:pathLst>
                <a:path extrusionOk="0" h="6486" w="21985">
                  <a:moveTo>
                    <a:pt x="21784" y="1"/>
                  </a:moveTo>
                  <a:lnTo>
                    <a:pt x="19442" y="2342"/>
                  </a:lnTo>
                  <a:lnTo>
                    <a:pt x="3943" y="2342"/>
                  </a:lnTo>
                  <a:lnTo>
                    <a:pt x="0" y="6285"/>
                  </a:lnTo>
                  <a:lnTo>
                    <a:pt x="201" y="6485"/>
                  </a:lnTo>
                  <a:lnTo>
                    <a:pt x="4059" y="2626"/>
                  </a:lnTo>
                  <a:lnTo>
                    <a:pt x="19558" y="2626"/>
                  </a:lnTo>
                  <a:lnTo>
                    <a:pt x="21984" y="201"/>
                  </a:lnTo>
                  <a:lnTo>
                    <a:pt x="217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 rot="-5400000">
              <a:off x="7658071" y="-461281"/>
              <a:ext cx="1325446" cy="1878100"/>
            </a:xfrm>
            <a:custGeom>
              <a:rect b="b" l="l" r="r" t="t"/>
              <a:pathLst>
                <a:path extrusionOk="0" h="22361" w="15781">
                  <a:moveTo>
                    <a:pt x="15640" y="0"/>
                  </a:moveTo>
                  <a:lnTo>
                    <a:pt x="9404" y="6237"/>
                  </a:lnTo>
                  <a:lnTo>
                    <a:pt x="9404" y="12821"/>
                  </a:lnTo>
                  <a:lnTo>
                    <a:pt x="1" y="22224"/>
                  </a:lnTo>
                  <a:lnTo>
                    <a:pt x="141" y="22360"/>
                  </a:lnTo>
                  <a:lnTo>
                    <a:pt x="9600" y="12902"/>
                  </a:lnTo>
                  <a:lnTo>
                    <a:pt x="9600" y="6317"/>
                  </a:lnTo>
                  <a:lnTo>
                    <a:pt x="15780" y="137"/>
                  </a:lnTo>
                  <a:lnTo>
                    <a:pt x="15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3"/>
          <p:cNvSpPr txBox="1"/>
          <p:nvPr>
            <p:ph type="title"/>
          </p:nvPr>
        </p:nvSpPr>
        <p:spPr>
          <a:xfrm>
            <a:off x="1320300" y="2096633"/>
            <a:ext cx="6503400" cy="105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5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99" name="Google Shape;99;p3"/>
          <p:cNvSpPr txBox="1"/>
          <p:nvPr>
            <p:ph hasCustomPrompt="1" idx="2" type="title"/>
          </p:nvPr>
        </p:nvSpPr>
        <p:spPr>
          <a:xfrm>
            <a:off x="3915450" y="1163052"/>
            <a:ext cx="1313100" cy="7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00" name="Google Shape;100;p3"/>
          <p:cNvSpPr txBox="1"/>
          <p:nvPr>
            <p:ph idx="1" type="subTitle"/>
          </p:nvPr>
        </p:nvSpPr>
        <p:spPr>
          <a:xfrm>
            <a:off x="3052350" y="3267278"/>
            <a:ext cx="3039300" cy="6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0_1_1_1_1_1_1_1_1_1"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21"/>
          <p:cNvSpPr txBox="1"/>
          <p:nvPr>
            <p:ph idx="1" type="body"/>
          </p:nvPr>
        </p:nvSpPr>
        <p:spPr>
          <a:xfrm>
            <a:off x="722375" y="1129950"/>
            <a:ext cx="7704000" cy="3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50" name="Google Shape;650;p21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651" name="Google Shape;651;p21"/>
          <p:cNvGrpSpPr/>
          <p:nvPr/>
        </p:nvGrpSpPr>
        <p:grpSpPr>
          <a:xfrm flipH="1">
            <a:off x="4940054" y="3761619"/>
            <a:ext cx="4859943" cy="2698431"/>
            <a:chOff x="-788304" y="3837819"/>
            <a:chExt cx="4859943" cy="2698431"/>
          </a:xfrm>
        </p:grpSpPr>
        <p:sp>
          <p:nvSpPr>
            <p:cNvPr id="652" name="Google Shape;652;p21"/>
            <p:cNvSpPr/>
            <p:nvPr/>
          </p:nvSpPr>
          <p:spPr>
            <a:xfrm flipH="1">
              <a:off x="-788304" y="4174967"/>
              <a:ext cx="2494083" cy="1471900"/>
            </a:xfrm>
            <a:custGeom>
              <a:rect b="b" l="l" r="r" t="t"/>
              <a:pathLst>
                <a:path extrusionOk="0" h="13154" w="22289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53" name="Google Shape;653;p21"/>
            <p:cNvGrpSpPr/>
            <p:nvPr/>
          </p:nvGrpSpPr>
          <p:grpSpPr>
            <a:xfrm flipH="1">
              <a:off x="1320304" y="4461358"/>
              <a:ext cx="647437" cy="321825"/>
              <a:chOff x="7990044" y="3252744"/>
              <a:chExt cx="516874" cy="256925"/>
            </a:xfrm>
          </p:grpSpPr>
          <p:sp>
            <p:nvSpPr>
              <p:cNvPr id="654" name="Google Shape;654;p21"/>
              <p:cNvSpPr/>
              <p:nvPr/>
            </p:nvSpPr>
            <p:spPr>
              <a:xfrm>
                <a:off x="8208922" y="3431894"/>
                <a:ext cx="78111" cy="77775"/>
              </a:xfrm>
              <a:custGeom>
                <a:rect b="b" l="l" r="r" t="t"/>
                <a:pathLst>
                  <a:path extrusionOk="0" h="926" w="93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29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21"/>
              <p:cNvSpPr/>
              <p:nvPr/>
            </p:nvSpPr>
            <p:spPr>
              <a:xfrm>
                <a:off x="8208922" y="3431558"/>
                <a:ext cx="77775" cy="77775"/>
              </a:xfrm>
              <a:custGeom>
                <a:rect b="b" l="l" r="r" t="t"/>
                <a:pathLst>
                  <a:path extrusionOk="0" h="926" w="926">
                    <a:moveTo>
                      <a:pt x="801" y="1"/>
                    </a:moveTo>
                    <a:lnTo>
                      <a:pt x="1" y="798"/>
                    </a:lnTo>
                    <a:lnTo>
                      <a:pt x="125" y="926"/>
                    </a:lnTo>
                    <a:lnTo>
                      <a:pt x="925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21"/>
              <p:cNvSpPr/>
              <p:nvPr/>
            </p:nvSpPr>
            <p:spPr>
              <a:xfrm>
                <a:off x="7990044" y="3431894"/>
                <a:ext cx="78111" cy="77775"/>
              </a:xfrm>
              <a:custGeom>
                <a:rect b="b" l="l" r="r" t="t"/>
                <a:pathLst>
                  <a:path extrusionOk="0" h="926" w="93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30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21"/>
              <p:cNvSpPr/>
              <p:nvPr/>
            </p:nvSpPr>
            <p:spPr>
              <a:xfrm>
                <a:off x="7990044" y="3431558"/>
                <a:ext cx="77775" cy="77775"/>
              </a:xfrm>
              <a:custGeom>
                <a:rect b="b" l="l" r="r" t="t"/>
                <a:pathLst>
                  <a:path extrusionOk="0" h="926" w="926">
                    <a:moveTo>
                      <a:pt x="801" y="1"/>
                    </a:moveTo>
                    <a:lnTo>
                      <a:pt x="1" y="798"/>
                    </a:lnTo>
                    <a:lnTo>
                      <a:pt x="129" y="926"/>
                    </a:lnTo>
                    <a:lnTo>
                      <a:pt x="926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21"/>
              <p:cNvSpPr/>
              <p:nvPr/>
            </p:nvSpPr>
            <p:spPr>
              <a:xfrm>
                <a:off x="8428808" y="3252744"/>
                <a:ext cx="78111" cy="78111"/>
              </a:xfrm>
              <a:custGeom>
                <a:rect b="b" l="l" r="r" t="t"/>
                <a:pathLst>
                  <a:path extrusionOk="0" h="930" w="93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21"/>
              <p:cNvSpPr/>
              <p:nvPr/>
            </p:nvSpPr>
            <p:spPr>
              <a:xfrm>
                <a:off x="8429144" y="3253080"/>
                <a:ext cx="77775" cy="78111"/>
              </a:xfrm>
              <a:custGeom>
                <a:rect b="b" l="l" r="r" t="t"/>
                <a:pathLst>
                  <a:path extrusionOk="0" h="930" w="926">
                    <a:moveTo>
                      <a:pt x="797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7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21"/>
              <p:cNvSpPr/>
              <p:nvPr/>
            </p:nvSpPr>
            <p:spPr>
              <a:xfrm>
                <a:off x="8209930" y="3252744"/>
                <a:ext cx="78111" cy="78111"/>
              </a:xfrm>
              <a:custGeom>
                <a:rect b="b" l="l" r="r" t="t"/>
                <a:pathLst>
                  <a:path extrusionOk="0" h="930" w="93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21"/>
              <p:cNvSpPr/>
              <p:nvPr/>
            </p:nvSpPr>
            <p:spPr>
              <a:xfrm>
                <a:off x="8210266" y="3253080"/>
                <a:ext cx="77775" cy="78111"/>
              </a:xfrm>
              <a:custGeom>
                <a:rect b="b" l="l" r="r" t="t"/>
                <a:pathLst>
                  <a:path extrusionOk="0" h="930" w="926">
                    <a:moveTo>
                      <a:pt x="801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8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2" name="Google Shape;662;p21"/>
            <p:cNvGrpSpPr/>
            <p:nvPr/>
          </p:nvGrpSpPr>
          <p:grpSpPr>
            <a:xfrm rot="5400000">
              <a:off x="813121" y="3277732"/>
              <a:ext cx="2698431" cy="3818605"/>
              <a:chOff x="7726148" y="777978"/>
              <a:chExt cx="2698431" cy="3818605"/>
            </a:xfrm>
          </p:grpSpPr>
          <p:sp>
            <p:nvSpPr>
              <p:cNvPr id="663" name="Google Shape;663;p21"/>
              <p:cNvSpPr/>
              <p:nvPr/>
            </p:nvSpPr>
            <p:spPr>
              <a:xfrm>
                <a:off x="7726148" y="4468667"/>
                <a:ext cx="148998" cy="127917"/>
              </a:xfrm>
              <a:custGeom>
                <a:rect b="b" l="l" r="r" t="t"/>
                <a:pathLst>
                  <a:path extrusionOk="0" h="1523" w="1774">
                    <a:moveTo>
                      <a:pt x="757" y="406"/>
                    </a:moveTo>
                    <a:cubicBezTo>
                      <a:pt x="1077" y="406"/>
                      <a:pt x="1238" y="790"/>
                      <a:pt x="1009" y="1014"/>
                    </a:cubicBezTo>
                    <a:cubicBezTo>
                      <a:pt x="937" y="1087"/>
                      <a:pt x="847" y="1120"/>
                      <a:pt x="759" y="1120"/>
                    </a:cubicBezTo>
                    <a:cubicBezTo>
                      <a:pt x="576" y="1120"/>
                      <a:pt x="401" y="978"/>
                      <a:pt x="401" y="762"/>
                    </a:cubicBezTo>
                    <a:cubicBezTo>
                      <a:pt x="401" y="566"/>
                      <a:pt x="561" y="406"/>
                      <a:pt x="757" y="406"/>
                    </a:cubicBezTo>
                    <a:close/>
                    <a:moveTo>
                      <a:pt x="764" y="1"/>
                    </a:moveTo>
                    <a:cubicBezTo>
                      <a:pt x="374" y="1"/>
                      <a:pt x="1" y="305"/>
                      <a:pt x="1" y="762"/>
                    </a:cubicBezTo>
                    <a:cubicBezTo>
                      <a:pt x="1" y="1182"/>
                      <a:pt x="337" y="1519"/>
                      <a:pt x="757" y="1523"/>
                    </a:cubicBezTo>
                    <a:cubicBezTo>
                      <a:pt x="1434" y="1523"/>
                      <a:pt x="1774" y="702"/>
                      <a:pt x="1294" y="226"/>
                    </a:cubicBezTo>
                    <a:cubicBezTo>
                      <a:pt x="1139" y="70"/>
                      <a:pt x="950" y="1"/>
                      <a:pt x="7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21"/>
              <p:cNvSpPr/>
              <p:nvPr/>
            </p:nvSpPr>
            <p:spPr>
              <a:xfrm>
                <a:off x="9887546" y="2617023"/>
                <a:ext cx="520234" cy="519814"/>
              </a:xfrm>
              <a:custGeom>
                <a:rect b="b" l="l" r="r" t="t"/>
                <a:pathLst>
                  <a:path extrusionOk="0" h="6189" w="6194">
                    <a:moveTo>
                      <a:pt x="4428" y="0"/>
                    </a:moveTo>
                    <a:lnTo>
                      <a:pt x="2214" y="2214"/>
                    </a:lnTo>
                    <a:lnTo>
                      <a:pt x="1" y="4427"/>
                    </a:lnTo>
                    <a:lnTo>
                      <a:pt x="1" y="6188"/>
                    </a:lnTo>
                    <a:lnTo>
                      <a:pt x="3095" y="3094"/>
                    </a:lnTo>
                    <a:lnTo>
                      <a:pt x="619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21"/>
              <p:cNvSpPr/>
              <p:nvPr/>
            </p:nvSpPr>
            <p:spPr>
              <a:xfrm>
                <a:off x="7813245" y="777978"/>
                <a:ext cx="2611333" cy="3736295"/>
              </a:xfrm>
              <a:custGeom>
                <a:rect b="b" l="l" r="r" t="t"/>
                <a:pathLst>
                  <a:path extrusionOk="0" h="44485" w="31091">
                    <a:moveTo>
                      <a:pt x="28921" y="1"/>
                    </a:moveTo>
                    <a:lnTo>
                      <a:pt x="23577" y="5344"/>
                    </a:lnTo>
                    <a:lnTo>
                      <a:pt x="23577" y="11525"/>
                    </a:lnTo>
                    <a:lnTo>
                      <a:pt x="30686" y="18638"/>
                    </a:lnTo>
                    <a:lnTo>
                      <a:pt x="30686" y="21984"/>
                    </a:lnTo>
                    <a:lnTo>
                      <a:pt x="19218" y="33456"/>
                    </a:lnTo>
                    <a:lnTo>
                      <a:pt x="10744" y="33456"/>
                    </a:lnTo>
                    <a:lnTo>
                      <a:pt x="10688" y="33512"/>
                    </a:lnTo>
                    <a:lnTo>
                      <a:pt x="0" y="44200"/>
                    </a:lnTo>
                    <a:lnTo>
                      <a:pt x="285" y="44484"/>
                    </a:lnTo>
                    <a:lnTo>
                      <a:pt x="10912" y="33857"/>
                    </a:lnTo>
                    <a:lnTo>
                      <a:pt x="19382" y="33857"/>
                    </a:lnTo>
                    <a:lnTo>
                      <a:pt x="19442" y="33797"/>
                    </a:lnTo>
                    <a:lnTo>
                      <a:pt x="31090" y="22148"/>
                    </a:lnTo>
                    <a:lnTo>
                      <a:pt x="31090" y="18474"/>
                    </a:lnTo>
                    <a:lnTo>
                      <a:pt x="23977" y="11361"/>
                    </a:lnTo>
                    <a:lnTo>
                      <a:pt x="23977" y="5509"/>
                    </a:lnTo>
                    <a:lnTo>
                      <a:pt x="29205" y="285"/>
                    </a:lnTo>
                    <a:lnTo>
                      <a:pt x="289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66" name="Google Shape;666;p21"/>
          <p:cNvGrpSpPr/>
          <p:nvPr/>
        </p:nvGrpSpPr>
        <p:grpSpPr>
          <a:xfrm flipH="1">
            <a:off x="5745066" y="-1877775"/>
            <a:ext cx="4054931" cy="3690696"/>
            <a:chOff x="-626842" y="-1801575"/>
            <a:chExt cx="4054931" cy="3690696"/>
          </a:xfrm>
        </p:grpSpPr>
        <p:sp>
          <p:nvSpPr>
            <p:cNvPr id="667" name="Google Shape;667;p21"/>
            <p:cNvSpPr/>
            <p:nvPr/>
          </p:nvSpPr>
          <p:spPr>
            <a:xfrm>
              <a:off x="-626842" y="-190870"/>
              <a:ext cx="2698418" cy="1592456"/>
            </a:xfrm>
            <a:custGeom>
              <a:rect b="b" l="l" r="r" t="t"/>
              <a:pathLst>
                <a:path extrusionOk="0" h="13154" w="22289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68" name="Google Shape;668;p21"/>
            <p:cNvGrpSpPr/>
            <p:nvPr/>
          </p:nvGrpSpPr>
          <p:grpSpPr>
            <a:xfrm rot="10800000">
              <a:off x="388735" y="-1801575"/>
              <a:ext cx="3039353" cy="3203144"/>
              <a:chOff x="7797455" y="1505164"/>
              <a:chExt cx="3773251" cy="3976591"/>
            </a:xfrm>
          </p:grpSpPr>
          <p:sp>
            <p:nvSpPr>
              <p:cNvPr id="669" name="Google Shape;669;p21"/>
              <p:cNvSpPr/>
              <p:nvPr/>
            </p:nvSpPr>
            <p:spPr>
              <a:xfrm>
                <a:off x="8507171" y="4423732"/>
                <a:ext cx="375603" cy="375939"/>
              </a:xfrm>
              <a:custGeom>
                <a:rect b="b" l="l" r="r" t="t"/>
                <a:pathLst>
                  <a:path extrusionOk="0" h="4476" w="4472">
                    <a:moveTo>
                      <a:pt x="4471" y="0"/>
                    </a:moveTo>
                    <a:lnTo>
                      <a:pt x="2234" y="2238"/>
                    </a:lnTo>
                    <a:lnTo>
                      <a:pt x="0" y="4475"/>
                    </a:lnTo>
                    <a:lnTo>
                      <a:pt x="1273" y="4475"/>
                    </a:lnTo>
                    <a:lnTo>
                      <a:pt x="2870" y="2874"/>
                    </a:lnTo>
                    <a:lnTo>
                      <a:pt x="4471" y="1273"/>
                    </a:lnTo>
                    <a:lnTo>
                      <a:pt x="44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21"/>
              <p:cNvSpPr/>
              <p:nvPr/>
            </p:nvSpPr>
            <p:spPr>
              <a:xfrm>
                <a:off x="7797455" y="5326373"/>
                <a:ext cx="181250" cy="155382"/>
              </a:xfrm>
              <a:custGeom>
                <a:rect b="b" l="l" r="r" t="t"/>
                <a:pathLst>
                  <a:path extrusionOk="0" h="1850" w="2158">
                    <a:moveTo>
                      <a:pt x="1231" y="488"/>
                    </a:moveTo>
                    <a:cubicBezTo>
                      <a:pt x="1455" y="488"/>
                      <a:pt x="1669" y="663"/>
                      <a:pt x="1669" y="925"/>
                    </a:cubicBezTo>
                    <a:cubicBezTo>
                      <a:pt x="1669" y="1166"/>
                      <a:pt x="1473" y="1362"/>
                      <a:pt x="1233" y="1362"/>
                    </a:cubicBezTo>
                    <a:cubicBezTo>
                      <a:pt x="845" y="1358"/>
                      <a:pt x="653" y="889"/>
                      <a:pt x="925" y="617"/>
                    </a:cubicBezTo>
                    <a:cubicBezTo>
                      <a:pt x="1014" y="528"/>
                      <a:pt x="1124" y="488"/>
                      <a:pt x="1231" y="488"/>
                    </a:cubicBezTo>
                    <a:close/>
                    <a:moveTo>
                      <a:pt x="1233" y="1"/>
                    </a:moveTo>
                    <a:cubicBezTo>
                      <a:pt x="413" y="1"/>
                      <a:pt x="0" y="998"/>
                      <a:pt x="581" y="1578"/>
                    </a:cubicBezTo>
                    <a:cubicBezTo>
                      <a:pt x="768" y="1765"/>
                      <a:pt x="999" y="1849"/>
                      <a:pt x="1226" y="1849"/>
                    </a:cubicBezTo>
                    <a:cubicBezTo>
                      <a:pt x="1701" y="1849"/>
                      <a:pt x="2158" y="1481"/>
                      <a:pt x="2158" y="925"/>
                    </a:cubicBezTo>
                    <a:cubicBezTo>
                      <a:pt x="2158" y="413"/>
                      <a:pt x="1746" y="1"/>
                      <a:pt x="12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21"/>
              <p:cNvSpPr/>
              <p:nvPr/>
            </p:nvSpPr>
            <p:spPr>
              <a:xfrm>
                <a:off x="11389036" y="1505164"/>
                <a:ext cx="181670" cy="155382"/>
              </a:xfrm>
              <a:custGeom>
                <a:rect b="b" l="l" r="r" t="t"/>
                <a:pathLst>
                  <a:path extrusionOk="0" h="1850" w="2163">
                    <a:moveTo>
                      <a:pt x="1233" y="488"/>
                    </a:moveTo>
                    <a:cubicBezTo>
                      <a:pt x="1457" y="488"/>
                      <a:pt x="1674" y="663"/>
                      <a:pt x="1674" y="925"/>
                    </a:cubicBezTo>
                    <a:cubicBezTo>
                      <a:pt x="1674" y="1166"/>
                      <a:pt x="1478" y="1358"/>
                      <a:pt x="1237" y="1362"/>
                    </a:cubicBezTo>
                    <a:cubicBezTo>
                      <a:pt x="849" y="1362"/>
                      <a:pt x="653" y="889"/>
                      <a:pt x="929" y="617"/>
                    </a:cubicBezTo>
                    <a:cubicBezTo>
                      <a:pt x="1017" y="528"/>
                      <a:pt x="1126" y="488"/>
                      <a:pt x="1233" y="488"/>
                    </a:cubicBezTo>
                    <a:close/>
                    <a:moveTo>
                      <a:pt x="1237" y="1"/>
                    </a:moveTo>
                    <a:cubicBezTo>
                      <a:pt x="413" y="1"/>
                      <a:pt x="1" y="998"/>
                      <a:pt x="585" y="1578"/>
                    </a:cubicBezTo>
                    <a:cubicBezTo>
                      <a:pt x="772" y="1765"/>
                      <a:pt x="1003" y="1849"/>
                      <a:pt x="1230" y="1849"/>
                    </a:cubicBezTo>
                    <a:cubicBezTo>
                      <a:pt x="1705" y="1849"/>
                      <a:pt x="2162" y="1481"/>
                      <a:pt x="2162" y="925"/>
                    </a:cubicBezTo>
                    <a:cubicBezTo>
                      <a:pt x="2162" y="413"/>
                      <a:pt x="1746" y="1"/>
                      <a:pt x="12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21"/>
              <p:cNvSpPr/>
              <p:nvPr/>
            </p:nvSpPr>
            <p:spPr>
              <a:xfrm>
                <a:off x="7919157" y="1639968"/>
                <a:ext cx="3594352" cy="3738983"/>
              </a:xfrm>
              <a:custGeom>
                <a:rect b="b" l="l" r="r" t="t"/>
                <a:pathLst>
                  <a:path extrusionOk="0" h="44517" w="42795">
                    <a:moveTo>
                      <a:pt x="42306" y="1"/>
                    </a:moveTo>
                    <a:lnTo>
                      <a:pt x="42306" y="12025"/>
                    </a:lnTo>
                    <a:lnTo>
                      <a:pt x="23925" y="30406"/>
                    </a:lnTo>
                    <a:lnTo>
                      <a:pt x="13762" y="30406"/>
                    </a:lnTo>
                    <a:lnTo>
                      <a:pt x="13690" y="30478"/>
                    </a:lnTo>
                    <a:lnTo>
                      <a:pt x="0" y="44172"/>
                    </a:lnTo>
                    <a:lnTo>
                      <a:pt x="345" y="44516"/>
                    </a:lnTo>
                    <a:lnTo>
                      <a:pt x="13966" y="30895"/>
                    </a:lnTo>
                    <a:lnTo>
                      <a:pt x="24125" y="30895"/>
                    </a:lnTo>
                    <a:lnTo>
                      <a:pt x="24197" y="30823"/>
                    </a:lnTo>
                    <a:lnTo>
                      <a:pt x="42795" y="12230"/>
                    </a:lnTo>
                    <a:lnTo>
                      <a:pt x="427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3" name="Google Shape;673;p21"/>
            <p:cNvGrpSpPr/>
            <p:nvPr/>
          </p:nvGrpSpPr>
          <p:grpSpPr>
            <a:xfrm>
              <a:off x="331330" y="1630180"/>
              <a:ext cx="258605" cy="258941"/>
              <a:chOff x="8925357" y="2817675"/>
              <a:chExt cx="258605" cy="258941"/>
            </a:xfrm>
          </p:grpSpPr>
          <p:sp>
            <p:nvSpPr>
              <p:cNvPr id="674" name="Google Shape;674;p21"/>
              <p:cNvSpPr/>
              <p:nvPr/>
            </p:nvSpPr>
            <p:spPr>
              <a:xfrm>
                <a:off x="9033956" y="2817675"/>
                <a:ext cx="41155" cy="258941"/>
              </a:xfrm>
              <a:custGeom>
                <a:rect b="b" l="l" r="r" t="t"/>
                <a:pathLst>
                  <a:path extrusionOk="0" h="3083" w="490">
                    <a:moveTo>
                      <a:pt x="1" y="1"/>
                    </a:moveTo>
                    <a:lnTo>
                      <a:pt x="1" y="3083"/>
                    </a:lnTo>
                    <a:lnTo>
                      <a:pt x="489" y="3083"/>
                    </a:lnTo>
                    <a:lnTo>
                      <a:pt x="4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21"/>
              <p:cNvSpPr/>
              <p:nvPr/>
            </p:nvSpPr>
            <p:spPr>
              <a:xfrm>
                <a:off x="8925357" y="2926610"/>
                <a:ext cx="258605" cy="41155"/>
              </a:xfrm>
              <a:custGeom>
                <a:rect b="b" l="l" r="r" t="t"/>
                <a:pathLst>
                  <a:path extrusionOk="0" h="490" w="3079">
                    <a:moveTo>
                      <a:pt x="1" y="1"/>
                    </a:moveTo>
                    <a:lnTo>
                      <a:pt x="1" y="489"/>
                    </a:lnTo>
                    <a:lnTo>
                      <a:pt x="3079" y="489"/>
                    </a:lnTo>
                    <a:lnTo>
                      <a:pt x="30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0"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7" name="Google Shape;677;p22"/>
          <p:cNvGrpSpPr/>
          <p:nvPr/>
        </p:nvGrpSpPr>
        <p:grpSpPr>
          <a:xfrm>
            <a:off x="6637249" y="3517397"/>
            <a:ext cx="3213277" cy="3529318"/>
            <a:chOff x="6484849" y="3631196"/>
            <a:chExt cx="3213277" cy="3529318"/>
          </a:xfrm>
        </p:grpSpPr>
        <p:sp>
          <p:nvSpPr>
            <p:cNvPr id="678" name="Google Shape;678;p22"/>
            <p:cNvSpPr/>
            <p:nvPr/>
          </p:nvSpPr>
          <p:spPr>
            <a:xfrm>
              <a:off x="7145128" y="4325492"/>
              <a:ext cx="2552998" cy="1507261"/>
            </a:xfrm>
            <a:custGeom>
              <a:rect b="b" l="l" r="r" t="t"/>
              <a:pathLst>
                <a:path extrusionOk="0" h="10160" w="17209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79" name="Google Shape;679;p22"/>
            <p:cNvGrpSpPr/>
            <p:nvPr/>
          </p:nvGrpSpPr>
          <p:grpSpPr>
            <a:xfrm flipH="1" rot="10800000">
              <a:off x="6484849" y="3631196"/>
              <a:ext cx="2431677" cy="3529318"/>
              <a:chOff x="6769513" y="299393"/>
              <a:chExt cx="1308620" cy="1899525"/>
            </a:xfrm>
          </p:grpSpPr>
          <p:sp>
            <p:nvSpPr>
              <p:cNvPr id="680" name="Google Shape;680;p22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rect b="b" l="l" r="r" t="t"/>
                <a:pathLst>
                  <a:path extrusionOk="0" h="4564" w="4564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22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rect b="b" l="l" r="r" t="t"/>
                <a:pathLst>
                  <a:path extrusionOk="0" h="1121" w="131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22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rect b="b" l="l" r="r" t="t"/>
                <a:pathLst>
                  <a:path extrusionOk="0" h="1118" w="1122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22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rect b="b" l="l" r="r" t="t"/>
                <a:pathLst>
                  <a:path extrusionOk="0" h="32804" w="22925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22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rect b="b" l="l" r="r" t="t"/>
                <a:pathLst>
                  <a:path extrusionOk="0" h="14155" w="9288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22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rect b="b" l="l" r="r" t="t"/>
                <a:pathLst>
                  <a:path extrusionOk="0" h="7807" w="4945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86" name="Google Shape;686;p22"/>
          <p:cNvGrpSpPr/>
          <p:nvPr/>
        </p:nvGrpSpPr>
        <p:grpSpPr>
          <a:xfrm>
            <a:off x="-2910022" y="-3831210"/>
            <a:ext cx="6654696" cy="7636707"/>
            <a:chOff x="-2910022" y="-3831210"/>
            <a:chExt cx="6654696" cy="7636707"/>
          </a:xfrm>
        </p:grpSpPr>
        <p:sp>
          <p:nvSpPr>
            <p:cNvPr id="687" name="Google Shape;687;p22"/>
            <p:cNvSpPr/>
            <p:nvPr/>
          </p:nvSpPr>
          <p:spPr>
            <a:xfrm flipH="1" rot="10800000">
              <a:off x="-2910022" y="-3831210"/>
              <a:ext cx="6654696" cy="7636707"/>
            </a:xfrm>
            <a:custGeom>
              <a:rect b="b" l="l" r="r" t="t"/>
              <a:pathLst>
                <a:path extrusionOk="0" h="82432" w="71832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88" name="Google Shape;688;p22"/>
            <p:cNvGrpSpPr/>
            <p:nvPr/>
          </p:nvGrpSpPr>
          <p:grpSpPr>
            <a:xfrm flipH="1">
              <a:off x="-831771" y="-192647"/>
              <a:ext cx="2586938" cy="1464987"/>
              <a:chOff x="7545816" y="-192997"/>
              <a:chExt cx="2586938" cy="1464987"/>
            </a:xfrm>
          </p:grpSpPr>
          <p:sp>
            <p:nvSpPr>
              <p:cNvPr id="689" name="Google Shape;689;p22"/>
              <p:cNvSpPr/>
              <p:nvPr/>
            </p:nvSpPr>
            <p:spPr>
              <a:xfrm flipH="1" rot="5400000">
                <a:off x="8106792" y="-753973"/>
                <a:ext cx="1464987" cy="2586938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90" name="Google Shape;690;p22"/>
              <p:cNvGrpSpPr/>
              <p:nvPr/>
            </p:nvGrpSpPr>
            <p:grpSpPr>
              <a:xfrm>
                <a:off x="7545825" y="435764"/>
                <a:ext cx="827314" cy="410158"/>
                <a:chOff x="5989375" y="1843575"/>
                <a:chExt cx="136525" cy="67675"/>
              </a:xfrm>
            </p:grpSpPr>
            <p:sp>
              <p:nvSpPr>
                <p:cNvPr id="691" name="Google Shape;691;p22"/>
                <p:cNvSpPr/>
                <p:nvPr/>
              </p:nvSpPr>
              <p:spPr>
                <a:xfrm>
                  <a:off x="6047225" y="1843575"/>
                  <a:ext cx="20525" cy="20550"/>
                </a:xfrm>
                <a:custGeom>
                  <a:rect b="b" l="l" r="r" t="t"/>
                  <a:pathLst>
                    <a:path extrusionOk="0" h="822" w="821">
                      <a:moveTo>
                        <a:pt x="709" y="0"/>
                      </a:moveTo>
                      <a:lnTo>
                        <a:pt x="0" y="709"/>
                      </a:lnTo>
                      <a:lnTo>
                        <a:pt x="112" y="821"/>
                      </a:lnTo>
                      <a:lnTo>
                        <a:pt x="821" y="113"/>
                      </a:lnTo>
                      <a:lnTo>
                        <a:pt x="70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2" name="Google Shape;692;p22"/>
                <p:cNvSpPr/>
                <p:nvPr/>
              </p:nvSpPr>
              <p:spPr>
                <a:xfrm>
                  <a:off x="6047225" y="1843575"/>
                  <a:ext cx="20525" cy="20550"/>
                </a:xfrm>
                <a:custGeom>
                  <a:rect b="b" l="l" r="r" t="t"/>
                  <a:pathLst>
                    <a:path extrusionOk="0" h="822" w="821">
                      <a:moveTo>
                        <a:pt x="112" y="0"/>
                      </a:moveTo>
                      <a:lnTo>
                        <a:pt x="0" y="113"/>
                      </a:lnTo>
                      <a:lnTo>
                        <a:pt x="709" y="821"/>
                      </a:lnTo>
                      <a:lnTo>
                        <a:pt x="821" y="709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3" name="Google Shape;693;p22"/>
                <p:cNvSpPr/>
                <p:nvPr/>
              </p:nvSpPr>
              <p:spPr>
                <a:xfrm>
                  <a:off x="5989475" y="1843675"/>
                  <a:ext cx="20650" cy="20550"/>
                </a:xfrm>
                <a:custGeom>
                  <a:rect b="b" l="l" r="r" t="t"/>
                  <a:pathLst>
                    <a:path extrusionOk="0" h="822" w="826">
                      <a:moveTo>
                        <a:pt x="713" y="0"/>
                      </a:moveTo>
                      <a:lnTo>
                        <a:pt x="1" y="709"/>
                      </a:lnTo>
                      <a:lnTo>
                        <a:pt x="113" y="821"/>
                      </a:lnTo>
                      <a:lnTo>
                        <a:pt x="825" y="113"/>
                      </a:lnTo>
                      <a:lnTo>
                        <a:pt x="71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4" name="Google Shape;694;p22"/>
                <p:cNvSpPr/>
                <p:nvPr/>
              </p:nvSpPr>
              <p:spPr>
                <a:xfrm>
                  <a:off x="5989375" y="1843575"/>
                  <a:ext cx="20650" cy="20550"/>
                </a:xfrm>
                <a:custGeom>
                  <a:rect b="b" l="l" r="r" t="t"/>
                  <a:pathLst>
                    <a:path extrusionOk="0" h="822" w="826">
                      <a:moveTo>
                        <a:pt x="117" y="0"/>
                      </a:moveTo>
                      <a:lnTo>
                        <a:pt x="1" y="113"/>
                      </a:lnTo>
                      <a:lnTo>
                        <a:pt x="713" y="821"/>
                      </a:lnTo>
                      <a:lnTo>
                        <a:pt x="825" y="709"/>
                      </a:lnTo>
                      <a:lnTo>
                        <a:pt x="11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5" name="Google Shape;695;p22"/>
                <p:cNvSpPr/>
                <p:nvPr/>
              </p:nvSpPr>
              <p:spPr>
                <a:xfrm>
                  <a:off x="6105350" y="1890600"/>
                  <a:ext cx="20550" cy="20650"/>
                </a:xfrm>
                <a:custGeom>
                  <a:rect b="b" l="l" r="r" t="t"/>
                  <a:pathLst>
                    <a:path extrusionOk="0" h="826" w="822">
                      <a:moveTo>
                        <a:pt x="709" y="1"/>
                      </a:moveTo>
                      <a:lnTo>
                        <a:pt x="1" y="713"/>
                      </a:lnTo>
                      <a:lnTo>
                        <a:pt x="113" y="825"/>
                      </a:lnTo>
                      <a:lnTo>
                        <a:pt x="821" y="113"/>
                      </a:lnTo>
                      <a:lnTo>
                        <a:pt x="70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6" name="Google Shape;696;p22"/>
                <p:cNvSpPr/>
                <p:nvPr/>
              </p:nvSpPr>
              <p:spPr>
                <a:xfrm>
                  <a:off x="6105350" y="1890600"/>
                  <a:ext cx="20550" cy="20650"/>
                </a:xfrm>
                <a:custGeom>
                  <a:rect b="b" l="l" r="r" t="t"/>
                  <a:pathLst>
                    <a:path extrusionOk="0" h="826" w="822">
                      <a:moveTo>
                        <a:pt x="113" y="1"/>
                      </a:moveTo>
                      <a:lnTo>
                        <a:pt x="1" y="113"/>
                      </a:lnTo>
                      <a:lnTo>
                        <a:pt x="709" y="825"/>
                      </a:lnTo>
                      <a:lnTo>
                        <a:pt x="821" y="709"/>
                      </a:lnTo>
                      <a:lnTo>
                        <a:pt x="11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7" name="Google Shape;697;p22"/>
                <p:cNvSpPr/>
                <p:nvPr/>
              </p:nvSpPr>
              <p:spPr>
                <a:xfrm>
                  <a:off x="6047525" y="1890600"/>
                  <a:ext cx="20625" cy="20650"/>
                </a:xfrm>
                <a:custGeom>
                  <a:rect b="b" l="l" r="r" t="t"/>
                  <a:pathLst>
                    <a:path extrusionOk="0" h="826" w="825">
                      <a:moveTo>
                        <a:pt x="713" y="1"/>
                      </a:moveTo>
                      <a:lnTo>
                        <a:pt x="0" y="709"/>
                      </a:lnTo>
                      <a:lnTo>
                        <a:pt x="116" y="825"/>
                      </a:lnTo>
                      <a:lnTo>
                        <a:pt x="825" y="113"/>
                      </a:ln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8" name="Google Shape;698;p22"/>
                <p:cNvSpPr/>
                <p:nvPr/>
              </p:nvSpPr>
              <p:spPr>
                <a:xfrm>
                  <a:off x="6047525" y="1890600"/>
                  <a:ext cx="20625" cy="20650"/>
                </a:xfrm>
                <a:custGeom>
                  <a:rect b="b" l="l" r="r" t="t"/>
                  <a:pathLst>
                    <a:path extrusionOk="0" h="826" w="825">
                      <a:moveTo>
                        <a:pt x="112" y="1"/>
                      </a:moveTo>
                      <a:lnTo>
                        <a:pt x="0" y="113"/>
                      </a:lnTo>
                      <a:lnTo>
                        <a:pt x="713" y="825"/>
                      </a:lnTo>
                      <a:lnTo>
                        <a:pt x="825" y="709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699" name="Google Shape;699;p22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0_1"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23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grpSp>
        <p:nvGrpSpPr>
          <p:cNvPr id="702" name="Google Shape;702;p23"/>
          <p:cNvGrpSpPr/>
          <p:nvPr/>
        </p:nvGrpSpPr>
        <p:grpSpPr>
          <a:xfrm flipH="1" rot="10800000">
            <a:off x="8002875" y="-893617"/>
            <a:ext cx="1599393" cy="2188720"/>
            <a:chOff x="8051125" y="4018221"/>
            <a:chExt cx="1599393" cy="2188720"/>
          </a:xfrm>
        </p:grpSpPr>
        <p:sp>
          <p:nvSpPr>
            <p:cNvPr id="703" name="Google Shape;703;p23"/>
            <p:cNvSpPr/>
            <p:nvPr/>
          </p:nvSpPr>
          <p:spPr>
            <a:xfrm>
              <a:off x="8051125" y="4157250"/>
              <a:ext cx="1311339" cy="1311189"/>
            </a:xfrm>
            <a:custGeom>
              <a:rect b="b" l="l" r="r" t="t"/>
              <a:pathLst>
                <a:path extrusionOk="0" h="8762" w="8763">
                  <a:moveTo>
                    <a:pt x="8762" y="1"/>
                  </a:moveTo>
                  <a:lnTo>
                    <a:pt x="4382" y="4381"/>
                  </a:lnTo>
                  <a:lnTo>
                    <a:pt x="1" y="8762"/>
                  </a:lnTo>
                  <a:lnTo>
                    <a:pt x="2496" y="8762"/>
                  </a:lnTo>
                  <a:lnTo>
                    <a:pt x="5602" y="5657"/>
                  </a:lnTo>
                  <a:lnTo>
                    <a:pt x="8762" y="2496"/>
                  </a:lnTo>
                  <a:lnTo>
                    <a:pt x="87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04" name="Google Shape;704;p23"/>
            <p:cNvGrpSpPr/>
            <p:nvPr/>
          </p:nvGrpSpPr>
          <p:grpSpPr>
            <a:xfrm>
              <a:off x="8421632" y="4018221"/>
              <a:ext cx="1228886" cy="2188720"/>
              <a:chOff x="8389396" y="1055350"/>
              <a:chExt cx="1228886" cy="2188720"/>
            </a:xfrm>
          </p:grpSpPr>
          <p:sp>
            <p:nvSpPr>
              <p:cNvPr id="705" name="Google Shape;705;p23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23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rect b="b" l="l" r="r" t="t"/>
                <a:pathLst>
                  <a:path extrusionOk="0" h="1373" w="1374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07" name="Google Shape;707;p23"/>
          <p:cNvGrpSpPr/>
          <p:nvPr/>
        </p:nvGrpSpPr>
        <p:grpSpPr>
          <a:xfrm>
            <a:off x="-2361718" y="1128115"/>
            <a:ext cx="6322114" cy="7255046"/>
            <a:chOff x="-2361718" y="747115"/>
            <a:chExt cx="6322114" cy="7255046"/>
          </a:xfrm>
        </p:grpSpPr>
        <p:grpSp>
          <p:nvGrpSpPr>
            <p:cNvPr id="708" name="Google Shape;708;p23"/>
            <p:cNvGrpSpPr/>
            <p:nvPr/>
          </p:nvGrpSpPr>
          <p:grpSpPr>
            <a:xfrm rot="10800000">
              <a:off x="-2361718" y="747115"/>
              <a:ext cx="6322114" cy="7255046"/>
              <a:chOff x="-2504900" y="1005827"/>
              <a:chExt cx="6322114" cy="7255046"/>
            </a:xfrm>
          </p:grpSpPr>
          <p:sp>
            <p:nvSpPr>
              <p:cNvPr id="709" name="Google Shape;709;p23"/>
              <p:cNvSpPr/>
              <p:nvPr/>
            </p:nvSpPr>
            <p:spPr>
              <a:xfrm>
                <a:off x="-2504900" y="1005827"/>
                <a:ext cx="6322114" cy="7255046"/>
              </a:xfrm>
              <a:custGeom>
                <a:rect b="b" l="l" r="r" t="t"/>
                <a:pathLst>
                  <a:path extrusionOk="0" h="82432" w="71832">
                    <a:moveTo>
                      <a:pt x="205" y="1"/>
                    </a:moveTo>
                    <a:lnTo>
                      <a:pt x="1" y="205"/>
                    </a:lnTo>
                    <a:lnTo>
                      <a:pt x="27924" y="28129"/>
                    </a:lnTo>
                    <a:lnTo>
                      <a:pt x="27924" y="38728"/>
                    </a:lnTo>
                    <a:lnTo>
                      <a:pt x="36526" y="47330"/>
                    </a:lnTo>
                    <a:lnTo>
                      <a:pt x="45629" y="56433"/>
                    </a:lnTo>
                    <a:lnTo>
                      <a:pt x="71627" y="82431"/>
                    </a:lnTo>
                    <a:lnTo>
                      <a:pt x="71831" y="82227"/>
                    </a:lnTo>
                    <a:lnTo>
                      <a:pt x="46493" y="56889"/>
                    </a:lnTo>
                    <a:lnTo>
                      <a:pt x="46493" y="47935"/>
                    </a:lnTo>
                    <a:lnTo>
                      <a:pt x="53711" y="40954"/>
                    </a:lnTo>
                    <a:lnTo>
                      <a:pt x="51481" y="38724"/>
                    </a:lnTo>
                    <a:lnTo>
                      <a:pt x="37095" y="38724"/>
                    </a:lnTo>
                    <a:lnTo>
                      <a:pt x="32496" y="34125"/>
                    </a:lnTo>
                    <a:lnTo>
                      <a:pt x="32496" y="32288"/>
                    </a:lnTo>
                    <a:lnTo>
                      <a:pt x="27924" y="27712"/>
                    </a:lnTo>
                    <a:lnTo>
                      <a:pt x="27924" y="27720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23"/>
              <p:cNvSpPr/>
              <p:nvPr/>
            </p:nvSpPr>
            <p:spPr>
              <a:xfrm>
                <a:off x="498666" y="3857823"/>
                <a:ext cx="1196665" cy="2113124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1" name="Google Shape;711;p23"/>
            <p:cNvGrpSpPr/>
            <p:nvPr/>
          </p:nvGrpSpPr>
          <p:grpSpPr>
            <a:xfrm flipH="1" rot="-5400000">
              <a:off x="413271" y="3223016"/>
              <a:ext cx="618213" cy="306426"/>
              <a:chOff x="5989375" y="1843575"/>
              <a:chExt cx="136525" cy="67675"/>
            </a:xfrm>
          </p:grpSpPr>
          <p:sp>
            <p:nvSpPr>
              <p:cNvPr id="712" name="Google Shape;712;p23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23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23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23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23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23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23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23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2_1"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1" name="Google Shape;721;p24"/>
          <p:cNvGrpSpPr/>
          <p:nvPr/>
        </p:nvGrpSpPr>
        <p:grpSpPr>
          <a:xfrm>
            <a:off x="6302380" y="-753973"/>
            <a:ext cx="4838246" cy="8737202"/>
            <a:chOff x="6149980" y="-753973"/>
            <a:chExt cx="4838246" cy="8737202"/>
          </a:xfrm>
        </p:grpSpPr>
        <p:sp>
          <p:nvSpPr>
            <p:cNvPr id="722" name="Google Shape;722;p24"/>
            <p:cNvSpPr/>
            <p:nvPr/>
          </p:nvSpPr>
          <p:spPr>
            <a:xfrm rot="10800000">
              <a:off x="6501374" y="2350375"/>
              <a:ext cx="4486853" cy="2966613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23" name="Google Shape;723;p24"/>
            <p:cNvGrpSpPr/>
            <p:nvPr/>
          </p:nvGrpSpPr>
          <p:grpSpPr>
            <a:xfrm flipH="1">
              <a:off x="7623943" y="2421824"/>
              <a:ext cx="300359" cy="299855"/>
              <a:chOff x="1466575" y="2391250"/>
              <a:chExt cx="59575" cy="59475"/>
            </a:xfrm>
          </p:grpSpPr>
          <p:sp>
            <p:nvSpPr>
              <p:cNvPr id="724" name="Google Shape;724;p24"/>
              <p:cNvSpPr/>
              <p:nvPr/>
            </p:nvSpPr>
            <p:spPr>
              <a:xfrm>
                <a:off x="1491600" y="2391250"/>
                <a:ext cx="9425" cy="59475"/>
              </a:xfrm>
              <a:custGeom>
                <a:rect b="b" l="l" r="r" t="t"/>
                <a:pathLst>
                  <a:path extrusionOk="0" h="2379" w="377">
                    <a:moveTo>
                      <a:pt x="0" y="1"/>
                    </a:moveTo>
                    <a:lnTo>
                      <a:pt x="0" y="2379"/>
                    </a:lnTo>
                    <a:lnTo>
                      <a:pt x="377" y="2379"/>
                    </a:lnTo>
                    <a:lnTo>
                      <a:pt x="3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24"/>
              <p:cNvSpPr/>
              <p:nvPr/>
            </p:nvSpPr>
            <p:spPr>
              <a:xfrm>
                <a:off x="1466575" y="2416275"/>
                <a:ext cx="59575" cy="9425"/>
              </a:xfrm>
              <a:custGeom>
                <a:rect b="b" l="l" r="r" t="t"/>
                <a:pathLst>
                  <a:path extrusionOk="0" h="377" w="2383">
                    <a:moveTo>
                      <a:pt x="1" y="1"/>
                    </a:moveTo>
                    <a:lnTo>
                      <a:pt x="1" y="377"/>
                    </a:lnTo>
                    <a:lnTo>
                      <a:pt x="2382" y="377"/>
                    </a:lnTo>
                    <a:lnTo>
                      <a:pt x="238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6" name="Google Shape;726;p24"/>
            <p:cNvGrpSpPr/>
            <p:nvPr/>
          </p:nvGrpSpPr>
          <p:grpSpPr>
            <a:xfrm flipH="1">
              <a:off x="6149980" y="-661273"/>
              <a:ext cx="2817846" cy="4069237"/>
              <a:chOff x="278245" y="-184325"/>
              <a:chExt cx="2358228" cy="3405504"/>
            </a:xfrm>
          </p:grpSpPr>
          <p:grpSp>
            <p:nvGrpSpPr>
              <p:cNvPr id="727" name="Google Shape;727;p24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728" name="Google Shape;728;p24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rect b="b" l="l" r="r" t="t"/>
                  <a:pathLst>
                    <a:path extrusionOk="0" h="4780" w="4781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9" name="Google Shape;729;p24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rect b="b" l="l" r="r" t="t"/>
                  <a:pathLst>
                    <a:path extrusionOk="0" h="1177" w="1372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0" name="Google Shape;730;p24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rect b="b" l="l" r="r" t="t"/>
                  <a:pathLst>
                    <a:path extrusionOk="0" h="34353" w="2401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1" name="Google Shape;731;p24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rect b="b" l="l" r="r" t="t"/>
                  <a:pathLst>
                    <a:path extrusionOk="0" h="14823" w="9728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2" name="Google Shape;732;p24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rect b="b" l="l" r="r" t="t"/>
                  <a:pathLst>
                    <a:path extrusionOk="0" h="8175" w="5176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33" name="Google Shape;733;p24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rect b="b" l="l" r="r" t="t"/>
                <a:pathLst>
                  <a:path extrusionOk="0" h="1177" w="1372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34" name="Google Shape;734;p24"/>
            <p:cNvSpPr/>
            <p:nvPr/>
          </p:nvSpPr>
          <p:spPr>
            <a:xfrm rot="10800000">
              <a:off x="8012311" y="-753973"/>
              <a:ext cx="1464987" cy="2586938"/>
            </a:xfrm>
            <a:custGeom>
              <a:rect b="b" l="l" r="r" t="t"/>
              <a:pathLst>
                <a:path extrusionOk="0" h="17609" w="9972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35" name="Google Shape;735;p24"/>
            <p:cNvGrpSpPr/>
            <p:nvPr/>
          </p:nvGrpSpPr>
          <p:grpSpPr>
            <a:xfrm>
              <a:off x="7560791" y="3580603"/>
              <a:ext cx="3173104" cy="4402627"/>
              <a:chOff x="2132995" y="960308"/>
              <a:chExt cx="496177" cy="688438"/>
            </a:xfrm>
          </p:grpSpPr>
          <p:sp>
            <p:nvSpPr>
              <p:cNvPr id="736" name="Google Shape;736;p24"/>
              <p:cNvSpPr/>
              <p:nvPr/>
            </p:nvSpPr>
            <p:spPr>
              <a:xfrm>
                <a:off x="2143863" y="977753"/>
                <a:ext cx="473252" cy="659302"/>
              </a:xfrm>
              <a:custGeom>
                <a:rect b="b" l="l" r="r" t="t"/>
                <a:pathLst>
                  <a:path extrusionOk="0" h="14437" w="10363">
                    <a:moveTo>
                      <a:pt x="1" y="1"/>
                    </a:moveTo>
                    <a:lnTo>
                      <a:pt x="1" y="2663"/>
                    </a:lnTo>
                    <a:lnTo>
                      <a:pt x="4926" y="2663"/>
                    </a:lnTo>
                    <a:lnTo>
                      <a:pt x="7972" y="5709"/>
                    </a:lnTo>
                    <a:lnTo>
                      <a:pt x="7972" y="12123"/>
                    </a:lnTo>
                    <a:lnTo>
                      <a:pt x="10286" y="14437"/>
                    </a:lnTo>
                    <a:lnTo>
                      <a:pt x="10362" y="14352"/>
                    </a:lnTo>
                    <a:lnTo>
                      <a:pt x="8083" y="12081"/>
                    </a:lnTo>
                    <a:lnTo>
                      <a:pt x="8083" y="5658"/>
                    </a:lnTo>
                    <a:lnTo>
                      <a:pt x="4995" y="2561"/>
                    </a:lnTo>
                    <a:lnTo>
                      <a:pt x="4978" y="2544"/>
                    </a:lnTo>
                    <a:lnTo>
                      <a:pt x="120" y="2544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24"/>
              <p:cNvSpPr/>
              <p:nvPr/>
            </p:nvSpPr>
            <p:spPr>
              <a:xfrm>
                <a:off x="2401063" y="1126948"/>
                <a:ext cx="81608" cy="81608"/>
              </a:xfrm>
              <a:custGeom>
                <a:rect b="b" l="l" r="r" t="t"/>
                <a:pathLst>
                  <a:path extrusionOk="0" h="1787" w="1787">
                    <a:moveTo>
                      <a:pt x="1" y="0"/>
                    </a:moveTo>
                    <a:lnTo>
                      <a:pt x="1" y="511"/>
                    </a:lnTo>
                    <a:lnTo>
                      <a:pt x="639" y="1149"/>
                    </a:lnTo>
                    <a:lnTo>
                      <a:pt x="1277" y="1787"/>
                    </a:lnTo>
                    <a:lnTo>
                      <a:pt x="1787" y="1787"/>
                    </a:lnTo>
                    <a:lnTo>
                      <a:pt x="894" y="89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24"/>
              <p:cNvSpPr/>
              <p:nvPr/>
            </p:nvSpPr>
            <p:spPr>
              <a:xfrm>
                <a:off x="2132995" y="960308"/>
                <a:ext cx="23610" cy="20231"/>
              </a:xfrm>
              <a:custGeom>
                <a:rect b="b" l="l" r="r" t="t"/>
                <a:pathLst>
                  <a:path extrusionOk="0" h="443" w="517">
                    <a:moveTo>
                      <a:pt x="298" y="119"/>
                    </a:moveTo>
                    <a:cubicBezTo>
                      <a:pt x="409" y="145"/>
                      <a:pt x="409" y="298"/>
                      <a:pt x="298" y="332"/>
                    </a:cubicBezTo>
                    <a:cubicBezTo>
                      <a:pt x="196" y="298"/>
                      <a:pt x="196" y="145"/>
                      <a:pt x="298" y="119"/>
                    </a:cubicBezTo>
                    <a:close/>
                    <a:moveTo>
                      <a:pt x="295" y="0"/>
                    </a:moveTo>
                    <a:cubicBezTo>
                      <a:pt x="240" y="0"/>
                      <a:pt x="184" y="21"/>
                      <a:pt x="137" y="68"/>
                    </a:cubicBezTo>
                    <a:cubicBezTo>
                      <a:pt x="1" y="204"/>
                      <a:pt x="103" y="442"/>
                      <a:pt x="298" y="442"/>
                    </a:cubicBezTo>
                    <a:cubicBezTo>
                      <a:pt x="418" y="434"/>
                      <a:pt x="511" y="340"/>
                      <a:pt x="511" y="230"/>
                    </a:cubicBezTo>
                    <a:cubicBezTo>
                      <a:pt x="517" y="92"/>
                      <a:pt x="41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24"/>
              <p:cNvSpPr/>
              <p:nvPr/>
            </p:nvSpPr>
            <p:spPr>
              <a:xfrm>
                <a:off x="2605425" y="1628651"/>
                <a:ext cx="23747" cy="20094"/>
              </a:xfrm>
              <a:custGeom>
                <a:rect b="b" l="l" r="r" t="t"/>
                <a:pathLst>
                  <a:path extrusionOk="0" h="440" w="520">
                    <a:moveTo>
                      <a:pt x="298" y="116"/>
                    </a:moveTo>
                    <a:cubicBezTo>
                      <a:pt x="358" y="116"/>
                      <a:pt x="409" y="167"/>
                      <a:pt x="400" y="227"/>
                    </a:cubicBezTo>
                    <a:cubicBezTo>
                      <a:pt x="400" y="290"/>
                      <a:pt x="348" y="331"/>
                      <a:pt x="294" y="331"/>
                    </a:cubicBezTo>
                    <a:cubicBezTo>
                      <a:pt x="269" y="331"/>
                      <a:pt x="243" y="322"/>
                      <a:pt x="221" y="303"/>
                    </a:cubicBezTo>
                    <a:cubicBezTo>
                      <a:pt x="153" y="235"/>
                      <a:pt x="204" y="116"/>
                      <a:pt x="298" y="116"/>
                    </a:cubicBezTo>
                    <a:close/>
                    <a:moveTo>
                      <a:pt x="299" y="1"/>
                    </a:moveTo>
                    <a:cubicBezTo>
                      <a:pt x="244" y="1"/>
                      <a:pt x="189" y="21"/>
                      <a:pt x="145" y="65"/>
                    </a:cubicBezTo>
                    <a:cubicBezTo>
                      <a:pt x="0" y="201"/>
                      <a:pt x="102" y="439"/>
                      <a:pt x="298" y="439"/>
                    </a:cubicBezTo>
                    <a:cubicBezTo>
                      <a:pt x="417" y="439"/>
                      <a:pt x="519" y="337"/>
                      <a:pt x="519" y="218"/>
                    </a:cubicBezTo>
                    <a:cubicBezTo>
                      <a:pt x="519" y="86"/>
                      <a:pt x="411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24"/>
              <p:cNvSpPr/>
              <p:nvPr/>
            </p:nvSpPr>
            <p:spPr>
              <a:xfrm>
                <a:off x="2145827" y="1025155"/>
                <a:ext cx="122024" cy="71515"/>
              </a:xfrm>
              <a:custGeom>
                <a:rect b="b" l="l" r="r" t="t"/>
                <a:pathLst>
                  <a:path extrusionOk="0" h="1566" w="2672">
                    <a:moveTo>
                      <a:pt x="34" y="1"/>
                    </a:moveTo>
                    <a:lnTo>
                      <a:pt x="0" y="26"/>
                    </a:lnTo>
                    <a:lnTo>
                      <a:pt x="800" y="826"/>
                    </a:lnTo>
                    <a:lnTo>
                      <a:pt x="1898" y="826"/>
                    </a:lnTo>
                    <a:lnTo>
                      <a:pt x="2638" y="1566"/>
                    </a:lnTo>
                    <a:lnTo>
                      <a:pt x="2672" y="1532"/>
                    </a:lnTo>
                    <a:lnTo>
                      <a:pt x="1923" y="783"/>
                    </a:lnTo>
                    <a:lnTo>
                      <a:pt x="817" y="783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41" name="Google Shape;741;p24"/>
          <p:cNvGrpSpPr/>
          <p:nvPr/>
        </p:nvGrpSpPr>
        <p:grpSpPr>
          <a:xfrm>
            <a:off x="-2749105" y="-2045480"/>
            <a:ext cx="6654696" cy="9234460"/>
            <a:chOff x="-2596705" y="-2045480"/>
            <a:chExt cx="6654696" cy="9234460"/>
          </a:xfrm>
        </p:grpSpPr>
        <p:grpSp>
          <p:nvGrpSpPr>
            <p:cNvPr id="742" name="Google Shape;742;p24"/>
            <p:cNvGrpSpPr/>
            <p:nvPr/>
          </p:nvGrpSpPr>
          <p:grpSpPr>
            <a:xfrm flipH="1">
              <a:off x="722369" y="491148"/>
              <a:ext cx="801674" cy="397824"/>
              <a:chOff x="1622300" y="2291700"/>
              <a:chExt cx="118800" cy="58950"/>
            </a:xfrm>
          </p:grpSpPr>
          <p:sp>
            <p:nvSpPr>
              <p:cNvPr id="743" name="Google Shape;743;p24"/>
              <p:cNvSpPr/>
              <p:nvPr/>
            </p:nvSpPr>
            <p:spPr>
              <a:xfrm>
                <a:off x="1672825" y="2291800"/>
                <a:ext cx="17950" cy="17825"/>
              </a:xfrm>
              <a:custGeom>
                <a:rect b="b" l="l" r="r" t="t"/>
                <a:pathLst>
                  <a:path extrusionOk="0" h="713" w="718">
                    <a:moveTo>
                      <a:pt x="101" y="0"/>
                    </a:moveTo>
                    <a:lnTo>
                      <a:pt x="1" y="96"/>
                    </a:lnTo>
                    <a:lnTo>
                      <a:pt x="621" y="713"/>
                    </a:lnTo>
                    <a:lnTo>
                      <a:pt x="717" y="617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24"/>
              <p:cNvSpPr/>
              <p:nvPr/>
            </p:nvSpPr>
            <p:spPr>
              <a:xfrm>
                <a:off x="1672825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21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7" y="100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24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97" y="0"/>
                    </a:moveTo>
                    <a:lnTo>
                      <a:pt x="1" y="100"/>
                    </a:lnTo>
                    <a:lnTo>
                      <a:pt x="617" y="717"/>
                    </a:lnTo>
                    <a:lnTo>
                      <a:pt x="718" y="621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24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17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8" y="100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24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rect b="b" l="l" r="r" t="t"/>
                <a:pathLst>
                  <a:path extrusionOk="0" h="717" w="713">
                    <a:moveTo>
                      <a:pt x="96" y="0"/>
                    </a:moveTo>
                    <a:lnTo>
                      <a:pt x="0" y="96"/>
                    </a:lnTo>
                    <a:lnTo>
                      <a:pt x="617" y="717"/>
                    </a:lnTo>
                    <a:lnTo>
                      <a:pt x="713" y="617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24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rect b="b" l="l" r="r" t="t"/>
                <a:pathLst>
                  <a:path extrusionOk="0" h="717" w="713">
                    <a:moveTo>
                      <a:pt x="617" y="0"/>
                    </a:moveTo>
                    <a:lnTo>
                      <a:pt x="0" y="617"/>
                    </a:lnTo>
                    <a:lnTo>
                      <a:pt x="96" y="717"/>
                    </a:lnTo>
                    <a:lnTo>
                      <a:pt x="713" y="96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24"/>
              <p:cNvSpPr/>
              <p:nvPr/>
            </p:nvSpPr>
            <p:spPr>
              <a:xfrm>
                <a:off x="1672525" y="2332625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101" y="0"/>
                    </a:moveTo>
                    <a:lnTo>
                      <a:pt x="1" y="100"/>
                    </a:lnTo>
                    <a:lnTo>
                      <a:pt x="621" y="717"/>
                    </a:lnTo>
                    <a:lnTo>
                      <a:pt x="717" y="621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24"/>
              <p:cNvSpPr/>
              <p:nvPr/>
            </p:nvSpPr>
            <p:spPr>
              <a:xfrm>
                <a:off x="1672525" y="2332725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21" y="0"/>
                    </a:moveTo>
                    <a:lnTo>
                      <a:pt x="1" y="617"/>
                    </a:lnTo>
                    <a:lnTo>
                      <a:pt x="101" y="717"/>
                    </a:lnTo>
                    <a:lnTo>
                      <a:pt x="717" y="96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51" name="Google Shape;751;p24"/>
            <p:cNvSpPr/>
            <p:nvPr/>
          </p:nvSpPr>
          <p:spPr>
            <a:xfrm>
              <a:off x="-2596705" y="-1246603"/>
              <a:ext cx="6654696" cy="7636707"/>
            </a:xfrm>
            <a:custGeom>
              <a:rect b="b" l="l" r="r" t="t"/>
              <a:pathLst>
                <a:path extrusionOk="0" h="82432" w="71832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52" name="Google Shape;752;p24"/>
            <p:cNvGrpSpPr/>
            <p:nvPr/>
          </p:nvGrpSpPr>
          <p:grpSpPr>
            <a:xfrm rot="10800000">
              <a:off x="-1185762" y="-2045480"/>
              <a:ext cx="2901864" cy="4211818"/>
              <a:chOff x="6769513" y="299393"/>
              <a:chExt cx="1308620" cy="1899525"/>
            </a:xfrm>
          </p:grpSpPr>
          <p:sp>
            <p:nvSpPr>
              <p:cNvPr id="753" name="Google Shape;753;p24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rect b="b" l="l" r="r" t="t"/>
                <a:pathLst>
                  <a:path extrusionOk="0" h="4564" w="4564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24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rect b="b" l="l" r="r" t="t"/>
                <a:pathLst>
                  <a:path extrusionOk="0" h="1121" w="131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24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rect b="b" l="l" r="r" t="t"/>
                <a:pathLst>
                  <a:path extrusionOk="0" h="1118" w="1122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24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rect b="b" l="l" r="r" t="t"/>
                <a:pathLst>
                  <a:path extrusionOk="0" h="32804" w="22925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24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rect b="b" l="l" r="r" t="t"/>
                <a:pathLst>
                  <a:path extrusionOk="0" h="14155" w="9288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24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rect b="b" l="l" r="r" t="t"/>
                <a:pathLst>
                  <a:path extrusionOk="0" h="7807" w="4945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59" name="Google Shape;759;p24"/>
            <p:cNvSpPr/>
            <p:nvPr/>
          </p:nvSpPr>
          <p:spPr>
            <a:xfrm rot="10800000">
              <a:off x="1102163" y="4774798"/>
              <a:ext cx="727762" cy="727762"/>
            </a:xfrm>
            <a:custGeom>
              <a:rect b="b" l="l" r="r" t="t"/>
              <a:pathLst>
                <a:path extrusionOk="0" fill="none" h="9936" w="9936">
                  <a:moveTo>
                    <a:pt x="8170" y="1770"/>
                  </a:moveTo>
                  <a:cubicBezTo>
                    <a:pt x="9936" y="3535"/>
                    <a:pt x="9936" y="6401"/>
                    <a:pt x="8170" y="8170"/>
                  </a:cubicBezTo>
                  <a:cubicBezTo>
                    <a:pt x="6401" y="9935"/>
                    <a:pt x="3535" y="9935"/>
                    <a:pt x="1770" y="8170"/>
                  </a:cubicBezTo>
                  <a:cubicBezTo>
                    <a:pt x="1" y="6401"/>
                    <a:pt x="1" y="3535"/>
                    <a:pt x="1770" y="1770"/>
                  </a:cubicBezTo>
                  <a:cubicBezTo>
                    <a:pt x="3535" y="0"/>
                    <a:pt x="6401" y="0"/>
                    <a:pt x="8170" y="177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400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60" name="Google Shape;760;p24"/>
            <p:cNvGrpSpPr/>
            <p:nvPr/>
          </p:nvGrpSpPr>
          <p:grpSpPr>
            <a:xfrm flipH="1">
              <a:off x="-1973878" y="2737381"/>
              <a:ext cx="3265346" cy="3441180"/>
              <a:chOff x="2011428" y="602777"/>
              <a:chExt cx="774292" cy="815987"/>
            </a:xfrm>
          </p:grpSpPr>
          <p:sp>
            <p:nvSpPr>
              <p:cNvPr id="761" name="Google Shape;761;p24"/>
              <p:cNvSpPr/>
              <p:nvPr/>
            </p:nvSpPr>
            <p:spPr>
              <a:xfrm>
                <a:off x="2751470" y="1215132"/>
                <a:ext cx="15618" cy="109191"/>
              </a:xfrm>
              <a:custGeom>
                <a:rect b="b" l="l" r="r" t="t"/>
                <a:pathLst>
                  <a:path extrusionOk="0" h="2391" w="342">
                    <a:moveTo>
                      <a:pt x="341" y="0"/>
                    </a:moveTo>
                    <a:lnTo>
                      <a:pt x="1" y="341"/>
                    </a:lnTo>
                    <a:lnTo>
                      <a:pt x="1" y="1191"/>
                    </a:lnTo>
                    <a:lnTo>
                      <a:pt x="1" y="2042"/>
                    </a:lnTo>
                    <a:lnTo>
                      <a:pt x="341" y="2391"/>
                    </a:lnTo>
                    <a:lnTo>
                      <a:pt x="341" y="119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24"/>
              <p:cNvSpPr/>
              <p:nvPr/>
            </p:nvSpPr>
            <p:spPr>
              <a:xfrm>
                <a:off x="2157107" y="742702"/>
                <a:ext cx="76950" cy="76995"/>
              </a:xfrm>
              <a:custGeom>
                <a:rect b="b" l="l" r="r" t="t"/>
                <a:pathLst>
                  <a:path extrusionOk="0" h="1686" w="1685">
                    <a:moveTo>
                      <a:pt x="0" y="1"/>
                    </a:moveTo>
                    <a:lnTo>
                      <a:pt x="842" y="843"/>
                    </a:lnTo>
                    <a:lnTo>
                      <a:pt x="1685" y="1685"/>
                    </a:lnTo>
                    <a:lnTo>
                      <a:pt x="1685" y="1209"/>
                    </a:lnTo>
                    <a:lnTo>
                      <a:pt x="1081" y="605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24"/>
              <p:cNvSpPr/>
              <p:nvPr/>
            </p:nvSpPr>
            <p:spPr>
              <a:xfrm>
                <a:off x="2011428" y="602777"/>
                <a:ext cx="37310" cy="32013"/>
              </a:xfrm>
              <a:custGeom>
                <a:rect b="b" l="l" r="r" t="t"/>
                <a:pathLst>
                  <a:path extrusionOk="0" h="701" w="817">
                    <a:moveTo>
                      <a:pt x="468" y="181"/>
                    </a:moveTo>
                    <a:cubicBezTo>
                      <a:pt x="561" y="181"/>
                      <a:pt x="630" y="258"/>
                      <a:pt x="630" y="351"/>
                    </a:cubicBezTo>
                    <a:cubicBezTo>
                      <a:pt x="630" y="448"/>
                      <a:pt x="549" y="514"/>
                      <a:pt x="466" y="514"/>
                    </a:cubicBezTo>
                    <a:cubicBezTo>
                      <a:pt x="425" y="514"/>
                      <a:pt x="383" y="498"/>
                      <a:pt x="349" y="462"/>
                    </a:cubicBezTo>
                    <a:cubicBezTo>
                      <a:pt x="247" y="360"/>
                      <a:pt x="323" y="181"/>
                      <a:pt x="468" y="181"/>
                    </a:cubicBezTo>
                    <a:close/>
                    <a:moveTo>
                      <a:pt x="468" y="0"/>
                    </a:moveTo>
                    <a:cubicBezTo>
                      <a:pt x="381" y="0"/>
                      <a:pt x="293" y="33"/>
                      <a:pt x="221" y="105"/>
                    </a:cubicBezTo>
                    <a:cubicBezTo>
                      <a:pt x="0" y="317"/>
                      <a:pt x="153" y="700"/>
                      <a:pt x="468" y="700"/>
                    </a:cubicBezTo>
                    <a:cubicBezTo>
                      <a:pt x="664" y="700"/>
                      <a:pt x="817" y="538"/>
                      <a:pt x="817" y="351"/>
                    </a:cubicBezTo>
                    <a:cubicBezTo>
                      <a:pt x="817" y="139"/>
                      <a:pt x="646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24"/>
              <p:cNvSpPr/>
              <p:nvPr/>
            </p:nvSpPr>
            <p:spPr>
              <a:xfrm>
                <a:off x="2748364" y="1386751"/>
                <a:ext cx="37356" cy="32013"/>
              </a:xfrm>
              <a:custGeom>
                <a:rect b="b" l="l" r="r" t="t"/>
                <a:pathLst>
                  <a:path extrusionOk="0" h="701" w="818">
                    <a:moveTo>
                      <a:pt x="469" y="190"/>
                    </a:moveTo>
                    <a:cubicBezTo>
                      <a:pt x="562" y="190"/>
                      <a:pt x="630" y="258"/>
                      <a:pt x="630" y="351"/>
                    </a:cubicBezTo>
                    <a:cubicBezTo>
                      <a:pt x="630" y="450"/>
                      <a:pt x="547" y="517"/>
                      <a:pt x="462" y="517"/>
                    </a:cubicBezTo>
                    <a:cubicBezTo>
                      <a:pt x="422" y="517"/>
                      <a:pt x="382" y="503"/>
                      <a:pt x="350" y="470"/>
                    </a:cubicBezTo>
                    <a:cubicBezTo>
                      <a:pt x="247" y="360"/>
                      <a:pt x="324" y="190"/>
                      <a:pt x="469" y="190"/>
                    </a:cubicBezTo>
                    <a:close/>
                    <a:moveTo>
                      <a:pt x="468" y="0"/>
                    </a:moveTo>
                    <a:cubicBezTo>
                      <a:pt x="382" y="0"/>
                      <a:pt x="294" y="33"/>
                      <a:pt x="222" y="105"/>
                    </a:cubicBezTo>
                    <a:cubicBezTo>
                      <a:pt x="1" y="326"/>
                      <a:pt x="154" y="700"/>
                      <a:pt x="469" y="700"/>
                    </a:cubicBezTo>
                    <a:cubicBezTo>
                      <a:pt x="664" y="700"/>
                      <a:pt x="817" y="547"/>
                      <a:pt x="817" y="351"/>
                    </a:cubicBezTo>
                    <a:cubicBezTo>
                      <a:pt x="817" y="139"/>
                      <a:pt x="647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24"/>
              <p:cNvSpPr/>
              <p:nvPr/>
            </p:nvSpPr>
            <p:spPr>
              <a:xfrm>
                <a:off x="2036271" y="623829"/>
                <a:ext cx="737804" cy="767351"/>
              </a:xfrm>
              <a:custGeom>
                <a:rect b="b" l="l" r="r" t="t"/>
                <a:pathLst>
                  <a:path extrusionOk="0" h="16803" w="16156">
                    <a:moveTo>
                      <a:pt x="137" y="1"/>
                    </a:moveTo>
                    <a:lnTo>
                      <a:pt x="0" y="128"/>
                    </a:lnTo>
                    <a:lnTo>
                      <a:pt x="5173" y="5301"/>
                    </a:lnTo>
                    <a:lnTo>
                      <a:pt x="5198" y="5326"/>
                    </a:lnTo>
                    <a:lnTo>
                      <a:pt x="9035" y="5326"/>
                    </a:lnTo>
                    <a:lnTo>
                      <a:pt x="15968" y="12259"/>
                    </a:lnTo>
                    <a:lnTo>
                      <a:pt x="15968" y="16802"/>
                    </a:lnTo>
                    <a:lnTo>
                      <a:pt x="16155" y="16802"/>
                    </a:lnTo>
                    <a:lnTo>
                      <a:pt x="16155" y="12183"/>
                    </a:lnTo>
                    <a:lnTo>
                      <a:pt x="9137" y="5165"/>
                    </a:lnTo>
                    <a:lnTo>
                      <a:pt x="9111" y="5139"/>
                    </a:lnTo>
                    <a:lnTo>
                      <a:pt x="5275" y="5139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24"/>
              <p:cNvSpPr/>
              <p:nvPr/>
            </p:nvSpPr>
            <p:spPr>
              <a:xfrm>
                <a:off x="2506326" y="916786"/>
                <a:ext cx="196233" cy="195822"/>
              </a:xfrm>
              <a:custGeom>
                <a:rect b="b" l="l" r="r" t="t"/>
                <a:pathLst>
                  <a:path extrusionOk="0" h="4288" w="4297">
                    <a:moveTo>
                      <a:pt x="1" y="0"/>
                    </a:moveTo>
                    <a:lnTo>
                      <a:pt x="1" y="77"/>
                    </a:lnTo>
                    <a:lnTo>
                      <a:pt x="1898" y="77"/>
                    </a:lnTo>
                    <a:lnTo>
                      <a:pt x="4220" y="2399"/>
                    </a:lnTo>
                    <a:lnTo>
                      <a:pt x="4220" y="4288"/>
                    </a:lnTo>
                    <a:lnTo>
                      <a:pt x="4297" y="4288"/>
                    </a:lnTo>
                    <a:lnTo>
                      <a:pt x="4297" y="2374"/>
                    </a:lnTo>
                    <a:lnTo>
                      <a:pt x="19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7" name="Google Shape;767;p24"/>
            <p:cNvGrpSpPr/>
            <p:nvPr/>
          </p:nvGrpSpPr>
          <p:grpSpPr>
            <a:xfrm rot="-5400000">
              <a:off x="-1256153" y="3835717"/>
              <a:ext cx="3265346" cy="3441180"/>
              <a:chOff x="2011428" y="602777"/>
              <a:chExt cx="774292" cy="815987"/>
            </a:xfrm>
          </p:grpSpPr>
          <p:sp>
            <p:nvSpPr>
              <p:cNvPr id="768" name="Google Shape;768;p24"/>
              <p:cNvSpPr/>
              <p:nvPr/>
            </p:nvSpPr>
            <p:spPr>
              <a:xfrm>
                <a:off x="2751470" y="1215132"/>
                <a:ext cx="15618" cy="109191"/>
              </a:xfrm>
              <a:custGeom>
                <a:rect b="b" l="l" r="r" t="t"/>
                <a:pathLst>
                  <a:path extrusionOk="0" h="2391" w="342">
                    <a:moveTo>
                      <a:pt x="341" y="0"/>
                    </a:moveTo>
                    <a:lnTo>
                      <a:pt x="1" y="341"/>
                    </a:lnTo>
                    <a:lnTo>
                      <a:pt x="1" y="1191"/>
                    </a:lnTo>
                    <a:lnTo>
                      <a:pt x="1" y="2042"/>
                    </a:lnTo>
                    <a:lnTo>
                      <a:pt x="341" y="2391"/>
                    </a:lnTo>
                    <a:lnTo>
                      <a:pt x="341" y="119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24"/>
              <p:cNvSpPr/>
              <p:nvPr/>
            </p:nvSpPr>
            <p:spPr>
              <a:xfrm>
                <a:off x="2157107" y="742702"/>
                <a:ext cx="76950" cy="76995"/>
              </a:xfrm>
              <a:custGeom>
                <a:rect b="b" l="l" r="r" t="t"/>
                <a:pathLst>
                  <a:path extrusionOk="0" h="1686" w="1685">
                    <a:moveTo>
                      <a:pt x="0" y="1"/>
                    </a:moveTo>
                    <a:lnTo>
                      <a:pt x="842" y="843"/>
                    </a:lnTo>
                    <a:lnTo>
                      <a:pt x="1685" y="1685"/>
                    </a:lnTo>
                    <a:lnTo>
                      <a:pt x="1685" y="1209"/>
                    </a:lnTo>
                    <a:lnTo>
                      <a:pt x="1081" y="605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24"/>
              <p:cNvSpPr/>
              <p:nvPr/>
            </p:nvSpPr>
            <p:spPr>
              <a:xfrm>
                <a:off x="2011428" y="602777"/>
                <a:ext cx="37310" cy="32013"/>
              </a:xfrm>
              <a:custGeom>
                <a:rect b="b" l="l" r="r" t="t"/>
                <a:pathLst>
                  <a:path extrusionOk="0" h="701" w="817">
                    <a:moveTo>
                      <a:pt x="468" y="181"/>
                    </a:moveTo>
                    <a:cubicBezTo>
                      <a:pt x="561" y="181"/>
                      <a:pt x="630" y="258"/>
                      <a:pt x="630" y="351"/>
                    </a:cubicBezTo>
                    <a:cubicBezTo>
                      <a:pt x="630" y="448"/>
                      <a:pt x="549" y="514"/>
                      <a:pt x="466" y="514"/>
                    </a:cubicBezTo>
                    <a:cubicBezTo>
                      <a:pt x="425" y="514"/>
                      <a:pt x="383" y="498"/>
                      <a:pt x="349" y="462"/>
                    </a:cubicBezTo>
                    <a:cubicBezTo>
                      <a:pt x="247" y="360"/>
                      <a:pt x="323" y="181"/>
                      <a:pt x="468" y="181"/>
                    </a:cubicBezTo>
                    <a:close/>
                    <a:moveTo>
                      <a:pt x="468" y="0"/>
                    </a:moveTo>
                    <a:cubicBezTo>
                      <a:pt x="381" y="0"/>
                      <a:pt x="293" y="33"/>
                      <a:pt x="221" y="105"/>
                    </a:cubicBezTo>
                    <a:cubicBezTo>
                      <a:pt x="0" y="317"/>
                      <a:pt x="153" y="700"/>
                      <a:pt x="468" y="700"/>
                    </a:cubicBezTo>
                    <a:cubicBezTo>
                      <a:pt x="664" y="700"/>
                      <a:pt x="817" y="538"/>
                      <a:pt x="817" y="351"/>
                    </a:cubicBezTo>
                    <a:cubicBezTo>
                      <a:pt x="817" y="139"/>
                      <a:pt x="646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24"/>
              <p:cNvSpPr/>
              <p:nvPr/>
            </p:nvSpPr>
            <p:spPr>
              <a:xfrm>
                <a:off x="2748364" y="1386751"/>
                <a:ext cx="37356" cy="32013"/>
              </a:xfrm>
              <a:custGeom>
                <a:rect b="b" l="l" r="r" t="t"/>
                <a:pathLst>
                  <a:path extrusionOk="0" h="701" w="818">
                    <a:moveTo>
                      <a:pt x="469" y="190"/>
                    </a:moveTo>
                    <a:cubicBezTo>
                      <a:pt x="562" y="190"/>
                      <a:pt x="630" y="258"/>
                      <a:pt x="630" y="351"/>
                    </a:cubicBezTo>
                    <a:cubicBezTo>
                      <a:pt x="630" y="450"/>
                      <a:pt x="547" y="517"/>
                      <a:pt x="462" y="517"/>
                    </a:cubicBezTo>
                    <a:cubicBezTo>
                      <a:pt x="422" y="517"/>
                      <a:pt x="382" y="503"/>
                      <a:pt x="350" y="470"/>
                    </a:cubicBezTo>
                    <a:cubicBezTo>
                      <a:pt x="247" y="360"/>
                      <a:pt x="324" y="190"/>
                      <a:pt x="469" y="190"/>
                    </a:cubicBezTo>
                    <a:close/>
                    <a:moveTo>
                      <a:pt x="468" y="0"/>
                    </a:moveTo>
                    <a:cubicBezTo>
                      <a:pt x="382" y="0"/>
                      <a:pt x="294" y="33"/>
                      <a:pt x="222" y="105"/>
                    </a:cubicBezTo>
                    <a:cubicBezTo>
                      <a:pt x="1" y="326"/>
                      <a:pt x="154" y="700"/>
                      <a:pt x="469" y="700"/>
                    </a:cubicBezTo>
                    <a:cubicBezTo>
                      <a:pt x="664" y="700"/>
                      <a:pt x="817" y="547"/>
                      <a:pt x="817" y="351"/>
                    </a:cubicBezTo>
                    <a:cubicBezTo>
                      <a:pt x="817" y="139"/>
                      <a:pt x="647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24"/>
              <p:cNvSpPr/>
              <p:nvPr/>
            </p:nvSpPr>
            <p:spPr>
              <a:xfrm>
                <a:off x="2036271" y="623829"/>
                <a:ext cx="737804" cy="767351"/>
              </a:xfrm>
              <a:custGeom>
                <a:rect b="b" l="l" r="r" t="t"/>
                <a:pathLst>
                  <a:path extrusionOk="0" h="16803" w="16156">
                    <a:moveTo>
                      <a:pt x="137" y="1"/>
                    </a:moveTo>
                    <a:lnTo>
                      <a:pt x="0" y="128"/>
                    </a:lnTo>
                    <a:lnTo>
                      <a:pt x="5173" y="5301"/>
                    </a:lnTo>
                    <a:lnTo>
                      <a:pt x="5198" y="5326"/>
                    </a:lnTo>
                    <a:lnTo>
                      <a:pt x="9035" y="5326"/>
                    </a:lnTo>
                    <a:lnTo>
                      <a:pt x="15968" y="12259"/>
                    </a:lnTo>
                    <a:lnTo>
                      <a:pt x="15968" y="16802"/>
                    </a:lnTo>
                    <a:lnTo>
                      <a:pt x="16155" y="16802"/>
                    </a:lnTo>
                    <a:lnTo>
                      <a:pt x="16155" y="12183"/>
                    </a:lnTo>
                    <a:lnTo>
                      <a:pt x="9137" y="5165"/>
                    </a:lnTo>
                    <a:lnTo>
                      <a:pt x="9111" y="5139"/>
                    </a:lnTo>
                    <a:lnTo>
                      <a:pt x="5275" y="5139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24"/>
              <p:cNvSpPr/>
              <p:nvPr/>
            </p:nvSpPr>
            <p:spPr>
              <a:xfrm>
                <a:off x="2506326" y="916786"/>
                <a:ext cx="196233" cy="195822"/>
              </a:xfrm>
              <a:custGeom>
                <a:rect b="b" l="l" r="r" t="t"/>
                <a:pathLst>
                  <a:path extrusionOk="0" h="4288" w="4297">
                    <a:moveTo>
                      <a:pt x="1" y="0"/>
                    </a:moveTo>
                    <a:lnTo>
                      <a:pt x="1" y="77"/>
                    </a:lnTo>
                    <a:lnTo>
                      <a:pt x="1898" y="77"/>
                    </a:lnTo>
                    <a:lnTo>
                      <a:pt x="4220" y="2399"/>
                    </a:lnTo>
                    <a:lnTo>
                      <a:pt x="4220" y="4288"/>
                    </a:lnTo>
                    <a:lnTo>
                      <a:pt x="4297" y="4288"/>
                    </a:lnTo>
                    <a:lnTo>
                      <a:pt x="4297" y="2374"/>
                    </a:lnTo>
                    <a:lnTo>
                      <a:pt x="19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74" name="Google Shape;774;p24"/>
          <p:cNvSpPr txBox="1"/>
          <p:nvPr>
            <p:ph type="title"/>
          </p:nvPr>
        </p:nvSpPr>
        <p:spPr>
          <a:xfrm>
            <a:off x="2646000" y="491162"/>
            <a:ext cx="3852000" cy="9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75" name="Google Shape;775;p24"/>
          <p:cNvSpPr txBox="1"/>
          <p:nvPr>
            <p:ph idx="1" type="subTitle"/>
          </p:nvPr>
        </p:nvSpPr>
        <p:spPr>
          <a:xfrm>
            <a:off x="2646000" y="1407566"/>
            <a:ext cx="3852000" cy="101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76" name="Google Shape;776;p24"/>
          <p:cNvSpPr txBox="1"/>
          <p:nvPr/>
        </p:nvSpPr>
        <p:spPr>
          <a:xfrm>
            <a:off x="2779350" y="3548507"/>
            <a:ext cx="35853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24"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" name="Google Shape;778;p25"/>
          <p:cNvGrpSpPr/>
          <p:nvPr/>
        </p:nvGrpSpPr>
        <p:grpSpPr>
          <a:xfrm>
            <a:off x="-1296571" y="-620648"/>
            <a:ext cx="3482238" cy="4516379"/>
            <a:chOff x="-1296571" y="-620648"/>
            <a:chExt cx="3482238" cy="4516379"/>
          </a:xfrm>
        </p:grpSpPr>
        <p:sp>
          <p:nvSpPr>
            <p:cNvPr id="779" name="Google Shape;779;p25"/>
            <p:cNvSpPr/>
            <p:nvPr/>
          </p:nvSpPr>
          <p:spPr>
            <a:xfrm>
              <a:off x="-1296571" y="0"/>
              <a:ext cx="3031826" cy="2004580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80" name="Google Shape;780;p25"/>
            <p:cNvGrpSpPr/>
            <p:nvPr/>
          </p:nvGrpSpPr>
          <p:grpSpPr>
            <a:xfrm>
              <a:off x="-941814" y="-620648"/>
              <a:ext cx="3127481" cy="4516379"/>
              <a:chOff x="278245" y="-184325"/>
              <a:chExt cx="2358228" cy="3405504"/>
            </a:xfrm>
          </p:grpSpPr>
          <p:grpSp>
            <p:nvGrpSpPr>
              <p:cNvPr id="781" name="Google Shape;781;p25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782" name="Google Shape;782;p25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rect b="b" l="l" r="r" t="t"/>
                  <a:pathLst>
                    <a:path extrusionOk="0" h="4780" w="4781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3" name="Google Shape;783;p25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rect b="b" l="l" r="r" t="t"/>
                  <a:pathLst>
                    <a:path extrusionOk="0" h="1177" w="1372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4" name="Google Shape;784;p25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rect b="b" l="l" r="r" t="t"/>
                  <a:pathLst>
                    <a:path extrusionOk="0" h="34353" w="2401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5" name="Google Shape;785;p25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rect b="b" l="l" r="r" t="t"/>
                  <a:pathLst>
                    <a:path extrusionOk="0" h="14823" w="9728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6" name="Google Shape;786;p25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rect b="b" l="l" r="r" t="t"/>
                  <a:pathLst>
                    <a:path extrusionOk="0" h="8175" w="5176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87" name="Google Shape;787;p25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rect b="b" l="l" r="r" t="t"/>
                <a:pathLst>
                  <a:path extrusionOk="0" h="1177" w="1372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88" name="Google Shape;788;p25"/>
          <p:cNvGrpSpPr/>
          <p:nvPr/>
        </p:nvGrpSpPr>
        <p:grpSpPr>
          <a:xfrm>
            <a:off x="5245253" y="-441860"/>
            <a:ext cx="6654696" cy="9380356"/>
            <a:chOff x="5245253" y="-441860"/>
            <a:chExt cx="6654696" cy="9380356"/>
          </a:xfrm>
        </p:grpSpPr>
        <p:sp>
          <p:nvSpPr>
            <p:cNvPr id="789" name="Google Shape;789;p25"/>
            <p:cNvSpPr/>
            <p:nvPr/>
          </p:nvSpPr>
          <p:spPr>
            <a:xfrm flipH="1" rot="10800000">
              <a:off x="5245253" y="1301790"/>
              <a:ext cx="6654696" cy="7636707"/>
            </a:xfrm>
            <a:custGeom>
              <a:rect b="b" l="l" r="r" t="t"/>
              <a:pathLst>
                <a:path extrusionOk="0" h="82432" w="71832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90" name="Google Shape;790;p25"/>
            <p:cNvGrpSpPr/>
            <p:nvPr/>
          </p:nvGrpSpPr>
          <p:grpSpPr>
            <a:xfrm flipH="1">
              <a:off x="8418770" y="-441860"/>
              <a:ext cx="2708843" cy="3931638"/>
              <a:chOff x="6769513" y="299393"/>
              <a:chExt cx="1308620" cy="1899525"/>
            </a:xfrm>
          </p:grpSpPr>
          <p:sp>
            <p:nvSpPr>
              <p:cNvPr id="791" name="Google Shape;791;p25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rect b="b" l="l" r="r" t="t"/>
                <a:pathLst>
                  <a:path extrusionOk="0" h="4564" w="4564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25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rect b="b" l="l" r="r" t="t"/>
                <a:pathLst>
                  <a:path extrusionOk="0" h="1121" w="131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25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rect b="b" l="l" r="r" t="t"/>
                <a:pathLst>
                  <a:path extrusionOk="0" h="1118" w="1122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25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rect b="b" l="l" r="r" t="t"/>
                <a:pathLst>
                  <a:path extrusionOk="0" h="32804" w="22925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25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rect b="b" l="l" r="r" t="t"/>
                <a:pathLst>
                  <a:path extrusionOk="0" h="14155" w="9288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25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rect b="b" l="l" r="r" t="t"/>
                <a:pathLst>
                  <a:path extrusionOk="0" h="7807" w="4945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97" name="Google Shape;797;p25"/>
            <p:cNvSpPr/>
            <p:nvPr/>
          </p:nvSpPr>
          <p:spPr>
            <a:xfrm flipH="1" rot="10800000">
              <a:off x="8322117" y="3604890"/>
              <a:ext cx="1464987" cy="2586938"/>
            </a:xfrm>
            <a:custGeom>
              <a:rect b="b" l="l" r="r" t="t"/>
              <a:pathLst>
                <a:path extrusionOk="0" h="17609" w="9972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5"/>
            <p:cNvSpPr/>
            <p:nvPr/>
          </p:nvSpPr>
          <p:spPr>
            <a:xfrm flipH="1" rot="10800000">
              <a:off x="8796218" y="3575323"/>
              <a:ext cx="727762" cy="727762"/>
            </a:xfrm>
            <a:custGeom>
              <a:rect b="b" l="l" r="r" t="t"/>
              <a:pathLst>
                <a:path extrusionOk="0" fill="none" h="9936" w="9936">
                  <a:moveTo>
                    <a:pt x="8170" y="1770"/>
                  </a:moveTo>
                  <a:cubicBezTo>
                    <a:pt x="9936" y="3535"/>
                    <a:pt x="9936" y="6401"/>
                    <a:pt x="8170" y="8170"/>
                  </a:cubicBezTo>
                  <a:cubicBezTo>
                    <a:pt x="6401" y="9935"/>
                    <a:pt x="3535" y="9935"/>
                    <a:pt x="1770" y="8170"/>
                  </a:cubicBezTo>
                  <a:cubicBezTo>
                    <a:pt x="1" y="6401"/>
                    <a:pt x="1" y="3535"/>
                    <a:pt x="1770" y="1770"/>
                  </a:cubicBezTo>
                  <a:cubicBezTo>
                    <a:pt x="3535" y="0"/>
                    <a:pt x="6401" y="0"/>
                    <a:pt x="8170" y="177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400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5"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0" name="Google Shape;800;p26"/>
          <p:cNvGrpSpPr/>
          <p:nvPr/>
        </p:nvGrpSpPr>
        <p:grpSpPr>
          <a:xfrm flipH="1" rot="10800000">
            <a:off x="8002875" y="-893617"/>
            <a:ext cx="1599393" cy="2188720"/>
            <a:chOff x="8051125" y="4018221"/>
            <a:chExt cx="1599393" cy="2188720"/>
          </a:xfrm>
        </p:grpSpPr>
        <p:sp>
          <p:nvSpPr>
            <p:cNvPr id="801" name="Google Shape;801;p26"/>
            <p:cNvSpPr/>
            <p:nvPr/>
          </p:nvSpPr>
          <p:spPr>
            <a:xfrm>
              <a:off x="8051125" y="4157250"/>
              <a:ext cx="1311339" cy="1311189"/>
            </a:xfrm>
            <a:custGeom>
              <a:rect b="b" l="l" r="r" t="t"/>
              <a:pathLst>
                <a:path extrusionOk="0" h="8762" w="8763">
                  <a:moveTo>
                    <a:pt x="8762" y="1"/>
                  </a:moveTo>
                  <a:lnTo>
                    <a:pt x="4382" y="4381"/>
                  </a:lnTo>
                  <a:lnTo>
                    <a:pt x="1" y="8762"/>
                  </a:lnTo>
                  <a:lnTo>
                    <a:pt x="2496" y="8762"/>
                  </a:lnTo>
                  <a:lnTo>
                    <a:pt x="5602" y="5657"/>
                  </a:lnTo>
                  <a:lnTo>
                    <a:pt x="8762" y="2496"/>
                  </a:lnTo>
                  <a:lnTo>
                    <a:pt x="87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02" name="Google Shape;802;p26"/>
            <p:cNvGrpSpPr/>
            <p:nvPr/>
          </p:nvGrpSpPr>
          <p:grpSpPr>
            <a:xfrm>
              <a:off x="8421632" y="4018221"/>
              <a:ext cx="1228886" cy="2188720"/>
              <a:chOff x="8389396" y="1055350"/>
              <a:chExt cx="1228886" cy="2188720"/>
            </a:xfrm>
          </p:grpSpPr>
          <p:sp>
            <p:nvSpPr>
              <p:cNvPr id="803" name="Google Shape;803;p26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26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rect b="b" l="l" r="r" t="t"/>
                <a:pathLst>
                  <a:path extrusionOk="0" h="1373" w="1374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05" name="Google Shape;805;p26"/>
          <p:cNvGrpSpPr/>
          <p:nvPr/>
        </p:nvGrpSpPr>
        <p:grpSpPr>
          <a:xfrm>
            <a:off x="-2361718" y="1128115"/>
            <a:ext cx="6322114" cy="7255046"/>
            <a:chOff x="-2361718" y="747115"/>
            <a:chExt cx="6322114" cy="7255046"/>
          </a:xfrm>
        </p:grpSpPr>
        <p:grpSp>
          <p:nvGrpSpPr>
            <p:cNvPr id="806" name="Google Shape;806;p26"/>
            <p:cNvGrpSpPr/>
            <p:nvPr/>
          </p:nvGrpSpPr>
          <p:grpSpPr>
            <a:xfrm rot="10800000">
              <a:off x="-2361718" y="747115"/>
              <a:ext cx="6322114" cy="7255046"/>
              <a:chOff x="-2504900" y="1005827"/>
              <a:chExt cx="6322114" cy="7255046"/>
            </a:xfrm>
          </p:grpSpPr>
          <p:sp>
            <p:nvSpPr>
              <p:cNvPr id="807" name="Google Shape;807;p26"/>
              <p:cNvSpPr/>
              <p:nvPr/>
            </p:nvSpPr>
            <p:spPr>
              <a:xfrm>
                <a:off x="-2504900" y="1005827"/>
                <a:ext cx="6322114" cy="7255046"/>
              </a:xfrm>
              <a:custGeom>
                <a:rect b="b" l="l" r="r" t="t"/>
                <a:pathLst>
                  <a:path extrusionOk="0" h="82432" w="71832">
                    <a:moveTo>
                      <a:pt x="205" y="1"/>
                    </a:moveTo>
                    <a:lnTo>
                      <a:pt x="1" y="205"/>
                    </a:lnTo>
                    <a:lnTo>
                      <a:pt x="27924" y="28129"/>
                    </a:lnTo>
                    <a:lnTo>
                      <a:pt x="27924" y="38728"/>
                    </a:lnTo>
                    <a:lnTo>
                      <a:pt x="36526" y="47330"/>
                    </a:lnTo>
                    <a:lnTo>
                      <a:pt x="45629" y="56433"/>
                    </a:lnTo>
                    <a:lnTo>
                      <a:pt x="71627" y="82431"/>
                    </a:lnTo>
                    <a:lnTo>
                      <a:pt x="71831" y="82227"/>
                    </a:lnTo>
                    <a:lnTo>
                      <a:pt x="46493" y="56889"/>
                    </a:lnTo>
                    <a:lnTo>
                      <a:pt x="46493" y="47935"/>
                    </a:lnTo>
                    <a:lnTo>
                      <a:pt x="53711" y="40954"/>
                    </a:lnTo>
                    <a:lnTo>
                      <a:pt x="51481" y="38724"/>
                    </a:lnTo>
                    <a:lnTo>
                      <a:pt x="37095" y="38724"/>
                    </a:lnTo>
                    <a:lnTo>
                      <a:pt x="32496" y="34125"/>
                    </a:lnTo>
                    <a:lnTo>
                      <a:pt x="32496" y="32288"/>
                    </a:lnTo>
                    <a:lnTo>
                      <a:pt x="27924" y="27712"/>
                    </a:lnTo>
                    <a:lnTo>
                      <a:pt x="27924" y="27720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26"/>
              <p:cNvSpPr/>
              <p:nvPr/>
            </p:nvSpPr>
            <p:spPr>
              <a:xfrm>
                <a:off x="498666" y="3857823"/>
                <a:ext cx="1196665" cy="2113124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09" name="Google Shape;809;p26"/>
            <p:cNvGrpSpPr/>
            <p:nvPr/>
          </p:nvGrpSpPr>
          <p:grpSpPr>
            <a:xfrm flipH="1" rot="-5400000">
              <a:off x="413271" y="3223016"/>
              <a:ext cx="618213" cy="306426"/>
              <a:chOff x="5989375" y="1843575"/>
              <a:chExt cx="136525" cy="67675"/>
            </a:xfrm>
          </p:grpSpPr>
          <p:sp>
            <p:nvSpPr>
              <p:cNvPr id="810" name="Google Shape;810;p26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26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26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26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26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26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26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26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4"/>
          <p:cNvGrpSpPr/>
          <p:nvPr/>
        </p:nvGrpSpPr>
        <p:grpSpPr>
          <a:xfrm>
            <a:off x="-859697" y="-661345"/>
            <a:ext cx="2552998" cy="2062932"/>
            <a:chOff x="-859697" y="-661345"/>
            <a:chExt cx="2552998" cy="2062932"/>
          </a:xfrm>
        </p:grpSpPr>
        <p:sp>
          <p:nvSpPr>
            <p:cNvPr id="103" name="Google Shape;103;p4"/>
            <p:cNvSpPr/>
            <p:nvPr/>
          </p:nvSpPr>
          <p:spPr>
            <a:xfrm>
              <a:off x="-859697" y="-661345"/>
              <a:ext cx="2552998" cy="1507261"/>
            </a:xfrm>
            <a:custGeom>
              <a:rect b="b" l="l" r="r" t="t"/>
              <a:pathLst>
                <a:path extrusionOk="0" h="10160" w="17209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-107627" y="-466741"/>
              <a:ext cx="1226141" cy="1868328"/>
            </a:xfrm>
            <a:custGeom>
              <a:rect b="b" l="l" r="r" t="t"/>
              <a:pathLst>
                <a:path extrusionOk="0" h="14823" w="9728">
                  <a:moveTo>
                    <a:pt x="9640" y="0"/>
                  </a:moveTo>
                  <a:lnTo>
                    <a:pt x="4148" y="5492"/>
                  </a:lnTo>
                  <a:lnTo>
                    <a:pt x="4148" y="10588"/>
                  </a:lnTo>
                  <a:lnTo>
                    <a:pt x="1" y="14735"/>
                  </a:lnTo>
                  <a:lnTo>
                    <a:pt x="89" y="14823"/>
                  </a:lnTo>
                  <a:lnTo>
                    <a:pt x="4272" y="10640"/>
                  </a:lnTo>
                  <a:lnTo>
                    <a:pt x="4272" y="5544"/>
                  </a:lnTo>
                  <a:lnTo>
                    <a:pt x="9728" y="88"/>
                  </a:lnTo>
                  <a:lnTo>
                    <a:pt x="9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" name="Google Shape;105;p4"/>
          <p:cNvGrpSpPr/>
          <p:nvPr/>
        </p:nvGrpSpPr>
        <p:grpSpPr>
          <a:xfrm>
            <a:off x="7218415" y="1051567"/>
            <a:ext cx="3942356" cy="4639226"/>
            <a:chOff x="7276179" y="1051567"/>
            <a:chExt cx="3942356" cy="4639226"/>
          </a:xfrm>
        </p:grpSpPr>
        <p:sp>
          <p:nvSpPr>
            <p:cNvPr id="106" name="Google Shape;106;p4"/>
            <p:cNvSpPr/>
            <p:nvPr/>
          </p:nvSpPr>
          <p:spPr>
            <a:xfrm>
              <a:off x="7276179" y="3686213"/>
              <a:ext cx="3031826" cy="2004580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7" name="Google Shape;107;p4"/>
            <p:cNvGrpSpPr/>
            <p:nvPr/>
          </p:nvGrpSpPr>
          <p:grpSpPr>
            <a:xfrm>
              <a:off x="8615789" y="1051567"/>
              <a:ext cx="2602747" cy="3802366"/>
              <a:chOff x="278245" y="-112475"/>
              <a:chExt cx="2281910" cy="3333654"/>
            </a:xfrm>
          </p:grpSpPr>
          <p:grpSp>
            <p:nvGrpSpPr>
              <p:cNvPr id="108" name="Google Shape;108;p4"/>
              <p:cNvGrpSpPr/>
              <p:nvPr/>
            </p:nvGrpSpPr>
            <p:grpSpPr>
              <a:xfrm>
                <a:off x="278245" y="-112475"/>
                <a:ext cx="2281910" cy="3264909"/>
                <a:chOff x="1181475" y="2060725"/>
                <a:chExt cx="600250" cy="858825"/>
              </a:xfrm>
            </p:grpSpPr>
            <p:sp>
              <p:nvSpPr>
                <p:cNvPr id="109" name="Google Shape;109;p4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rect b="b" l="l" r="r" t="t"/>
                  <a:pathLst>
                    <a:path extrusionOk="0" h="34353" w="2401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" name="Google Shape;110;p4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rect b="b" l="l" r="r" t="t"/>
                  <a:pathLst>
                    <a:path extrusionOk="0" h="8175" w="5176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11" name="Google Shape;111;p4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rect b="b" l="l" r="r" t="t"/>
                <a:pathLst>
                  <a:path extrusionOk="0" h="1177" w="1372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2" name="Google Shape;112;p4"/>
          <p:cNvSpPr txBox="1"/>
          <p:nvPr>
            <p:ph idx="1" type="body"/>
          </p:nvPr>
        </p:nvSpPr>
        <p:spPr>
          <a:xfrm>
            <a:off x="720000" y="1098950"/>
            <a:ext cx="7704000" cy="350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  <a:defRPr sz="1200"/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113" name="Google Shape;113;p4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5"/>
          <p:cNvGrpSpPr/>
          <p:nvPr/>
        </p:nvGrpSpPr>
        <p:grpSpPr>
          <a:xfrm>
            <a:off x="5368428" y="-2371849"/>
            <a:ext cx="7166740" cy="6435526"/>
            <a:chOff x="5368428" y="-2371849"/>
            <a:chExt cx="7166740" cy="6435526"/>
          </a:xfrm>
        </p:grpSpPr>
        <p:sp>
          <p:nvSpPr>
            <p:cNvPr id="116" name="Google Shape;116;p5"/>
            <p:cNvSpPr/>
            <p:nvPr/>
          </p:nvSpPr>
          <p:spPr>
            <a:xfrm>
              <a:off x="5368428" y="-2371849"/>
              <a:ext cx="7166740" cy="6435526"/>
            </a:xfrm>
            <a:custGeom>
              <a:rect b="b" l="l" r="r" t="t"/>
              <a:pathLst>
                <a:path extrusionOk="0" h="64222" w="71519">
                  <a:moveTo>
                    <a:pt x="160" y="0"/>
                  </a:moveTo>
                  <a:lnTo>
                    <a:pt x="0" y="160"/>
                  </a:lnTo>
                  <a:lnTo>
                    <a:pt x="26919" y="27079"/>
                  </a:lnTo>
                  <a:lnTo>
                    <a:pt x="26919" y="27956"/>
                  </a:lnTo>
                  <a:lnTo>
                    <a:pt x="30762" y="31798"/>
                  </a:lnTo>
                  <a:lnTo>
                    <a:pt x="32743" y="31798"/>
                  </a:lnTo>
                  <a:lnTo>
                    <a:pt x="38031" y="37086"/>
                  </a:lnTo>
                  <a:lnTo>
                    <a:pt x="44224" y="37086"/>
                  </a:lnTo>
                  <a:lnTo>
                    <a:pt x="71359" y="64221"/>
                  </a:lnTo>
                  <a:lnTo>
                    <a:pt x="71519" y="64061"/>
                  </a:lnTo>
                  <a:lnTo>
                    <a:pt x="42046" y="34588"/>
                  </a:lnTo>
                  <a:lnTo>
                    <a:pt x="42046" y="33035"/>
                  </a:lnTo>
                  <a:lnTo>
                    <a:pt x="38359" y="29353"/>
                  </a:lnTo>
                  <a:lnTo>
                    <a:pt x="35465" y="29353"/>
                  </a:lnTo>
                  <a:lnTo>
                    <a:pt x="28949" y="22836"/>
                  </a:lnTo>
                  <a:lnTo>
                    <a:pt x="22993" y="22836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7" name="Google Shape;117;p5"/>
            <p:cNvGrpSpPr/>
            <p:nvPr/>
          </p:nvGrpSpPr>
          <p:grpSpPr>
            <a:xfrm flipH="1" rot="-5400000">
              <a:off x="8268109" y="1815891"/>
              <a:ext cx="618213" cy="306426"/>
              <a:chOff x="5989375" y="1843575"/>
              <a:chExt cx="136525" cy="67675"/>
            </a:xfrm>
          </p:grpSpPr>
          <p:sp>
            <p:nvSpPr>
              <p:cNvPr id="118" name="Google Shape;118;p5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5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5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5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5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5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5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6" name="Google Shape;126;p5"/>
            <p:cNvGrpSpPr/>
            <p:nvPr/>
          </p:nvGrpSpPr>
          <p:grpSpPr>
            <a:xfrm>
              <a:off x="8375532" y="539146"/>
              <a:ext cx="1228886" cy="2188720"/>
              <a:chOff x="8389396" y="1055350"/>
              <a:chExt cx="1228886" cy="2188720"/>
            </a:xfrm>
          </p:grpSpPr>
          <p:sp>
            <p:nvSpPr>
              <p:cNvPr id="127" name="Google Shape;127;p5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5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rect b="b" l="l" r="r" t="t"/>
                <a:pathLst>
                  <a:path extrusionOk="0" h="1373" w="1374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9" name="Google Shape;129;p5"/>
          <p:cNvGrpSpPr/>
          <p:nvPr/>
        </p:nvGrpSpPr>
        <p:grpSpPr>
          <a:xfrm>
            <a:off x="-2504900" y="387590"/>
            <a:ext cx="6322114" cy="7873283"/>
            <a:chOff x="-2504900" y="387590"/>
            <a:chExt cx="6322114" cy="7873283"/>
          </a:xfrm>
        </p:grpSpPr>
        <p:grpSp>
          <p:nvGrpSpPr>
            <p:cNvPr id="130" name="Google Shape;130;p5"/>
            <p:cNvGrpSpPr/>
            <p:nvPr/>
          </p:nvGrpSpPr>
          <p:grpSpPr>
            <a:xfrm>
              <a:off x="827762" y="4158773"/>
              <a:ext cx="471865" cy="38050"/>
              <a:chOff x="6298452" y="2390050"/>
              <a:chExt cx="140725" cy="11350"/>
            </a:xfrm>
          </p:grpSpPr>
          <p:sp>
            <p:nvSpPr>
              <p:cNvPr id="131" name="Google Shape;131;p5"/>
              <p:cNvSpPr/>
              <p:nvPr/>
            </p:nvSpPr>
            <p:spPr>
              <a:xfrm>
                <a:off x="6298452" y="2390050"/>
                <a:ext cx="70375" cy="11350"/>
              </a:xfrm>
              <a:custGeom>
                <a:rect b="b" l="l" r="r" t="t"/>
                <a:pathLst>
                  <a:path extrusionOk="0" h="454" w="2815">
                    <a:moveTo>
                      <a:pt x="1" y="1"/>
                    </a:moveTo>
                    <a:lnTo>
                      <a:pt x="1" y="453"/>
                    </a:lnTo>
                    <a:lnTo>
                      <a:pt x="2815" y="453"/>
                    </a:lnTo>
                    <a:lnTo>
                      <a:pt x="28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5"/>
              <p:cNvSpPr/>
              <p:nvPr/>
            </p:nvSpPr>
            <p:spPr>
              <a:xfrm>
                <a:off x="6382427" y="2390050"/>
                <a:ext cx="35150" cy="11350"/>
              </a:xfrm>
              <a:custGeom>
                <a:rect b="b" l="l" r="r" t="t"/>
                <a:pathLst>
                  <a:path extrusionOk="0" h="454" w="1406">
                    <a:moveTo>
                      <a:pt x="0" y="1"/>
                    </a:moveTo>
                    <a:lnTo>
                      <a:pt x="0" y="453"/>
                    </a:lnTo>
                    <a:lnTo>
                      <a:pt x="1405" y="453"/>
                    </a:lnTo>
                    <a:lnTo>
                      <a:pt x="14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5"/>
              <p:cNvSpPr/>
              <p:nvPr/>
            </p:nvSpPr>
            <p:spPr>
              <a:xfrm>
                <a:off x="6427952" y="2390050"/>
                <a:ext cx="11225" cy="11350"/>
              </a:xfrm>
              <a:custGeom>
                <a:rect b="b" l="l" r="r" t="t"/>
                <a:pathLst>
                  <a:path extrusionOk="0" h="454" w="449">
                    <a:moveTo>
                      <a:pt x="1" y="1"/>
                    </a:moveTo>
                    <a:lnTo>
                      <a:pt x="1" y="453"/>
                    </a:lnTo>
                    <a:lnTo>
                      <a:pt x="449" y="453"/>
                    </a:lnTo>
                    <a:lnTo>
                      <a:pt x="44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4" name="Google Shape;134;p5"/>
            <p:cNvGrpSpPr/>
            <p:nvPr/>
          </p:nvGrpSpPr>
          <p:grpSpPr>
            <a:xfrm>
              <a:off x="-2504900" y="387590"/>
              <a:ext cx="6322114" cy="7873283"/>
              <a:chOff x="-2504900" y="387590"/>
              <a:chExt cx="6322114" cy="7873283"/>
            </a:xfrm>
          </p:grpSpPr>
          <p:grpSp>
            <p:nvGrpSpPr>
              <p:cNvPr id="135" name="Google Shape;135;p5"/>
              <p:cNvGrpSpPr/>
              <p:nvPr/>
            </p:nvGrpSpPr>
            <p:grpSpPr>
              <a:xfrm>
                <a:off x="-1553565" y="387590"/>
                <a:ext cx="2381713" cy="3328977"/>
                <a:chOff x="7655072" y="-407632"/>
                <a:chExt cx="2008529" cy="2807368"/>
              </a:xfrm>
            </p:grpSpPr>
            <p:sp>
              <p:nvSpPr>
                <p:cNvPr id="136" name="Google Shape;136;p5"/>
                <p:cNvSpPr/>
                <p:nvPr/>
              </p:nvSpPr>
              <p:spPr>
                <a:xfrm>
                  <a:off x="7685059" y="-336851"/>
                  <a:ext cx="1930325" cy="2689498"/>
                </a:xfrm>
                <a:custGeom>
                  <a:rect b="b" l="l" r="r" t="t"/>
                  <a:pathLst>
                    <a:path extrusionOk="0" h="45293" w="32508">
                      <a:moveTo>
                        <a:pt x="0" y="1"/>
                      </a:moveTo>
                      <a:lnTo>
                        <a:pt x="0" y="8351"/>
                      </a:lnTo>
                      <a:lnTo>
                        <a:pt x="15447" y="8351"/>
                      </a:lnTo>
                      <a:lnTo>
                        <a:pt x="24998" y="17901"/>
                      </a:lnTo>
                      <a:lnTo>
                        <a:pt x="24998" y="38040"/>
                      </a:lnTo>
                      <a:lnTo>
                        <a:pt x="32251" y="45293"/>
                      </a:lnTo>
                      <a:lnTo>
                        <a:pt x="32507" y="45037"/>
                      </a:lnTo>
                      <a:lnTo>
                        <a:pt x="25358" y="37888"/>
                      </a:lnTo>
                      <a:lnTo>
                        <a:pt x="25358" y="17749"/>
                      </a:lnTo>
                      <a:lnTo>
                        <a:pt x="15651" y="8043"/>
                      </a:lnTo>
                      <a:lnTo>
                        <a:pt x="15595" y="7986"/>
                      </a:lnTo>
                      <a:lnTo>
                        <a:pt x="365" y="7986"/>
                      </a:lnTo>
                      <a:lnTo>
                        <a:pt x="36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" name="Google Shape;137;p5"/>
                <p:cNvSpPr/>
                <p:nvPr/>
              </p:nvSpPr>
              <p:spPr>
                <a:xfrm>
                  <a:off x="8734422" y="271200"/>
                  <a:ext cx="332350" cy="332528"/>
                </a:xfrm>
                <a:custGeom>
                  <a:rect b="b" l="l" r="r" t="t"/>
                  <a:pathLst>
                    <a:path extrusionOk="0" h="5600" w="5597">
                      <a:moveTo>
                        <a:pt x="1" y="0"/>
                      </a:moveTo>
                      <a:lnTo>
                        <a:pt x="1" y="1597"/>
                      </a:lnTo>
                      <a:lnTo>
                        <a:pt x="2002" y="3599"/>
                      </a:lnTo>
                      <a:lnTo>
                        <a:pt x="4004" y="5600"/>
                      </a:lnTo>
                      <a:lnTo>
                        <a:pt x="5597" y="5600"/>
                      </a:lnTo>
                      <a:lnTo>
                        <a:pt x="2799" y="280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" name="Google Shape;138;p5"/>
                <p:cNvSpPr/>
                <p:nvPr/>
              </p:nvSpPr>
              <p:spPr>
                <a:xfrm>
                  <a:off x="7655072" y="-407632"/>
                  <a:ext cx="81588" cy="81529"/>
                </a:xfrm>
                <a:custGeom>
                  <a:rect b="b" l="l" r="r" t="t"/>
                  <a:pathLst>
                    <a:path extrusionOk="0" h="1373" w="1374">
                      <a:moveTo>
                        <a:pt x="689" y="364"/>
                      </a:moveTo>
                      <a:cubicBezTo>
                        <a:pt x="866" y="364"/>
                        <a:pt x="1010" y="508"/>
                        <a:pt x="1014" y="684"/>
                      </a:cubicBezTo>
                      <a:cubicBezTo>
                        <a:pt x="1014" y="865"/>
                        <a:pt x="866" y="1009"/>
                        <a:pt x="689" y="1009"/>
                      </a:cubicBezTo>
                      <a:cubicBezTo>
                        <a:pt x="509" y="1009"/>
                        <a:pt x="365" y="865"/>
                        <a:pt x="365" y="684"/>
                      </a:cubicBezTo>
                      <a:cubicBezTo>
                        <a:pt x="365" y="508"/>
                        <a:pt x="509" y="364"/>
                        <a:pt x="689" y="364"/>
                      </a:cubicBezTo>
                      <a:close/>
                      <a:moveTo>
                        <a:pt x="689" y="0"/>
                      </a:moveTo>
                      <a:cubicBezTo>
                        <a:pt x="309" y="0"/>
                        <a:pt x="1" y="308"/>
                        <a:pt x="1" y="684"/>
                      </a:cubicBezTo>
                      <a:cubicBezTo>
                        <a:pt x="1" y="1065"/>
                        <a:pt x="309" y="1373"/>
                        <a:pt x="689" y="1373"/>
                      </a:cubicBezTo>
                      <a:cubicBezTo>
                        <a:pt x="1066" y="1373"/>
                        <a:pt x="1374" y="1065"/>
                        <a:pt x="1374" y="684"/>
                      </a:cubicBezTo>
                      <a:cubicBezTo>
                        <a:pt x="1374" y="308"/>
                        <a:pt x="1066" y="0"/>
                        <a:pt x="6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" name="Google Shape;139;p5"/>
                <p:cNvSpPr/>
                <p:nvPr/>
              </p:nvSpPr>
              <p:spPr>
                <a:xfrm>
                  <a:off x="9568236" y="2317969"/>
                  <a:ext cx="95364" cy="81766"/>
                </a:xfrm>
                <a:custGeom>
                  <a:rect b="b" l="l" r="r" t="t"/>
                  <a:pathLst>
                    <a:path extrusionOk="0" h="1377" w="1606">
                      <a:moveTo>
                        <a:pt x="917" y="364"/>
                      </a:moveTo>
                      <a:cubicBezTo>
                        <a:pt x="1097" y="364"/>
                        <a:pt x="1242" y="512"/>
                        <a:pt x="1242" y="688"/>
                      </a:cubicBezTo>
                      <a:cubicBezTo>
                        <a:pt x="1242" y="883"/>
                        <a:pt x="1082" y="1012"/>
                        <a:pt x="916" y="1012"/>
                      </a:cubicBezTo>
                      <a:cubicBezTo>
                        <a:pt x="837" y="1012"/>
                        <a:pt x="755" y="982"/>
                        <a:pt x="689" y="916"/>
                      </a:cubicBezTo>
                      <a:cubicBezTo>
                        <a:pt x="485" y="712"/>
                        <a:pt x="629" y="364"/>
                        <a:pt x="917" y="364"/>
                      </a:cubicBezTo>
                      <a:close/>
                      <a:moveTo>
                        <a:pt x="915" y="1"/>
                      </a:moveTo>
                      <a:cubicBezTo>
                        <a:pt x="746" y="1"/>
                        <a:pt x="573" y="63"/>
                        <a:pt x="433" y="203"/>
                      </a:cubicBezTo>
                      <a:cubicBezTo>
                        <a:pt x="1" y="636"/>
                        <a:pt x="309" y="1376"/>
                        <a:pt x="917" y="1376"/>
                      </a:cubicBezTo>
                      <a:cubicBezTo>
                        <a:pt x="1298" y="1372"/>
                        <a:pt x="1606" y="1068"/>
                        <a:pt x="1606" y="688"/>
                      </a:cubicBezTo>
                      <a:cubicBezTo>
                        <a:pt x="1606" y="274"/>
                        <a:pt x="1267" y="1"/>
                        <a:pt x="91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" name="Google Shape;140;p5"/>
                <p:cNvSpPr/>
                <p:nvPr/>
              </p:nvSpPr>
              <p:spPr>
                <a:xfrm>
                  <a:off x="7692897" y="-144282"/>
                  <a:ext cx="497783" cy="292387"/>
                </a:xfrm>
                <a:custGeom>
                  <a:rect b="b" l="l" r="r" t="t"/>
                  <a:pathLst>
                    <a:path extrusionOk="0" h="4924" w="8383">
                      <a:moveTo>
                        <a:pt x="100" y="0"/>
                      </a:moveTo>
                      <a:lnTo>
                        <a:pt x="0" y="104"/>
                      </a:lnTo>
                      <a:lnTo>
                        <a:pt x="2498" y="2598"/>
                      </a:lnTo>
                      <a:lnTo>
                        <a:pt x="5957" y="2598"/>
                      </a:lnTo>
                      <a:lnTo>
                        <a:pt x="8282" y="4924"/>
                      </a:lnTo>
                      <a:lnTo>
                        <a:pt x="8382" y="4820"/>
                      </a:lnTo>
                      <a:lnTo>
                        <a:pt x="6017" y="2454"/>
                      </a:lnTo>
                      <a:lnTo>
                        <a:pt x="2558" y="2454"/>
                      </a:lnTo>
                      <a:lnTo>
                        <a:pt x="1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1" name="Google Shape;141;p5"/>
              <p:cNvGrpSpPr/>
              <p:nvPr/>
            </p:nvGrpSpPr>
            <p:grpSpPr>
              <a:xfrm>
                <a:off x="-2504900" y="1005827"/>
                <a:ext cx="6322114" cy="7255046"/>
                <a:chOff x="-2504900" y="1005827"/>
                <a:chExt cx="6322114" cy="7255046"/>
              </a:xfrm>
            </p:grpSpPr>
            <p:sp>
              <p:nvSpPr>
                <p:cNvPr id="142" name="Google Shape;142;p5"/>
                <p:cNvSpPr/>
                <p:nvPr/>
              </p:nvSpPr>
              <p:spPr>
                <a:xfrm>
                  <a:off x="-2504900" y="1005827"/>
                  <a:ext cx="6322114" cy="7255046"/>
                </a:xfrm>
                <a:custGeom>
                  <a:rect b="b" l="l" r="r" t="t"/>
                  <a:pathLst>
                    <a:path extrusionOk="0" h="82432" w="71832">
                      <a:moveTo>
                        <a:pt x="205" y="1"/>
                      </a:moveTo>
                      <a:lnTo>
                        <a:pt x="1" y="205"/>
                      </a:lnTo>
                      <a:lnTo>
                        <a:pt x="27924" y="28129"/>
                      </a:lnTo>
                      <a:lnTo>
                        <a:pt x="27924" y="38728"/>
                      </a:lnTo>
                      <a:lnTo>
                        <a:pt x="36526" y="47330"/>
                      </a:lnTo>
                      <a:lnTo>
                        <a:pt x="45629" y="56433"/>
                      </a:lnTo>
                      <a:lnTo>
                        <a:pt x="71627" y="82431"/>
                      </a:lnTo>
                      <a:lnTo>
                        <a:pt x="71831" y="82227"/>
                      </a:lnTo>
                      <a:lnTo>
                        <a:pt x="46493" y="56889"/>
                      </a:lnTo>
                      <a:lnTo>
                        <a:pt x="46493" y="47935"/>
                      </a:lnTo>
                      <a:lnTo>
                        <a:pt x="53711" y="40954"/>
                      </a:lnTo>
                      <a:lnTo>
                        <a:pt x="51481" y="38724"/>
                      </a:lnTo>
                      <a:lnTo>
                        <a:pt x="37095" y="38724"/>
                      </a:lnTo>
                      <a:lnTo>
                        <a:pt x="32496" y="34125"/>
                      </a:lnTo>
                      <a:lnTo>
                        <a:pt x="32496" y="32288"/>
                      </a:lnTo>
                      <a:lnTo>
                        <a:pt x="27924" y="27712"/>
                      </a:lnTo>
                      <a:lnTo>
                        <a:pt x="27924" y="27720"/>
                      </a:lnTo>
                      <a:lnTo>
                        <a:pt x="20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" name="Google Shape;143;p5"/>
                <p:cNvSpPr/>
                <p:nvPr/>
              </p:nvSpPr>
              <p:spPr>
                <a:xfrm>
                  <a:off x="-118934" y="3399771"/>
                  <a:ext cx="1196665" cy="2113124"/>
                </a:xfrm>
                <a:custGeom>
                  <a:rect b="b" l="l" r="r" t="t"/>
                  <a:pathLst>
                    <a:path extrusionOk="0" h="17609" w="9972">
                      <a:moveTo>
                        <a:pt x="1" y="0"/>
                      </a:moveTo>
                      <a:lnTo>
                        <a:pt x="1" y="4948"/>
                      </a:lnTo>
                      <a:lnTo>
                        <a:pt x="9720" y="14670"/>
                      </a:lnTo>
                      <a:lnTo>
                        <a:pt x="9720" y="17608"/>
                      </a:lnTo>
                      <a:lnTo>
                        <a:pt x="9972" y="17608"/>
                      </a:lnTo>
                      <a:lnTo>
                        <a:pt x="9972" y="14566"/>
                      </a:lnTo>
                      <a:lnTo>
                        <a:pt x="249" y="4843"/>
                      </a:lnTo>
                      <a:lnTo>
                        <a:pt x="2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44" name="Google Shape;144;p5"/>
          <p:cNvSpPr txBox="1"/>
          <p:nvPr>
            <p:ph idx="1" type="subTitle"/>
          </p:nvPr>
        </p:nvSpPr>
        <p:spPr>
          <a:xfrm>
            <a:off x="1254788" y="2601579"/>
            <a:ext cx="27768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145" name="Google Shape;145;p5"/>
          <p:cNvSpPr txBox="1"/>
          <p:nvPr>
            <p:ph idx="2" type="subTitle"/>
          </p:nvPr>
        </p:nvSpPr>
        <p:spPr>
          <a:xfrm>
            <a:off x="1254788" y="2972979"/>
            <a:ext cx="2776800" cy="8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46" name="Google Shape;146;p5"/>
          <p:cNvSpPr txBox="1"/>
          <p:nvPr>
            <p:ph idx="3" type="subTitle"/>
          </p:nvPr>
        </p:nvSpPr>
        <p:spPr>
          <a:xfrm>
            <a:off x="5112413" y="2601579"/>
            <a:ext cx="27768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147" name="Google Shape;147;p5"/>
          <p:cNvSpPr txBox="1"/>
          <p:nvPr>
            <p:ph idx="4" type="subTitle"/>
          </p:nvPr>
        </p:nvSpPr>
        <p:spPr>
          <a:xfrm>
            <a:off x="5112413" y="2972979"/>
            <a:ext cx="2776800" cy="8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48" name="Google Shape;148;p5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149" name="Google Shape;149;p5"/>
          <p:cNvSpPr txBox="1"/>
          <p:nvPr>
            <p:ph hasCustomPrompt="1" idx="5" type="title"/>
          </p:nvPr>
        </p:nvSpPr>
        <p:spPr>
          <a:xfrm>
            <a:off x="2200238" y="2019699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0" name="Google Shape;150;p5"/>
          <p:cNvSpPr txBox="1"/>
          <p:nvPr>
            <p:ph hasCustomPrompt="1" idx="6" type="title"/>
          </p:nvPr>
        </p:nvSpPr>
        <p:spPr>
          <a:xfrm>
            <a:off x="6057863" y="2019699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p6"/>
          <p:cNvGrpSpPr/>
          <p:nvPr/>
        </p:nvGrpSpPr>
        <p:grpSpPr>
          <a:xfrm>
            <a:off x="-859697" y="-661345"/>
            <a:ext cx="2552998" cy="2062932"/>
            <a:chOff x="-859697" y="-661345"/>
            <a:chExt cx="2552998" cy="2062932"/>
          </a:xfrm>
        </p:grpSpPr>
        <p:sp>
          <p:nvSpPr>
            <p:cNvPr id="153" name="Google Shape;153;p6"/>
            <p:cNvSpPr/>
            <p:nvPr/>
          </p:nvSpPr>
          <p:spPr>
            <a:xfrm>
              <a:off x="-859697" y="-661345"/>
              <a:ext cx="2552998" cy="1507261"/>
            </a:xfrm>
            <a:custGeom>
              <a:rect b="b" l="l" r="r" t="t"/>
              <a:pathLst>
                <a:path extrusionOk="0" h="10160" w="17209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-107627" y="-466741"/>
              <a:ext cx="1226141" cy="1868328"/>
            </a:xfrm>
            <a:custGeom>
              <a:rect b="b" l="l" r="r" t="t"/>
              <a:pathLst>
                <a:path extrusionOk="0" h="14823" w="9728">
                  <a:moveTo>
                    <a:pt x="9640" y="0"/>
                  </a:moveTo>
                  <a:lnTo>
                    <a:pt x="4148" y="5492"/>
                  </a:lnTo>
                  <a:lnTo>
                    <a:pt x="4148" y="10588"/>
                  </a:lnTo>
                  <a:lnTo>
                    <a:pt x="1" y="14735"/>
                  </a:lnTo>
                  <a:lnTo>
                    <a:pt x="89" y="14823"/>
                  </a:lnTo>
                  <a:lnTo>
                    <a:pt x="4272" y="10640"/>
                  </a:lnTo>
                  <a:lnTo>
                    <a:pt x="4272" y="5544"/>
                  </a:lnTo>
                  <a:lnTo>
                    <a:pt x="9728" y="88"/>
                  </a:lnTo>
                  <a:lnTo>
                    <a:pt x="9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" name="Google Shape;155;p6"/>
          <p:cNvGrpSpPr/>
          <p:nvPr/>
        </p:nvGrpSpPr>
        <p:grpSpPr>
          <a:xfrm>
            <a:off x="7218415" y="1203967"/>
            <a:ext cx="3942356" cy="4639226"/>
            <a:chOff x="7276179" y="1051567"/>
            <a:chExt cx="3942356" cy="4639226"/>
          </a:xfrm>
        </p:grpSpPr>
        <p:sp>
          <p:nvSpPr>
            <p:cNvPr id="156" name="Google Shape;156;p6"/>
            <p:cNvSpPr/>
            <p:nvPr/>
          </p:nvSpPr>
          <p:spPr>
            <a:xfrm>
              <a:off x="7276179" y="3686213"/>
              <a:ext cx="3031826" cy="2004580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7" name="Google Shape;157;p6"/>
            <p:cNvGrpSpPr/>
            <p:nvPr/>
          </p:nvGrpSpPr>
          <p:grpSpPr>
            <a:xfrm>
              <a:off x="8615789" y="1051567"/>
              <a:ext cx="2602747" cy="3802366"/>
              <a:chOff x="278245" y="-112475"/>
              <a:chExt cx="2281910" cy="3333654"/>
            </a:xfrm>
          </p:grpSpPr>
          <p:grpSp>
            <p:nvGrpSpPr>
              <p:cNvPr id="158" name="Google Shape;158;p6"/>
              <p:cNvGrpSpPr/>
              <p:nvPr/>
            </p:nvGrpSpPr>
            <p:grpSpPr>
              <a:xfrm>
                <a:off x="278245" y="-112475"/>
                <a:ext cx="2281910" cy="3264909"/>
                <a:chOff x="1181475" y="2060725"/>
                <a:chExt cx="600250" cy="858825"/>
              </a:xfrm>
            </p:grpSpPr>
            <p:sp>
              <p:nvSpPr>
                <p:cNvPr id="159" name="Google Shape;159;p6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rect b="b" l="l" r="r" t="t"/>
                  <a:pathLst>
                    <a:path extrusionOk="0" h="34353" w="2401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0" name="Google Shape;160;p6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rect b="b" l="l" r="r" t="t"/>
                  <a:pathLst>
                    <a:path extrusionOk="0" h="8175" w="5176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61" name="Google Shape;161;p6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rect b="b" l="l" r="r" t="t"/>
                <a:pathLst>
                  <a:path extrusionOk="0" h="1177" w="1372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2" name="Google Shape;162;p6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7"/>
          <p:cNvGrpSpPr/>
          <p:nvPr/>
        </p:nvGrpSpPr>
        <p:grpSpPr>
          <a:xfrm>
            <a:off x="-1088076" y="-1000252"/>
            <a:ext cx="3803740" cy="4516379"/>
            <a:chOff x="-1060422" y="-1000252"/>
            <a:chExt cx="3803740" cy="4516379"/>
          </a:xfrm>
        </p:grpSpPr>
        <p:sp>
          <p:nvSpPr>
            <p:cNvPr id="165" name="Google Shape;165;p7"/>
            <p:cNvSpPr/>
            <p:nvPr/>
          </p:nvSpPr>
          <p:spPr>
            <a:xfrm>
              <a:off x="-1060422" y="-8"/>
              <a:ext cx="2552998" cy="1507261"/>
            </a:xfrm>
            <a:custGeom>
              <a:rect b="b" l="l" r="r" t="t"/>
              <a:pathLst>
                <a:path extrusionOk="0" h="10160" w="17209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6" name="Google Shape;166;p7"/>
            <p:cNvGrpSpPr/>
            <p:nvPr/>
          </p:nvGrpSpPr>
          <p:grpSpPr>
            <a:xfrm>
              <a:off x="945461" y="736374"/>
              <a:ext cx="219510" cy="219124"/>
              <a:chOff x="1466575" y="2391250"/>
              <a:chExt cx="59575" cy="59475"/>
            </a:xfrm>
          </p:grpSpPr>
          <p:sp>
            <p:nvSpPr>
              <p:cNvPr id="167" name="Google Shape;167;p7"/>
              <p:cNvSpPr/>
              <p:nvPr/>
            </p:nvSpPr>
            <p:spPr>
              <a:xfrm>
                <a:off x="1491600" y="2391250"/>
                <a:ext cx="9425" cy="59475"/>
              </a:xfrm>
              <a:custGeom>
                <a:rect b="b" l="l" r="r" t="t"/>
                <a:pathLst>
                  <a:path extrusionOk="0" h="2379" w="377">
                    <a:moveTo>
                      <a:pt x="0" y="1"/>
                    </a:moveTo>
                    <a:lnTo>
                      <a:pt x="0" y="2379"/>
                    </a:lnTo>
                    <a:lnTo>
                      <a:pt x="377" y="2379"/>
                    </a:lnTo>
                    <a:lnTo>
                      <a:pt x="3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7"/>
              <p:cNvSpPr/>
              <p:nvPr/>
            </p:nvSpPr>
            <p:spPr>
              <a:xfrm>
                <a:off x="1466575" y="2416275"/>
                <a:ext cx="59575" cy="9425"/>
              </a:xfrm>
              <a:custGeom>
                <a:rect b="b" l="l" r="r" t="t"/>
                <a:pathLst>
                  <a:path extrusionOk="0" h="377" w="2383">
                    <a:moveTo>
                      <a:pt x="1" y="1"/>
                    </a:moveTo>
                    <a:lnTo>
                      <a:pt x="1" y="377"/>
                    </a:lnTo>
                    <a:lnTo>
                      <a:pt x="2382" y="377"/>
                    </a:lnTo>
                    <a:lnTo>
                      <a:pt x="23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7"/>
            <p:cNvGrpSpPr/>
            <p:nvPr/>
          </p:nvGrpSpPr>
          <p:grpSpPr>
            <a:xfrm>
              <a:off x="-384164" y="-1000252"/>
              <a:ext cx="3127481" cy="4516379"/>
              <a:chOff x="278245" y="-184325"/>
              <a:chExt cx="2358228" cy="3405504"/>
            </a:xfrm>
          </p:grpSpPr>
          <p:grpSp>
            <p:nvGrpSpPr>
              <p:cNvPr id="170" name="Google Shape;170;p7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171" name="Google Shape;171;p7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rect b="b" l="l" r="r" t="t"/>
                  <a:pathLst>
                    <a:path extrusionOk="0" h="4780" w="4781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" name="Google Shape;172;p7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rect b="b" l="l" r="r" t="t"/>
                  <a:pathLst>
                    <a:path extrusionOk="0" h="1177" w="1372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" name="Google Shape;173;p7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rect b="b" l="l" r="r" t="t"/>
                  <a:pathLst>
                    <a:path extrusionOk="0" h="34353" w="2401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" name="Google Shape;174;p7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rect b="b" l="l" r="r" t="t"/>
                  <a:pathLst>
                    <a:path extrusionOk="0" h="14823" w="9728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" name="Google Shape;175;p7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rect b="b" l="l" r="r" t="t"/>
                  <a:pathLst>
                    <a:path extrusionOk="0" h="8175" w="5176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76" name="Google Shape;176;p7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rect b="b" l="l" r="r" t="t"/>
                <a:pathLst>
                  <a:path extrusionOk="0" h="1177" w="1372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7" name="Google Shape;177;p7"/>
          <p:cNvGrpSpPr/>
          <p:nvPr/>
        </p:nvGrpSpPr>
        <p:grpSpPr>
          <a:xfrm>
            <a:off x="265779" y="4373872"/>
            <a:ext cx="4306224" cy="2966902"/>
            <a:chOff x="293432" y="4373872"/>
            <a:chExt cx="4306224" cy="2966902"/>
          </a:xfrm>
        </p:grpSpPr>
        <p:grpSp>
          <p:nvGrpSpPr>
            <p:cNvPr id="178" name="Google Shape;178;p7"/>
            <p:cNvGrpSpPr/>
            <p:nvPr/>
          </p:nvGrpSpPr>
          <p:grpSpPr>
            <a:xfrm>
              <a:off x="3565695" y="4429961"/>
              <a:ext cx="801674" cy="397824"/>
              <a:chOff x="1622300" y="2291700"/>
              <a:chExt cx="118800" cy="58950"/>
            </a:xfrm>
          </p:grpSpPr>
          <p:sp>
            <p:nvSpPr>
              <p:cNvPr id="179" name="Google Shape;179;p7"/>
              <p:cNvSpPr/>
              <p:nvPr/>
            </p:nvSpPr>
            <p:spPr>
              <a:xfrm>
                <a:off x="1672825" y="2291800"/>
                <a:ext cx="17950" cy="17825"/>
              </a:xfrm>
              <a:custGeom>
                <a:rect b="b" l="l" r="r" t="t"/>
                <a:pathLst>
                  <a:path extrusionOk="0" h="713" w="718">
                    <a:moveTo>
                      <a:pt x="101" y="0"/>
                    </a:moveTo>
                    <a:lnTo>
                      <a:pt x="1" y="96"/>
                    </a:lnTo>
                    <a:lnTo>
                      <a:pt x="621" y="713"/>
                    </a:lnTo>
                    <a:lnTo>
                      <a:pt x="717" y="617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7"/>
              <p:cNvSpPr/>
              <p:nvPr/>
            </p:nvSpPr>
            <p:spPr>
              <a:xfrm>
                <a:off x="1672825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21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7" y="100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7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97" y="0"/>
                    </a:moveTo>
                    <a:lnTo>
                      <a:pt x="1" y="100"/>
                    </a:lnTo>
                    <a:lnTo>
                      <a:pt x="617" y="717"/>
                    </a:lnTo>
                    <a:lnTo>
                      <a:pt x="718" y="621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7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17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8" y="100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7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rect b="b" l="l" r="r" t="t"/>
                <a:pathLst>
                  <a:path extrusionOk="0" h="717" w="713">
                    <a:moveTo>
                      <a:pt x="96" y="0"/>
                    </a:moveTo>
                    <a:lnTo>
                      <a:pt x="0" y="96"/>
                    </a:lnTo>
                    <a:lnTo>
                      <a:pt x="617" y="717"/>
                    </a:lnTo>
                    <a:lnTo>
                      <a:pt x="713" y="617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7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rect b="b" l="l" r="r" t="t"/>
                <a:pathLst>
                  <a:path extrusionOk="0" h="717" w="713">
                    <a:moveTo>
                      <a:pt x="617" y="0"/>
                    </a:moveTo>
                    <a:lnTo>
                      <a:pt x="0" y="617"/>
                    </a:lnTo>
                    <a:lnTo>
                      <a:pt x="96" y="717"/>
                    </a:lnTo>
                    <a:lnTo>
                      <a:pt x="713" y="96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7"/>
              <p:cNvSpPr/>
              <p:nvPr/>
            </p:nvSpPr>
            <p:spPr>
              <a:xfrm>
                <a:off x="1672525" y="2332625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101" y="0"/>
                    </a:moveTo>
                    <a:lnTo>
                      <a:pt x="1" y="100"/>
                    </a:lnTo>
                    <a:lnTo>
                      <a:pt x="621" y="717"/>
                    </a:lnTo>
                    <a:lnTo>
                      <a:pt x="717" y="621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1672525" y="2332725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21" y="0"/>
                    </a:moveTo>
                    <a:lnTo>
                      <a:pt x="1" y="617"/>
                    </a:lnTo>
                    <a:lnTo>
                      <a:pt x="101" y="717"/>
                    </a:lnTo>
                    <a:lnTo>
                      <a:pt x="717" y="96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7" name="Google Shape;187;p7"/>
            <p:cNvGrpSpPr/>
            <p:nvPr/>
          </p:nvGrpSpPr>
          <p:grpSpPr>
            <a:xfrm flipH="1" rot="5400000">
              <a:off x="963093" y="3704212"/>
              <a:ext cx="2966902" cy="4306224"/>
              <a:chOff x="6769513" y="299393"/>
              <a:chExt cx="1308620" cy="1899525"/>
            </a:xfrm>
          </p:grpSpPr>
          <p:sp>
            <p:nvSpPr>
              <p:cNvPr id="188" name="Google Shape;188;p7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rect b="b" l="l" r="r" t="t"/>
                <a:pathLst>
                  <a:path extrusionOk="0" h="4564" w="4564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7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rect b="b" l="l" r="r" t="t"/>
                <a:pathLst>
                  <a:path extrusionOk="0" h="1121" w="131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rect b="b" l="l" r="r" t="t"/>
                <a:pathLst>
                  <a:path extrusionOk="0" h="1118" w="1122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rect b="b" l="l" r="r" t="t"/>
                <a:pathLst>
                  <a:path extrusionOk="0" h="32804" w="22925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7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rect b="b" l="l" r="r" t="t"/>
                <a:pathLst>
                  <a:path extrusionOk="0" h="14155" w="9288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7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rect b="b" l="l" r="r" t="t"/>
                <a:pathLst>
                  <a:path extrusionOk="0" h="7807" w="4945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4" name="Google Shape;194;p7"/>
          <p:cNvSpPr txBox="1"/>
          <p:nvPr>
            <p:ph type="title"/>
          </p:nvPr>
        </p:nvSpPr>
        <p:spPr>
          <a:xfrm>
            <a:off x="945441" y="1323878"/>
            <a:ext cx="3442500" cy="14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5" name="Google Shape;195;p7"/>
          <p:cNvSpPr txBox="1"/>
          <p:nvPr>
            <p:ph idx="1" type="subTitle"/>
          </p:nvPr>
        </p:nvSpPr>
        <p:spPr>
          <a:xfrm>
            <a:off x="945450" y="2750728"/>
            <a:ext cx="3442500" cy="107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p8"/>
          <p:cNvGrpSpPr/>
          <p:nvPr/>
        </p:nvGrpSpPr>
        <p:grpSpPr>
          <a:xfrm>
            <a:off x="-1897800" y="-564139"/>
            <a:ext cx="12137626" cy="7877286"/>
            <a:chOff x="-1897800" y="-564139"/>
            <a:chExt cx="12137626" cy="7877286"/>
          </a:xfrm>
        </p:grpSpPr>
        <p:sp>
          <p:nvSpPr>
            <p:cNvPr id="198" name="Google Shape;198;p8"/>
            <p:cNvSpPr/>
            <p:nvPr/>
          </p:nvSpPr>
          <p:spPr>
            <a:xfrm flipH="1">
              <a:off x="6899664" y="-444798"/>
              <a:ext cx="3031826" cy="2004580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-1897800" y="1636082"/>
              <a:ext cx="6322101" cy="5677064"/>
            </a:xfrm>
            <a:custGeom>
              <a:rect b="b" l="l" r="r" t="t"/>
              <a:pathLst>
                <a:path extrusionOk="0" h="64222" w="71519">
                  <a:moveTo>
                    <a:pt x="160" y="0"/>
                  </a:moveTo>
                  <a:lnTo>
                    <a:pt x="0" y="160"/>
                  </a:lnTo>
                  <a:lnTo>
                    <a:pt x="26919" y="27079"/>
                  </a:lnTo>
                  <a:lnTo>
                    <a:pt x="26919" y="27956"/>
                  </a:lnTo>
                  <a:lnTo>
                    <a:pt x="30762" y="31798"/>
                  </a:lnTo>
                  <a:lnTo>
                    <a:pt x="32743" y="31798"/>
                  </a:lnTo>
                  <a:lnTo>
                    <a:pt x="38031" y="37086"/>
                  </a:lnTo>
                  <a:lnTo>
                    <a:pt x="44224" y="37086"/>
                  </a:lnTo>
                  <a:lnTo>
                    <a:pt x="71359" y="64221"/>
                  </a:lnTo>
                  <a:lnTo>
                    <a:pt x="71519" y="64061"/>
                  </a:lnTo>
                  <a:lnTo>
                    <a:pt x="42046" y="34588"/>
                  </a:lnTo>
                  <a:lnTo>
                    <a:pt x="42046" y="33035"/>
                  </a:lnTo>
                  <a:lnTo>
                    <a:pt x="38359" y="29353"/>
                  </a:lnTo>
                  <a:lnTo>
                    <a:pt x="35465" y="29353"/>
                  </a:lnTo>
                  <a:lnTo>
                    <a:pt x="28949" y="22836"/>
                  </a:lnTo>
                  <a:lnTo>
                    <a:pt x="22993" y="22836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0" name="Google Shape;200;p8"/>
            <p:cNvGrpSpPr/>
            <p:nvPr/>
          </p:nvGrpSpPr>
          <p:grpSpPr>
            <a:xfrm>
              <a:off x="2033644" y="4281755"/>
              <a:ext cx="618213" cy="306426"/>
              <a:chOff x="5989375" y="1843575"/>
              <a:chExt cx="136525" cy="67675"/>
            </a:xfrm>
          </p:grpSpPr>
          <p:sp>
            <p:nvSpPr>
              <p:cNvPr id="201" name="Google Shape;201;p8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8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8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8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8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8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8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8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" name="Google Shape;209;p8"/>
            <p:cNvGrpSpPr/>
            <p:nvPr/>
          </p:nvGrpSpPr>
          <p:grpSpPr>
            <a:xfrm>
              <a:off x="726170" y="3312113"/>
              <a:ext cx="1228886" cy="2188720"/>
              <a:chOff x="8389396" y="1055350"/>
              <a:chExt cx="1228886" cy="2188720"/>
            </a:xfrm>
          </p:grpSpPr>
          <p:sp>
            <p:nvSpPr>
              <p:cNvPr id="210" name="Google Shape;210;p8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8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rect b="b" l="l" r="r" t="t"/>
                <a:pathLst>
                  <a:path extrusionOk="0" h="1373" w="1374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2" name="Google Shape;212;p8"/>
            <p:cNvSpPr/>
            <p:nvPr/>
          </p:nvSpPr>
          <p:spPr>
            <a:xfrm>
              <a:off x="6877775" y="3554813"/>
              <a:ext cx="3075605" cy="2033485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3" name="Google Shape;213;p8"/>
            <p:cNvGrpSpPr/>
            <p:nvPr/>
          </p:nvGrpSpPr>
          <p:grpSpPr>
            <a:xfrm flipH="1" rot="5400000">
              <a:off x="8547291" y="741426"/>
              <a:ext cx="1228900" cy="2156171"/>
              <a:chOff x="455034" y="-121633"/>
              <a:chExt cx="629947" cy="1105275"/>
            </a:xfrm>
          </p:grpSpPr>
          <p:sp>
            <p:nvSpPr>
              <p:cNvPr id="214" name="Google Shape;214;p8"/>
              <p:cNvSpPr/>
              <p:nvPr/>
            </p:nvSpPr>
            <p:spPr>
              <a:xfrm>
                <a:off x="1007193" y="917077"/>
                <a:ext cx="77788" cy="66565"/>
              </a:xfrm>
              <a:custGeom>
                <a:rect b="b" l="l" r="r" t="t"/>
                <a:pathLst>
                  <a:path extrusionOk="0" h="1121" w="131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8"/>
              <p:cNvSpPr/>
              <p:nvPr/>
            </p:nvSpPr>
            <p:spPr>
              <a:xfrm>
                <a:off x="455034" y="-121633"/>
                <a:ext cx="592137" cy="1045622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6" name="Google Shape;216;p8"/>
            <p:cNvGrpSpPr/>
            <p:nvPr/>
          </p:nvGrpSpPr>
          <p:grpSpPr>
            <a:xfrm flipH="1" rot="5400000">
              <a:off x="8103897" y="2323328"/>
              <a:ext cx="471865" cy="38050"/>
              <a:chOff x="6298452" y="2390050"/>
              <a:chExt cx="140725" cy="11350"/>
            </a:xfrm>
          </p:grpSpPr>
          <p:sp>
            <p:nvSpPr>
              <p:cNvPr id="217" name="Google Shape;217;p8"/>
              <p:cNvSpPr/>
              <p:nvPr/>
            </p:nvSpPr>
            <p:spPr>
              <a:xfrm>
                <a:off x="6298452" y="2390050"/>
                <a:ext cx="70375" cy="11350"/>
              </a:xfrm>
              <a:custGeom>
                <a:rect b="b" l="l" r="r" t="t"/>
                <a:pathLst>
                  <a:path extrusionOk="0" h="454" w="2815">
                    <a:moveTo>
                      <a:pt x="1" y="1"/>
                    </a:moveTo>
                    <a:lnTo>
                      <a:pt x="1" y="453"/>
                    </a:lnTo>
                    <a:lnTo>
                      <a:pt x="2815" y="453"/>
                    </a:lnTo>
                    <a:lnTo>
                      <a:pt x="28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8"/>
              <p:cNvSpPr/>
              <p:nvPr/>
            </p:nvSpPr>
            <p:spPr>
              <a:xfrm>
                <a:off x="6382427" y="2390050"/>
                <a:ext cx="35150" cy="11350"/>
              </a:xfrm>
              <a:custGeom>
                <a:rect b="b" l="l" r="r" t="t"/>
                <a:pathLst>
                  <a:path extrusionOk="0" h="454" w="1406">
                    <a:moveTo>
                      <a:pt x="0" y="1"/>
                    </a:moveTo>
                    <a:lnTo>
                      <a:pt x="0" y="453"/>
                    </a:lnTo>
                    <a:lnTo>
                      <a:pt x="1405" y="453"/>
                    </a:lnTo>
                    <a:lnTo>
                      <a:pt x="14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6427952" y="2390050"/>
                <a:ext cx="11225" cy="11350"/>
              </a:xfrm>
              <a:custGeom>
                <a:rect b="b" l="l" r="r" t="t"/>
                <a:pathLst>
                  <a:path extrusionOk="0" h="454" w="449">
                    <a:moveTo>
                      <a:pt x="1" y="1"/>
                    </a:moveTo>
                    <a:lnTo>
                      <a:pt x="1" y="453"/>
                    </a:lnTo>
                    <a:lnTo>
                      <a:pt x="449" y="453"/>
                    </a:lnTo>
                    <a:lnTo>
                      <a:pt x="44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8"/>
            <p:cNvGrpSpPr/>
            <p:nvPr/>
          </p:nvGrpSpPr>
          <p:grpSpPr>
            <a:xfrm rot="5400000">
              <a:off x="5977384" y="2664541"/>
              <a:ext cx="2375896" cy="3296652"/>
              <a:chOff x="2132995" y="960308"/>
              <a:chExt cx="496177" cy="688438"/>
            </a:xfrm>
          </p:grpSpPr>
          <p:sp>
            <p:nvSpPr>
              <p:cNvPr id="221" name="Google Shape;221;p8"/>
              <p:cNvSpPr/>
              <p:nvPr/>
            </p:nvSpPr>
            <p:spPr>
              <a:xfrm>
                <a:off x="2143863" y="977753"/>
                <a:ext cx="473252" cy="659302"/>
              </a:xfrm>
              <a:custGeom>
                <a:rect b="b" l="l" r="r" t="t"/>
                <a:pathLst>
                  <a:path extrusionOk="0" h="14437" w="10363">
                    <a:moveTo>
                      <a:pt x="1" y="1"/>
                    </a:moveTo>
                    <a:lnTo>
                      <a:pt x="1" y="2663"/>
                    </a:lnTo>
                    <a:lnTo>
                      <a:pt x="4926" y="2663"/>
                    </a:lnTo>
                    <a:lnTo>
                      <a:pt x="7972" y="5709"/>
                    </a:lnTo>
                    <a:lnTo>
                      <a:pt x="7972" y="12123"/>
                    </a:lnTo>
                    <a:lnTo>
                      <a:pt x="10286" y="14437"/>
                    </a:lnTo>
                    <a:lnTo>
                      <a:pt x="10362" y="14352"/>
                    </a:lnTo>
                    <a:lnTo>
                      <a:pt x="8083" y="12081"/>
                    </a:lnTo>
                    <a:lnTo>
                      <a:pt x="8083" y="5658"/>
                    </a:lnTo>
                    <a:lnTo>
                      <a:pt x="4995" y="2561"/>
                    </a:lnTo>
                    <a:lnTo>
                      <a:pt x="4978" y="2544"/>
                    </a:lnTo>
                    <a:lnTo>
                      <a:pt x="120" y="2544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2401063" y="1126948"/>
                <a:ext cx="81608" cy="81608"/>
              </a:xfrm>
              <a:custGeom>
                <a:rect b="b" l="l" r="r" t="t"/>
                <a:pathLst>
                  <a:path extrusionOk="0" h="1787" w="1787">
                    <a:moveTo>
                      <a:pt x="1" y="0"/>
                    </a:moveTo>
                    <a:lnTo>
                      <a:pt x="1" y="511"/>
                    </a:lnTo>
                    <a:lnTo>
                      <a:pt x="639" y="1149"/>
                    </a:lnTo>
                    <a:lnTo>
                      <a:pt x="1277" y="1787"/>
                    </a:lnTo>
                    <a:lnTo>
                      <a:pt x="1787" y="1787"/>
                    </a:lnTo>
                    <a:lnTo>
                      <a:pt x="894" y="89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8"/>
              <p:cNvSpPr/>
              <p:nvPr/>
            </p:nvSpPr>
            <p:spPr>
              <a:xfrm>
                <a:off x="2132995" y="960308"/>
                <a:ext cx="23610" cy="20231"/>
              </a:xfrm>
              <a:custGeom>
                <a:rect b="b" l="l" r="r" t="t"/>
                <a:pathLst>
                  <a:path extrusionOk="0" h="443" w="517">
                    <a:moveTo>
                      <a:pt x="298" y="119"/>
                    </a:moveTo>
                    <a:cubicBezTo>
                      <a:pt x="409" y="145"/>
                      <a:pt x="409" y="298"/>
                      <a:pt x="298" y="332"/>
                    </a:cubicBezTo>
                    <a:cubicBezTo>
                      <a:pt x="196" y="298"/>
                      <a:pt x="196" y="145"/>
                      <a:pt x="298" y="119"/>
                    </a:cubicBezTo>
                    <a:close/>
                    <a:moveTo>
                      <a:pt x="295" y="0"/>
                    </a:moveTo>
                    <a:cubicBezTo>
                      <a:pt x="240" y="0"/>
                      <a:pt x="184" y="21"/>
                      <a:pt x="137" y="68"/>
                    </a:cubicBezTo>
                    <a:cubicBezTo>
                      <a:pt x="1" y="204"/>
                      <a:pt x="103" y="442"/>
                      <a:pt x="298" y="442"/>
                    </a:cubicBezTo>
                    <a:cubicBezTo>
                      <a:pt x="418" y="434"/>
                      <a:pt x="511" y="340"/>
                      <a:pt x="511" y="230"/>
                    </a:cubicBezTo>
                    <a:cubicBezTo>
                      <a:pt x="517" y="92"/>
                      <a:pt x="41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8"/>
              <p:cNvSpPr/>
              <p:nvPr/>
            </p:nvSpPr>
            <p:spPr>
              <a:xfrm>
                <a:off x="2605425" y="1628651"/>
                <a:ext cx="23747" cy="20094"/>
              </a:xfrm>
              <a:custGeom>
                <a:rect b="b" l="l" r="r" t="t"/>
                <a:pathLst>
                  <a:path extrusionOk="0" h="440" w="520">
                    <a:moveTo>
                      <a:pt x="298" y="116"/>
                    </a:moveTo>
                    <a:cubicBezTo>
                      <a:pt x="358" y="116"/>
                      <a:pt x="409" y="167"/>
                      <a:pt x="400" y="227"/>
                    </a:cubicBezTo>
                    <a:cubicBezTo>
                      <a:pt x="400" y="290"/>
                      <a:pt x="348" y="331"/>
                      <a:pt x="294" y="331"/>
                    </a:cubicBezTo>
                    <a:cubicBezTo>
                      <a:pt x="269" y="331"/>
                      <a:pt x="243" y="322"/>
                      <a:pt x="221" y="303"/>
                    </a:cubicBezTo>
                    <a:cubicBezTo>
                      <a:pt x="153" y="235"/>
                      <a:pt x="204" y="116"/>
                      <a:pt x="298" y="116"/>
                    </a:cubicBezTo>
                    <a:close/>
                    <a:moveTo>
                      <a:pt x="299" y="1"/>
                    </a:moveTo>
                    <a:cubicBezTo>
                      <a:pt x="244" y="1"/>
                      <a:pt x="189" y="21"/>
                      <a:pt x="145" y="65"/>
                    </a:cubicBezTo>
                    <a:cubicBezTo>
                      <a:pt x="0" y="201"/>
                      <a:pt x="102" y="439"/>
                      <a:pt x="298" y="439"/>
                    </a:cubicBezTo>
                    <a:cubicBezTo>
                      <a:pt x="417" y="439"/>
                      <a:pt x="519" y="337"/>
                      <a:pt x="519" y="218"/>
                    </a:cubicBezTo>
                    <a:cubicBezTo>
                      <a:pt x="519" y="86"/>
                      <a:pt x="411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8"/>
              <p:cNvSpPr/>
              <p:nvPr/>
            </p:nvSpPr>
            <p:spPr>
              <a:xfrm>
                <a:off x="2145827" y="1025155"/>
                <a:ext cx="122024" cy="71515"/>
              </a:xfrm>
              <a:custGeom>
                <a:rect b="b" l="l" r="r" t="t"/>
                <a:pathLst>
                  <a:path extrusionOk="0" h="1566" w="2672">
                    <a:moveTo>
                      <a:pt x="34" y="1"/>
                    </a:moveTo>
                    <a:lnTo>
                      <a:pt x="0" y="26"/>
                    </a:lnTo>
                    <a:lnTo>
                      <a:pt x="800" y="826"/>
                    </a:lnTo>
                    <a:lnTo>
                      <a:pt x="1898" y="826"/>
                    </a:lnTo>
                    <a:lnTo>
                      <a:pt x="2638" y="1566"/>
                    </a:lnTo>
                    <a:lnTo>
                      <a:pt x="2672" y="1532"/>
                    </a:lnTo>
                    <a:lnTo>
                      <a:pt x="1923" y="783"/>
                    </a:lnTo>
                    <a:lnTo>
                      <a:pt x="817" y="783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6" name="Google Shape;226;p8"/>
            <p:cNvGrpSpPr/>
            <p:nvPr/>
          </p:nvGrpSpPr>
          <p:grpSpPr>
            <a:xfrm>
              <a:off x="1592506" y="555320"/>
              <a:ext cx="457201" cy="78377"/>
              <a:chOff x="3029245" y="907035"/>
              <a:chExt cx="129011" cy="22560"/>
            </a:xfrm>
          </p:grpSpPr>
          <p:sp>
            <p:nvSpPr>
              <p:cNvPr id="227" name="Google Shape;227;p8"/>
              <p:cNvSpPr/>
              <p:nvPr/>
            </p:nvSpPr>
            <p:spPr>
              <a:xfrm>
                <a:off x="3126380" y="907035"/>
                <a:ext cx="31876" cy="22560"/>
              </a:xfrm>
              <a:custGeom>
                <a:rect b="b" l="l" r="r" t="t"/>
                <a:pathLst>
                  <a:path extrusionOk="0" h="494" w="698">
                    <a:moveTo>
                      <a:pt x="408" y="0"/>
                    </a:moveTo>
                    <a:lnTo>
                      <a:pt x="0" y="494"/>
                    </a:lnTo>
                    <a:lnTo>
                      <a:pt x="289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8"/>
              <p:cNvSpPr/>
              <p:nvPr/>
            </p:nvSpPr>
            <p:spPr>
              <a:xfrm>
                <a:off x="3101902" y="907035"/>
                <a:ext cx="31876" cy="22560"/>
              </a:xfrm>
              <a:custGeom>
                <a:rect b="b" l="l" r="r" t="t"/>
                <a:pathLst>
                  <a:path extrusionOk="0" h="494" w="698">
                    <a:moveTo>
                      <a:pt x="409" y="0"/>
                    </a:moveTo>
                    <a:lnTo>
                      <a:pt x="0" y="494"/>
                    </a:lnTo>
                    <a:lnTo>
                      <a:pt x="289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3077790" y="907035"/>
                <a:ext cx="31922" cy="22560"/>
              </a:xfrm>
              <a:custGeom>
                <a:rect b="b" l="l" r="r" t="t"/>
                <a:pathLst>
                  <a:path extrusionOk="0" h="494" w="699">
                    <a:moveTo>
                      <a:pt x="409" y="0"/>
                    </a:moveTo>
                    <a:lnTo>
                      <a:pt x="1" y="494"/>
                    </a:lnTo>
                    <a:lnTo>
                      <a:pt x="290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8"/>
              <p:cNvSpPr/>
              <p:nvPr/>
            </p:nvSpPr>
            <p:spPr>
              <a:xfrm>
                <a:off x="3053723" y="907035"/>
                <a:ext cx="31511" cy="22560"/>
              </a:xfrm>
              <a:custGeom>
                <a:rect b="b" l="l" r="r" t="t"/>
                <a:pathLst>
                  <a:path extrusionOk="0" h="494" w="690">
                    <a:moveTo>
                      <a:pt x="400" y="0"/>
                    </a:moveTo>
                    <a:lnTo>
                      <a:pt x="0" y="494"/>
                    </a:lnTo>
                    <a:lnTo>
                      <a:pt x="290" y="494"/>
                    </a:lnTo>
                    <a:lnTo>
                      <a:pt x="68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8"/>
              <p:cNvSpPr/>
              <p:nvPr/>
            </p:nvSpPr>
            <p:spPr>
              <a:xfrm>
                <a:off x="3029245" y="907035"/>
                <a:ext cx="31876" cy="22560"/>
              </a:xfrm>
              <a:custGeom>
                <a:rect b="b" l="l" r="r" t="t"/>
                <a:pathLst>
                  <a:path extrusionOk="0" h="494" w="698">
                    <a:moveTo>
                      <a:pt x="409" y="0"/>
                    </a:moveTo>
                    <a:lnTo>
                      <a:pt x="0" y="494"/>
                    </a:lnTo>
                    <a:lnTo>
                      <a:pt x="290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2" name="Google Shape;232;p8"/>
            <p:cNvSpPr/>
            <p:nvPr/>
          </p:nvSpPr>
          <p:spPr>
            <a:xfrm>
              <a:off x="-1478400" y="2"/>
              <a:ext cx="3381525" cy="1996389"/>
            </a:xfrm>
            <a:custGeom>
              <a:rect b="b" l="l" r="r" t="t"/>
              <a:pathLst>
                <a:path extrusionOk="0" h="10160" w="17209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3" name="Google Shape;233;p8"/>
            <p:cNvGrpSpPr/>
            <p:nvPr/>
          </p:nvGrpSpPr>
          <p:grpSpPr>
            <a:xfrm flipH="1">
              <a:off x="465001" y="-564139"/>
              <a:ext cx="2374678" cy="2502550"/>
              <a:chOff x="2011428" y="602777"/>
              <a:chExt cx="774292" cy="815987"/>
            </a:xfrm>
          </p:grpSpPr>
          <p:sp>
            <p:nvSpPr>
              <p:cNvPr id="234" name="Google Shape;234;p8"/>
              <p:cNvSpPr/>
              <p:nvPr/>
            </p:nvSpPr>
            <p:spPr>
              <a:xfrm>
                <a:off x="2751470" y="1215132"/>
                <a:ext cx="15618" cy="109191"/>
              </a:xfrm>
              <a:custGeom>
                <a:rect b="b" l="l" r="r" t="t"/>
                <a:pathLst>
                  <a:path extrusionOk="0" h="2391" w="342">
                    <a:moveTo>
                      <a:pt x="341" y="0"/>
                    </a:moveTo>
                    <a:lnTo>
                      <a:pt x="1" y="341"/>
                    </a:lnTo>
                    <a:lnTo>
                      <a:pt x="1" y="1191"/>
                    </a:lnTo>
                    <a:lnTo>
                      <a:pt x="1" y="2042"/>
                    </a:lnTo>
                    <a:lnTo>
                      <a:pt x="341" y="2391"/>
                    </a:lnTo>
                    <a:lnTo>
                      <a:pt x="341" y="119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8"/>
              <p:cNvSpPr/>
              <p:nvPr/>
            </p:nvSpPr>
            <p:spPr>
              <a:xfrm>
                <a:off x="2157107" y="742702"/>
                <a:ext cx="76950" cy="76995"/>
              </a:xfrm>
              <a:custGeom>
                <a:rect b="b" l="l" r="r" t="t"/>
                <a:pathLst>
                  <a:path extrusionOk="0" h="1686" w="1685">
                    <a:moveTo>
                      <a:pt x="0" y="1"/>
                    </a:moveTo>
                    <a:lnTo>
                      <a:pt x="842" y="843"/>
                    </a:lnTo>
                    <a:lnTo>
                      <a:pt x="1685" y="1685"/>
                    </a:lnTo>
                    <a:lnTo>
                      <a:pt x="1685" y="1209"/>
                    </a:lnTo>
                    <a:lnTo>
                      <a:pt x="1081" y="605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8"/>
              <p:cNvSpPr/>
              <p:nvPr/>
            </p:nvSpPr>
            <p:spPr>
              <a:xfrm>
                <a:off x="2011428" y="602777"/>
                <a:ext cx="37310" cy="32013"/>
              </a:xfrm>
              <a:custGeom>
                <a:rect b="b" l="l" r="r" t="t"/>
                <a:pathLst>
                  <a:path extrusionOk="0" h="701" w="817">
                    <a:moveTo>
                      <a:pt x="468" y="181"/>
                    </a:moveTo>
                    <a:cubicBezTo>
                      <a:pt x="561" y="181"/>
                      <a:pt x="630" y="258"/>
                      <a:pt x="630" y="351"/>
                    </a:cubicBezTo>
                    <a:cubicBezTo>
                      <a:pt x="630" y="448"/>
                      <a:pt x="549" y="514"/>
                      <a:pt x="466" y="514"/>
                    </a:cubicBezTo>
                    <a:cubicBezTo>
                      <a:pt x="425" y="514"/>
                      <a:pt x="383" y="498"/>
                      <a:pt x="349" y="462"/>
                    </a:cubicBezTo>
                    <a:cubicBezTo>
                      <a:pt x="247" y="360"/>
                      <a:pt x="323" y="181"/>
                      <a:pt x="468" y="181"/>
                    </a:cubicBezTo>
                    <a:close/>
                    <a:moveTo>
                      <a:pt x="468" y="0"/>
                    </a:moveTo>
                    <a:cubicBezTo>
                      <a:pt x="381" y="0"/>
                      <a:pt x="293" y="33"/>
                      <a:pt x="221" y="105"/>
                    </a:cubicBezTo>
                    <a:cubicBezTo>
                      <a:pt x="0" y="317"/>
                      <a:pt x="153" y="700"/>
                      <a:pt x="468" y="700"/>
                    </a:cubicBezTo>
                    <a:cubicBezTo>
                      <a:pt x="664" y="700"/>
                      <a:pt x="817" y="538"/>
                      <a:pt x="817" y="351"/>
                    </a:cubicBezTo>
                    <a:cubicBezTo>
                      <a:pt x="817" y="139"/>
                      <a:pt x="646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8"/>
              <p:cNvSpPr/>
              <p:nvPr/>
            </p:nvSpPr>
            <p:spPr>
              <a:xfrm>
                <a:off x="2748364" y="1386751"/>
                <a:ext cx="37356" cy="32013"/>
              </a:xfrm>
              <a:custGeom>
                <a:rect b="b" l="l" r="r" t="t"/>
                <a:pathLst>
                  <a:path extrusionOk="0" h="701" w="818">
                    <a:moveTo>
                      <a:pt x="469" y="190"/>
                    </a:moveTo>
                    <a:cubicBezTo>
                      <a:pt x="562" y="190"/>
                      <a:pt x="630" y="258"/>
                      <a:pt x="630" y="351"/>
                    </a:cubicBezTo>
                    <a:cubicBezTo>
                      <a:pt x="630" y="450"/>
                      <a:pt x="547" y="517"/>
                      <a:pt x="462" y="517"/>
                    </a:cubicBezTo>
                    <a:cubicBezTo>
                      <a:pt x="422" y="517"/>
                      <a:pt x="382" y="503"/>
                      <a:pt x="350" y="470"/>
                    </a:cubicBezTo>
                    <a:cubicBezTo>
                      <a:pt x="247" y="360"/>
                      <a:pt x="324" y="190"/>
                      <a:pt x="469" y="190"/>
                    </a:cubicBezTo>
                    <a:close/>
                    <a:moveTo>
                      <a:pt x="468" y="0"/>
                    </a:moveTo>
                    <a:cubicBezTo>
                      <a:pt x="382" y="0"/>
                      <a:pt x="294" y="33"/>
                      <a:pt x="222" y="105"/>
                    </a:cubicBezTo>
                    <a:cubicBezTo>
                      <a:pt x="1" y="326"/>
                      <a:pt x="154" y="700"/>
                      <a:pt x="469" y="700"/>
                    </a:cubicBezTo>
                    <a:cubicBezTo>
                      <a:pt x="664" y="700"/>
                      <a:pt x="817" y="547"/>
                      <a:pt x="817" y="351"/>
                    </a:cubicBezTo>
                    <a:cubicBezTo>
                      <a:pt x="817" y="139"/>
                      <a:pt x="647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8"/>
              <p:cNvSpPr/>
              <p:nvPr/>
            </p:nvSpPr>
            <p:spPr>
              <a:xfrm>
                <a:off x="2036271" y="623829"/>
                <a:ext cx="737804" cy="767351"/>
              </a:xfrm>
              <a:custGeom>
                <a:rect b="b" l="l" r="r" t="t"/>
                <a:pathLst>
                  <a:path extrusionOk="0" h="16803" w="16156">
                    <a:moveTo>
                      <a:pt x="137" y="1"/>
                    </a:moveTo>
                    <a:lnTo>
                      <a:pt x="0" y="128"/>
                    </a:lnTo>
                    <a:lnTo>
                      <a:pt x="5173" y="5301"/>
                    </a:lnTo>
                    <a:lnTo>
                      <a:pt x="5198" y="5326"/>
                    </a:lnTo>
                    <a:lnTo>
                      <a:pt x="9035" y="5326"/>
                    </a:lnTo>
                    <a:lnTo>
                      <a:pt x="15968" y="12259"/>
                    </a:lnTo>
                    <a:lnTo>
                      <a:pt x="15968" y="16802"/>
                    </a:lnTo>
                    <a:lnTo>
                      <a:pt x="16155" y="16802"/>
                    </a:lnTo>
                    <a:lnTo>
                      <a:pt x="16155" y="12183"/>
                    </a:lnTo>
                    <a:lnTo>
                      <a:pt x="9137" y="5165"/>
                    </a:lnTo>
                    <a:lnTo>
                      <a:pt x="9111" y="5139"/>
                    </a:lnTo>
                    <a:lnTo>
                      <a:pt x="5275" y="5139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8"/>
              <p:cNvSpPr/>
              <p:nvPr/>
            </p:nvSpPr>
            <p:spPr>
              <a:xfrm>
                <a:off x="2506326" y="916786"/>
                <a:ext cx="196233" cy="195822"/>
              </a:xfrm>
              <a:custGeom>
                <a:rect b="b" l="l" r="r" t="t"/>
                <a:pathLst>
                  <a:path extrusionOk="0" h="4288" w="4297">
                    <a:moveTo>
                      <a:pt x="1" y="0"/>
                    </a:moveTo>
                    <a:lnTo>
                      <a:pt x="1" y="77"/>
                    </a:lnTo>
                    <a:lnTo>
                      <a:pt x="1898" y="77"/>
                    </a:lnTo>
                    <a:lnTo>
                      <a:pt x="4220" y="2399"/>
                    </a:lnTo>
                    <a:lnTo>
                      <a:pt x="4220" y="4288"/>
                    </a:lnTo>
                    <a:lnTo>
                      <a:pt x="4297" y="4288"/>
                    </a:lnTo>
                    <a:lnTo>
                      <a:pt x="4297" y="2374"/>
                    </a:lnTo>
                    <a:lnTo>
                      <a:pt x="19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0" name="Google Shape;240;p8"/>
            <p:cNvGrpSpPr/>
            <p:nvPr/>
          </p:nvGrpSpPr>
          <p:grpSpPr>
            <a:xfrm flipH="1" rot="5400000">
              <a:off x="7897809" y="-611671"/>
              <a:ext cx="1047647" cy="1867550"/>
              <a:chOff x="4549150" y="1401575"/>
              <a:chExt cx="1183114" cy="2109034"/>
            </a:xfrm>
          </p:grpSpPr>
          <p:sp>
            <p:nvSpPr>
              <p:cNvPr id="241" name="Google Shape;241;p8"/>
              <p:cNvSpPr/>
              <p:nvPr/>
            </p:nvSpPr>
            <p:spPr>
              <a:xfrm>
                <a:off x="4549150" y="3383011"/>
                <a:ext cx="148997" cy="127598"/>
              </a:xfrm>
              <a:custGeom>
                <a:rect b="b" l="l" r="r" t="t"/>
                <a:pathLst>
                  <a:path extrusionOk="0" h="1121" w="1309">
                    <a:moveTo>
                      <a:pt x="560" y="300"/>
                    </a:moveTo>
                    <a:cubicBezTo>
                      <a:pt x="796" y="300"/>
                      <a:pt x="912" y="584"/>
                      <a:pt x="748" y="748"/>
                    </a:cubicBezTo>
                    <a:cubicBezTo>
                      <a:pt x="693" y="803"/>
                      <a:pt x="627" y="827"/>
                      <a:pt x="562" y="827"/>
                    </a:cubicBezTo>
                    <a:cubicBezTo>
                      <a:pt x="426" y="827"/>
                      <a:pt x="296" y="721"/>
                      <a:pt x="296" y="564"/>
                    </a:cubicBezTo>
                    <a:cubicBezTo>
                      <a:pt x="296" y="416"/>
                      <a:pt x="416" y="300"/>
                      <a:pt x="560" y="300"/>
                    </a:cubicBezTo>
                    <a:close/>
                    <a:moveTo>
                      <a:pt x="564" y="1"/>
                    </a:moveTo>
                    <a:cubicBezTo>
                      <a:pt x="276" y="1"/>
                      <a:pt x="1" y="226"/>
                      <a:pt x="3" y="564"/>
                    </a:cubicBezTo>
                    <a:cubicBezTo>
                      <a:pt x="3" y="872"/>
                      <a:pt x="252" y="1120"/>
                      <a:pt x="560" y="1120"/>
                    </a:cubicBezTo>
                    <a:cubicBezTo>
                      <a:pt x="1060" y="1120"/>
                      <a:pt x="1308" y="520"/>
                      <a:pt x="956" y="168"/>
                    </a:cubicBezTo>
                    <a:cubicBezTo>
                      <a:pt x="842" y="52"/>
                      <a:pt x="701" y="1"/>
                      <a:pt x="5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8"/>
              <p:cNvSpPr/>
              <p:nvPr/>
            </p:nvSpPr>
            <p:spPr>
              <a:xfrm>
                <a:off x="4597087" y="1401575"/>
                <a:ext cx="1135177" cy="2004344"/>
              </a:xfrm>
              <a:custGeom>
                <a:rect b="b" l="l" r="r" t="t"/>
                <a:pathLst>
                  <a:path extrusionOk="0" h="17609" w="9973">
                    <a:moveTo>
                      <a:pt x="9724" y="0"/>
                    </a:moveTo>
                    <a:lnTo>
                      <a:pt x="9724" y="2938"/>
                    </a:lnTo>
                    <a:lnTo>
                      <a:pt x="1" y="12661"/>
                    </a:lnTo>
                    <a:lnTo>
                      <a:pt x="1" y="17608"/>
                    </a:lnTo>
                    <a:lnTo>
                      <a:pt x="249" y="17608"/>
                    </a:lnTo>
                    <a:lnTo>
                      <a:pt x="249" y="12765"/>
                    </a:lnTo>
                    <a:lnTo>
                      <a:pt x="9972" y="3042"/>
                    </a:lnTo>
                    <a:lnTo>
                      <a:pt x="997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8"/>
            <p:cNvGrpSpPr/>
            <p:nvPr/>
          </p:nvGrpSpPr>
          <p:grpSpPr>
            <a:xfrm>
              <a:off x="-1552690" y="-385842"/>
              <a:ext cx="2375896" cy="3296652"/>
              <a:chOff x="2132995" y="960308"/>
              <a:chExt cx="496177" cy="688438"/>
            </a:xfrm>
          </p:grpSpPr>
          <p:sp>
            <p:nvSpPr>
              <p:cNvPr id="244" name="Google Shape;244;p8"/>
              <p:cNvSpPr/>
              <p:nvPr/>
            </p:nvSpPr>
            <p:spPr>
              <a:xfrm>
                <a:off x="2143863" y="977753"/>
                <a:ext cx="473252" cy="659302"/>
              </a:xfrm>
              <a:custGeom>
                <a:rect b="b" l="l" r="r" t="t"/>
                <a:pathLst>
                  <a:path extrusionOk="0" h="14437" w="10363">
                    <a:moveTo>
                      <a:pt x="1" y="1"/>
                    </a:moveTo>
                    <a:lnTo>
                      <a:pt x="1" y="2663"/>
                    </a:lnTo>
                    <a:lnTo>
                      <a:pt x="4926" y="2663"/>
                    </a:lnTo>
                    <a:lnTo>
                      <a:pt x="7972" y="5709"/>
                    </a:lnTo>
                    <a:lnTo>
                      <a:pt x="7972" y="12123"/>
                    </a:lnTo>
                    <a:lnTo>
                      <a:pt x="10286" y="14437"/>
                    </a:lnTo>
                    <a:lnTo>
                      <a:pt x="10362" y="14352"/>
                    </a:lnTo>
                    <a:lnTo>
                      <a:pt x="8083" y="12081"/>
                    </a:lnTo>
                    <a:lnTo>
                      <a:pt x="8083" y="5658"/>
                    </a:lnTo>
                    <a:lnTo>
                      <a:pt x="4995" y="2561"/>
                    </a:lnTo>
                    <a:lnTo>
                      <a:pt x="4978" y="2544"/>
                    </a:lnTo>
                    <a:lnTo>
                      <a:pt x="120" y="2544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8"/>
              <p:cNvSpPr/>
              <p:nvPr/>
            </p:nvSpPr>
            <p:spPr>
              <a:xfrm>
                <a:off x="2401063" y="1126948"/>
                <a:ext cx="81608" cy="81608"/>
              </a:xfrm>
              <a:custGeom>
                <a:rect b="b" l="l" r="r" t="t"/>
                <a:pathLst>
                  <a:path extrusionOk="0" h="1787" w="1787">
                    <a:moveTo>
                      <a:pt x="1" y="0"/>
                    </a:moveTo>
                    <a:lnTo>
                      <a:pt x="1" y="511"/>
                    </a:lnTo>
                    <a:lnTo>
                      <a:pt x="639" y="1149"/>
                    </a:lnTo>
                    <a:lnTo>
                      <a:pt x="1277" y="1787"/>
                    </a:lnTo>
                    <a:lnTo>
                      <a:pt x="1787" y="1787"/>
                    </a:lnTo>
                    <a:lnTo>
                      <a:pt x="894" y="89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8"/>
              <p:cNvSpPr/>
              <p:nvPr/>
            </p:nvSpPr>
            <p:spPr>
              <a:xfrm>
                <a:off x="2132995" y="960308"/>
                <a:ext cx="23610" cy="20231"/>
              </a:xfrm>
              <a:custGeom>
                <a:rect b="b" l="l" r="r" t="t"/>
                <a:pathLst>
                  <a:path extrusionOk="0" h="443" w="517">
                    <a:moveTo>
                      <a:pt x="298" y="119"/>
                    </a:moveTo>
                    <a:cubicBezTo>
                      <a:pt x="409" y="145"/>
                      <a:pt x="409" y="298"/>
                      <a:pt x="298" y="332"/>
                    </a:cubicBezTo>
                    <a:cubicBezTo>
                      <a:pt x="196" y="298"/>
                      <a:pt x="196" y="145"/>
                      <a:pt x="298" y="119"/>
                    </a:cubicBezTo>
                    <a:close/>
                    <a:moveTo>
                      <a:pt x="295" y="0"/>
                    </a:moveTo>
                    <a:cubicBezTo>
                      <a:pt x="240" y="0"/>
                      <a:pt x="184" y="21"/>
                      <a:pt x="137" y="68"/>
                    </a:cubicBezTo>
                    <a:cubicBezTo>
                      <a:pt x="1" y="204"/>
                      <a:pt x="103" y="442"/>
                      <a:pt x="298" y="442"/>
                    </a:cubicBezTo>
                    <a:cubicBezTo>
                      <a:pt x="418" y="434"/>
                      <a:pt x="511" y="340"/>
                      <a:pt x="511" y="230"/>
                    </a:cubicBezTo>
                    <a:cubicBezTo>
                      <a:pt x="517" y="92"/>
                      <a:pt x="41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8"/>
              <p:cNvSpPr/>
              <p:nvPr/>
            </p:nvSpPr>
            <p:spPr>
              <a:xfrm>
                <a:off x="2605425" y="1628651"/>
                <a:ext cx="23747" cy="20094"/>
              </a:xfrm>
              <a:custGeom>
                <a:rect b="b" l="l" r="r" t="t"/>
                <a:pathLst>
                  <a:path extrusionOk="0" h="440" w="520">
                    <a:moveTo>
                      <a:pt x="298" y="116"/>
                    </a:moveTo>
                    <a:cubicBezTo>
                      <a:pt x="358" y="116"/>
                      <a:pt x="409" y="167"/>
                      <a:pt x="400" y="227"/>
                    </a:cubicBezTo>
                    <a:cubicBezTo>
                      <a:pt x="400" y="290"/>
                      <a:pt x="348" y="331"/>
                      <a:pt x="294" y="331"/>
                    </a:cubicBezTo>
                    <a:cubicBezTo>
                      <a:pt x="269" y="331"/>
                      <a:pt x="243" y="322"/>
                      <a:pt x="221" y="303"/>
                    </a:cubicBezTo>
                    <a:cubicBezTo>
                      <a:pt x="153" y="235"/>
                      <a:pt x="204" y="116"/>
                      <a:pt x="298" y="116"/>
                    </a:cubicBezTo>
                    <a:close/>
                    <a:moveTo>
                      <a:pt x="299" y="1"/>
                    </a:moveTo>
                    <a:cubicBezTo>
                      <a:pt x="244" y="1"/>
                      <a:pt x="189" y="21"/>
                      <a:pt x="145" y="65"/>
                    </a:cubicBezTo>
                    <a:cubicBezTo>
                      <a:pt x="0" y="201"/>
                      <a:pt x="102" y="439"/>
                      <a:pt x="298" y="439"/>
                    </a:cubicBezTo>
                    <a:cubicBezTo>
                      <a:pt x="417" y="439"/>
                      <a:pt x="519" y="337"/>
                      <a:pt x="519" y="218"/>
                    </a:cubicBezTo>
                    <a:cubicBezTo>
                      <a:pt x="519" y="86"/>
                      <a:pt x="411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8"/>
              <p:cNvSpPr/>
              <p:nvPr/>
            </p:nvSpPr>
            <p:spPr>
              <a:xfrm>
                <a:off x="2145827" y="1025155"/>
                <a:ext cx="122024" cy="71515"/>
              </a:xfrm>
              <a:custGeom>
                <a:rect b="b" l="l" r="r" t="t"/>
                <a:pathLst>
                  <a:path extrusionOk="0" h="1566" w="2672">
                    <a:moveTo>
                      <a:pt x="34" y="1"/>
                    </a:moveTo>
                    <a:lnTo>
                      <a:pt x="0" y="26"/>
                    </a:lnTo>
                    <a:lnTo>
                      <a:pt x="800" y="826"/>
                    </a:lnTo>
                    <a:lnTo>
                      <a:pt x="1898" y="826"/>
                    </a:lnTo>
                    <a:lnTo>
                      <a:pt x="2638" y="1566"/>
                    </a:lnTo>
                    <a:lnTo>
                      <a:pt x="2672" y="1532"/>
                    </a:lnTo>
                    <a:lnTo>
                      <a:pt x="1923" y="783"/>
                    </a:lnTo>
                    <a:lnTo>
                      <a:pt x="817" y="783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49" name="Google Shape;249;p8"/>
          <p:cNvSpPr txBox="1"/>
          <p:nvPr>
            <p:ph type="title"/>
          </p:nvPr>
        </p:nvSpPr>
        <p:spPr>
          <a:xfrm>
            <a:off x="1269150" y="1483990"/>
            <a:ext cx="6605700" cy="22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70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9"/>
          <p:cNvSpPr txBox="1"/>
          <p:nvPr>
            <p:ph idx="1" type="subTitle"/>
          </p:nvPr>
        </p:nvSpPr>
        <p:spPr>
          <a:xfrm>
            <a:off x="713225" y="2347452"/>
            <a:ext cx="4732500" cy="11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252" name="Google Shape;252;p9"/>
          <p:cNvSpPr txBox="1"/>
          <p:nvPr>
            <p:ph type="title"/>
          </p:nvPr>
        </p:nvSpPr>
        <p:spPr>
          <a:xfrm>
            <a:off x="713370" y="1697025"/>
            <a:ext cx="4732500" cy="4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grpSp>
        <p:nvGrpSpPr>
          <p:cNvPr id="253" name="Google Shape;253;p9"/>
          <p:cNvGrpSpPr/>
          <p:nvPr/>
        </p:nvGrpSpPr>
        <p:grpSpPr>
          <a:xfrm>
            <a:off x="4590435" y="-1007875"/>
            <a:ext cx="6038600" cy="7441011"/>
            <a:chOff x="4590435" y="-1007875"/>
            <a:chExt cx="6038600" cy="7441011"/>
          </a:xfrm>
        </p:grpSpPr>
        <p:sp>
          <p:nvSpPr>
            <p:cNvPr id="254" name="Google Shape;254;p9"/>
            <p:cNvSpPr/>
            <p:nvPr/>
          </p:nvSpPr>
          <p:spPr>
            <a:xfrm>
              <a:off x="5025290" y="1403608"/>
              <a:ext cx="5603746" cy="5029527"/>
            </a:xfrm>
            <a:custGeom>
              <a:rect b="b" l="l" r="r" t="t"/>
              <a:pathLst>
                <a:path extrusionOk="0" h="62162" w="69259">
                  <a:moveTo>
                    <a:pt x="69093" y="1"/>
                  </a:moveTo>
                  <a:lnTo>
                    <a:pt x="42864" y="26229"/>
                  </a:lnTo>
                  <a:lnTo>
                    <a:pt x="36876" y="26229"/>
                  </a:lnTo>
                  <a:lnTo>
                    <a:pt x="31719" y="31386"/>
                  </a:lnTo>
                  <a:lnTo>
                    <a:pt x="29833" y="31386"/>
                  </a:lnTo>
                  <a:lnTo>
                    <a:pt x="26063" y="35101"/>
                  </a:lnTo>
                  <a:lnTo>
                    <a:pt x="26063" y="35933"/>
                  </a:lnTo>
                  <a:lnTo>
                    <a:pt x="1" y="61995"/>
                  </a:lnTo>
                  <a:lnTo>
                    <a:pt x="167" y="62162"/>
                  </a:lnTo>
                  <a:lnTo>
                    <a:pt x="22292" y="40037"/>
                  </a:lnTo>
                  <a:lnTo>
                    <a:pt x="28059" y="40037"/>
                  </a:lnTo>
                  <a:lnTo>
                    <a:pt x="34380" y="33771"/>
                  </a:lnTo>
                  <a:lnTo>
                    <a:pt x="37153" y="33771"/>
                  </a:lnTo>
                  <a:lnTo>
                    <a:pt x="40757" y="30166"/>
                  </a:lnTo>
                  <a:lnTo>
                    <a:pt x="40757" y="28669"/>
                  </a:lnTo>
                  <a:lnTo>
                    <a:pt x="69259" y="112"/>
                  </a:lnTo>
                  <a:lnTo>
                    <a:pt x="690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4590435" y="-831208"/>
              <a:ext cx="5930985" cy="6805915"/>
            </a:xfrm>
            <a:custGeom>
              <a:rect b="b" l="l" r="r" t="t"/>
              <a:pathLst>
                <a:path extrusionOk="0" h="79795" w="69537">
                  <a:moveTo>
                    <a:pt x="69370" y="0"/>
                  </a:moveTo>
                  <a:lnTo>
                    <a:pt x="44195" y="25175"/>
                  </a:lnTo>
                  <a:lnTo>
                    <a:pt x="35379" y="33992"/>
                  </a:lnTo>
                  <a:lnTo>
                    <a:pt x="27061" y="42309"/>
                  </a:lnTo>
                  <a:lnTo>
                    <a:pt x="27061" y="52568"/>
                  </a:lnTo>
                  <a:lnTo>
                    <a:pt x="1" y="79628"/>
                  </a:lnTo>
                  <a:lnTo>
                    <a:pt x="223" y="79794"/>
                  </a:lnTo>
                  <a:lnTo>
                    <a:pt x="27061" y="52956"/>
                  </a:lnTo>
                  <a:lnTo>
                    <a:pt x="31497" y="48575"/>
                  </a:lnTo>
                  <a:lnTo>
                    <a:pt x="31497" y="46801"/>
                  </a:lnTo>
                  <a:lnTo>
                    <a:pt x="35933" y="42309"/>
                  </a:lnTo>
                  <a:lnTo>
                    <a:pt x="49851" y="42309"/>
                  </a:lnTo>
                  <a:lnTo>
                    <a:pt x="52014" y="40147"/>
                  </a:lnTo>
                  <a:lnTo>
                    <a:pt x="45027" y="33382"/>
                  </a:lnTo>
                  <a:lnTo>
                    <a:pt x="45027" y="24731"/>
                  </a:lnTo>
                  <a:lnTo>
                    <a:pt x="69536" y="222"/>
                  </a:lnTo>
                  <a:lnTo>
                    <a:pt x="693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6" name="Google Shape;256;p9"/>
            <p:cNvGrpSpPr/>
            <p:nvPr/>
          </p:nvGrpSpPr>
          <p:grpSpPr>
            <a:xfrm>
              <a:off x="6851241" y="3872805"/>
              <a:ext cx="740238" cy="365351"/>
              <a:chOff x="7070753" y="3796525"/>
              <a:chExt cx="690971" cy="341036"/>
            </a:xfrm>
          </p:grpSpPr>
          <p:sp>
            <p:nvSpPr>
              <p:cNvPr id="257" name="Google Shape;257;p9"/>
              <p:cNvSpPr/>
              <p:nvPr/>
            </p:nvSpPr>
            <p:spPr>
              <a:xfrm>
                <a:off x="7366883" y="4034320"/>
                <a:ext cx="103241" cy="103241"/>
              </a:xfrm>
              <a:custGeom>
                <a:rect b="b" l="l" r="r" t="t"/>
                <a:pathLst>
                  <a:path extrusionOk="0" h="1276" w="1276">
                    <a:moveTo>
                      <a:pt x="1109" y="0"/>
                    </a:moveTo>
                    <a:lnTo>
                      <a:pt x="0" y="1109"/>
                    </a:lnTo>
                    <a:lnTo>
                      <a:pt x="166" y="1276"/>
                    </a:lnTo>
                    <a:lnTo>
                      <a:pt x="1275" y="167"/>
                    </a:lnTo>
                    <a:lnTo>
                      <a:pt x="11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9"/>
              <p:cNvSpPr/>
              <p:nvPr/>
            </p:nvSpPr>
            <p:spPr>
              <a:xfrm>
                <a:off x="7366883" y="4034320"/>
                <a:ext cx="103241" cy="103241"/>
              </a:xfrm>
              <a:custGeom>
                <a:rect b="b" l="l" r="r" t="t"/>
                <a:pathLst>
                  <a:path extrusionOk="0" h="1276" w="1276">
                    <a:moveTo>
                      <a:pt x="166" y="0"/>
                    </a:moveTo>
                    <a:lnTo>
                      <a:pt x="0" y="167"/>
                    </a:lnTo>
                    <a:lnTo>
                      <a:pt x="1109" y="1276"/>
                    </a:lnTo>
                    <a:lnTo>
                      <a:pt x="1275" y="1109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9"/>
              <p:cNvSpPr/>
              <p:nvPr/>
            </p:nvSpPr>
            <p:spPr>
              <a:xfrm>
                <a:off x="7658483" y="4034320"/>
                <a:ext cx="103241" cy="103241"/>
              </a:xfrm>
              <a:custGeom>
                <a:rect b="b" l="l" r="r" t="t"/>
                <a:pathLst>
                  <a:path extrusionOk="0" h="1276" w="1276">
                    <a:moveTo>
                      <a:pt x="1109" y="0"/>
                    </a:moveTo>
                    <a:lnTo>
                      <a:pt x="0" y="1109"/>
                    </a:lnTo>
                    <a:lnTo>
                      <a:pt x="222" y="1276"/>
                    </a:lnTo>
                    <a:lnTo>
                      <a:pt x="1276" y="167"/>
                    </a:lnTo>
                    <a:lnTo>
                      <a:pt x="11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9"/>
              <p:cNvSpPr/>
              <p:nvPr/>
            </p:nvSpPr>
            <p:spPr>
              <a:xfrm>
                <a:off x="7658483" y="4034320"/>
                <a:ext cx="103241" cy="103241"/>
              </a:xfrm>
              <a:custGeom>
                <a:rect b="b" l="l" r="r" t="t"/>
                <a:pathLst>
                  <a:path extrusionOk="0" h="1276" w="1276">
                    <a:moveTo>
                      <a:pt x="167" y="0"/>
                    </a:moveTo>
                    <a:lnTo>
                      <a:pt x="0" y="167"/>
                    </a:lnTo>
                    <a:lnTo>
                      <a:pt x="1109" y="1276"/>
                    </a:lnTo>
                    <a:lnTo>
                      <a:pt x="1276" y="110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9"/>
              <p:cNvSpPr/>
              <p:nvPr/>
            </p:nvSpPr>
            <p:spPr>
              <a:xfrm>
                <a:off x="7070753" y="3796525"/>
                <a:ext cx="107772" cy="103241"/>
              </a:xfrm>
              <a:custGeom>
                <a:rect b="b" l="l" r="r" t="t"/>
                <a:pathLst>
                  <a:path extrusionOk="0" h="1276" w="1332">
                    <a:moveTo>
                      <a:pt x="1109" y="1"/>
                    </a:moveTo>
                    <a:lnTo>
                      <a:pt x="0" y="1110"/>
                    </a:lnTo>
                    <a:lnTo>
                      <a:pt x="222" y="1276"/>
                    </a:lnTo>
                    <a:lnTo>
                      <a:pt x="1331" y="167"/>
                    </a:lnTo>
                    <a:lnTo>
                      <a:pt x="11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9"/>
              <p:cNvSpPr/>
              <p:nvPr/>
            </p:nvSpPr>
            <p:spPr>
              <a:xfrm>
                <a:off x="7075203" y="3796525"/>
                <a:ext cx="103322" cy="103241"/>
              </a:xfrm>
              <a:custGeom>
                <a:rect b="b" l="l" r="r" t="t"/>
                <a:pathLst>
                  <a:path extrusionOk="0" h="1276" w="1277">
                    <a:moveTo>
                      <a:pt x="167" y="1"/>
                    </a:moveTo>
                    <a:lnTo>
                      <a:pt x="1" y="167"/>
                    </a:lnTo>
                    <a:lnTo>
                      <a:pt x="1110" y="1276"/>
                    </a:lnTo>
                    <a:lnTo>
                      <a:pt x="1276" y="1110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9"/>
              <p:cNvSpPr/>
              <p:nvPr/>
            </p:nvSpPr>
            <p:spPr>
              <a:xfrm>
                <a:off x="7366883" y="3796525"/>
                <a:ext cx="103241" cy="103241"/>
              </a:xfrm>
              <a:custGeom>
                <a:rect b="b" l="l" r="r" t="t"/>
                <a:pathLst>
                  <a:path extrusionOk="0" h="1276" w="1276">
                    <a:moveTo>
                      <a:pt x="1109" y="1"/>
                    </a:moveTo>
                    <a:lnTo>
                      <a:pt x="0" y="1110"/>
                    </a:lnTo>
                    <a:lnTo>
                      <a:pt x="166" y="1276"/>
                    </a:lnTo>
                    <a:lnTo>
                      <a:pt x="1275" y="167"/>
                    </a:lnTo>
                    <a:lnTo>
                      <a:pt x="11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9"/>
              <p:cNvSpPr/>
              <p:nvPr/>
            </p:nvSpPr>
            <p:spPr>
              <a:xfrm>
                <a:off x="7366883" y="3796525"/>
                <a:ext cx="103241" cy="103241"/>
              </a:xfrm>
              <a:custGeom>
                <a:rect b="b" l="l" r="r" t="t"/>
                <a:pathLst>
                  <a:path extrusionOk="0" h="1276" w="1276">
                    <a:moveTo>
                      <a:pt x="166" y="1"/>
                    </a:moveTo>
                    <a:lnTo>
                      <a:pt x="0" y="167"/>
                    </a:lnTo>
                    <a:lnTo>
                      <a:pt x="1109" y="1276"/>
                    </a:lnTo>
                    <a:lnTo>
                      <a:pt x="1275" y="1110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5" name="Google Shape;265;p9"/>
            <p:cNvGrpSpPr/>
            <p:nvPr/>
          </p:nvGrpSpPr>
          <p:grpSpPr>
            <a:xfrm>
              <a:off x="5052941" y="-1007875"/>
              <a:ext cx="3372034" cy="3579622"/>
              <a:chOff x="6474042" y="-61911"/>
              <a:chExt cx="4446247" cy="4719966"/>
            </a:xfrm>
          </p:grpSpPr>
          <p:sp>
            <p:nvSpPr>
              <p:cNvPr id="266" name="Google Shape;266;p9"/>
              <p:cNvSpPr/>
              <p:nvPr/>
            </p:nvSpPr>
            <p:spPr>
              <a:xfrm>
                <a:off x="10722788" y="3477982"/>
                <a:ext cx="89810" cy="632716"/>
              </a:xfrm>
              <a:custGeom>
                <a:rect b="b" l="l" r="r" t="t"/>
                <a:pathLst>
                  <a:path extrusionOk="0" h="7820" w="1110">
                    <a:moveTo>
                      <a:pt x="1109" y="1"/>
                    </a:moveTo>
                    <a:lnTo>
                      <a:pt x="0" y="1110"/>
                    </a:lnTo>
                    <a:lnTo>
                      <a:pt x="0" y="3938"/>
                    </a:lnTo>
                    <a:lnTo>
                      <a:pt x="0" y="6710"/>
                    </a:lnTo>
                    <a:lnTo>
                      <a:pt x="1109" y="7819"/>
                    </a:lnTo>
                    <a:lnTo>
                      <a:pt x="1109" y="3938"/>
                    </a:lnTo>
                    <a:lnTo>
                      <a:pt x="11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9"/>
              <p:cNvSpPr/>
              <p:nvPr/>
            </p:nvSpPr>
            <p:spPr>
              <a:xfrm>
                <a:off x="7286054" y="750183"/>
                <a:ext cx="444277" cy="444196"/>
              </a:xfrm>
              <a:custGeom>
                <a:rect b="b" l="l" r="r" t="t"/>
                <a:pathLst>
                  <a:path extrusionOk="0" h="5490" w="5491">
                    <a:moveTo>
                      <a:pt x="1" y="0"/>
                    </a:moveTo>
                    <a:lnTo>
                      <a:pt x="2774" y="2773"/>
                    </a:lnTo>
                    <a:lnTo>
                      <a:pt x="5491" y="5490"/>
                    </a:lnTo>
                    <a:lnTo>
                      <a:pt x="5491" y="3937"/>
                    </a:lnTo>
                    <a:lnTo>
                      <a:pt x="3550" y="1941"/>
                    </a:lnTo>
                    <a:lnTo>
                      <a:pt x="155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9"/>
              <p:cNvSpPr/>
              <p:nvPr/>
            </p:nvSpPr>
            <p:spPr>
              <a:xfrm>
                <a:off x="6474042" y="-61911"/>
                <a:ext cx="183989" cy="184070"/>
              </a:xfrm>
              <a:custGeom>
                <a:rect b="b" l="l" r="r" t="t"/>
                <a:pathLst>
                  <a:path extrusionOk="0" h="2275" w="2274">
                    <a:moveTo>
                      <a:pt x="1165" y="611"/>
                    </a:moveTo>
                    <a:cubicBezTo>
                      <a:pt x="1442" y="611"/>
                      <a:pt x="1664" y="832"/>
                      <a:pt x="1719" y="1165"/>
                    </a:cubicBezTo>
                    <a:cubicBezTo>
                      <a:pt x="1719" y="1442"/>
                      <a:pt x="1442" y="1664"/>
                      <a:pt x="1165" y="1664"/>
                    </a:cubicBezTo>
                    <a:cubicBezTo>
                      <a:pt x="832" y="1664"/>
                      <a:pt x="610" y="1442"/>
                      <a:pt x="610" y="1165"/>
                    </a:cubicBezTo>
                    <a:cubicBezTo>
                      <a:pt x="610" y="832"/>
                      <a:pt x="832" y="611"/>
                      <a:pt x="1165" y="611"/>
                    </a:cubicBezTo>
                    <a:close/>
                    <a:moveTo>
                      <a:pt x="1165" y="1"/>
                    </a:moveTo>
                    <a:cubicBezTo>
                      <a:pt x="499" y="1"/>
                      <a:pt x="0" y="500"/>
                      <a:pt x="0" y="1165"/>
                    </a:cubicBezTo>
                    <a:cubicBezTo>
                      <a:pt x="0" y="1775"/>
                      <a:pt x="499" y="2274"/>
                      <a:pt x="1165" y="2274"/>
                    </a:cubicBezTo>
                    <a:cubicBezTo>
                      <a:pt x="1775" y="2274"/>
                      <a:pt x="2274" y="1775"/>
                      <a:pt x="2274" y="1165"/>
                    </a:cubicBezTo>
                    <a:cubicBezTo>
                      <a:pt x="2274" y="500"/>
                      <a:pt x="1775" y="1"/>
                      <a:pt x="11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9"/>
              <p:cNvSpPr/>
              <p:nvPr/>
            </p:nvSpPr>
            <p:spPr>
              <a:xfrm>
                <a:off x="10704825" y="4473337"/>
                <a:ext cx="215463" cy="184718"/>
              </a:xfrm>
              <a:custGeom>
                <a:rect b="b" l="l" r="r" t="t"/>
                <a:pathLst>
                  <a:path extrusionOk="0" h="2283" w="2663">
                    <a:moveTo>
                      <a:pt x="1498" y="563"/>
                    </a:moveTo>
                    <a:cubicBezTo>
                      <a:pt x="1830" y="563"/>
                      <a:pt x="2052" y="840"/>
                      <a:pt x="2052" y="1118"/>
                    </a:cubicBezTo>
                    <a:cubicBezTo>
                      <a:pt x="2052" y="1454"/>
                      <a:pt x="1776" y="1664"/>
                      <a:pt x="1494" y="1664"/>
                    </a:cubicBezTo>
                    <a:cubicBezTo>
                      <a:pt x="1357" y="1664"/>
                      <a:pt x="1218" y="1615"/>
                      <a:pt x="1110" y="1506"/>
                    </a:cubicBezTo>
                    <a:cubicBezTo>
                      <a:pt x="777" y="1173"/>
                      <a:pt x="999" y="563"/>
                      <a:pt x="1498" y="563"/>
                    </a:cubicBezTo>
                    <a:close/>
                    <a:moveTo>
                      <a:pt x="1529" y="0"/>
                    </a:moveTo>
                    <a:cubicBezTo>
                      <a:pt x="1246" y="0"/>
                      <a:pt x="957" y="106"/>
                      <a:pt x="721" y="341"/>
                    </a:cubicBezTo>
                    <a:cubicBezTo>
                      <a:pt x="1" y="1007"/>
                      <a:pt x="500" y="2282"/>
                      <a:pt x="1498" y="2282"/>
                    </a:cubicBezTo>
                    <a:cubicBezTo>
                      <a:pt x="2108" y="2282"/>
                      <a:pt x="2662" y="1728"/>
                      <a:pt x="2662" y="1118"/>
                    </a:cubicBezTo>
                    <a:cubicBezTo>
                      <a:pt x="2662" y="446"/>
                      <a:pt x="2110" y="0"/>
                      <a:pt x="15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9"/>
              <p:cNvSpPr/>
              <p:nvPr/>
            </p:nvSpPr>
            <p:spPr>
              <a:xfrm>
                <a:off x="6590714" y="63742"/>
                <a:ext cx="4262258" cy="4432735"/>
              </a:xfrm>
              <a:custGeom>
                <a:rect b="b" l="l" r="r" t="t"/>
                <a:pathLst>
                  <a:path extrusionOk="0" h="54786" w="52679">
                    <a:moveTo>
                      <a:pt x="388" y="0"/>
                    </a:moveTo>
                    <a:lnTo>
                      <a:pt x="0" y="388"/>
                    </a:lnTo>
                    <a:lnTo>
                      <a:pt x="16857" y="17245"/>
                    </a:lnTo>
                    <a:lnTo>
                      <a:pt x="16913" y="17356"/>
                    </a:lnTo>
                    <a:lnTo>
                      <a:pt x="29445" y="17356"/>
                    </a:lnTo>
                    <a:lnTo>
                      <a:pt x="52069" y="39980"/>
                    </a:lnTo>
                    <a:lnTo>
                      <a:pt x="52069" y="54786"/>
                    </a:lnTo>
                    <a:lnTo>
                      <a:pt x="52678" y="54786"/>
                    </a:lnTo>
                    <a:lnTo>
                      <a:pt x="52678" y="39759"/>
                    </a:lnTo>
                    <a:lnTo>
                      <a:pt x="29777" y="16857"/>
                    </a:lnTo>
                    <a:lnTo>
                      <a:pt x="29666" y="16746"/>
                    </a:lnTo>
                    <a:lnTo>
                      <a:pt x="17190" y="16746"/>
                    </a:lnTo>
                    <a:lnTo>
                      <a:pt x="38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71" name="Google Shape;271;p9"/>
            <p:cNvSpPr/>
            <p:nvPr/>
          </p:nvSpPr>
          <p:spPr>
            <a:xfrm>
              <a:off x="7522237" y="-209327"/>
              <a:ext cx="1798786" cy="1791641"/>
            </a:xfrm>
            <a:custGeom>
              <a:rect b="b" l="l" r="r" t="t"/>
              <a:pathLst>
                <a:path extrusionOk="0" h="13974" w="14030">
                  <a:moveTo>
                    <a:pt x="1" y="0"/>
                  </a:moveTo>
                  <a:lnTo>
                    <a:pt x="1" y="278"/>
                  </a:lnTo>
                  <a:lnTo>
                    <a:pt x="6211" y="278"/>
                  </a:lnTo>
                  <a:lnTo>
                    <a:pt x="13753" y="7819"/>
                  </a:lnTo>
                  <a:lnTo>
                    <a:pt x="13753" y="13974"/>
                  </a:lnTo>
                  <a:lnTo>
                    <a:pt x="14030" y="13974"/>
                  </a:lnTo>
                  <a:lnTo>
                    <a:pt x="14030" y="7763"/>
                  </a:lnTo>
                  <a:lnTo>
                    <a:pt x="62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2" name="Google Shape;272;p9"/>
            <p:cNvGrpSpPr/>
            <p:nvPr/>
          </p:nvGrpSpPr>
          <p:grpSpPr>
            <a:xfrm>
              <a:off x="6066323" y="845916"/>
              <a:ext cx="3431384" cy="3617769"/>
              <a:chOff x="5563238" y="409147"/>
              <a:chExt cx="4473190" cy="4716163"/>
            </a:xfrm>
          </p:grpSpPr>
          <p:sp>
            <p:nvSpPr>
              <p:cNvPr id="273" name="Google Shape;273;p9"/>
              <p:cNvSpPr/>
              <p:nvPr/>
            </p:nvSpPr>
            <p:spPr>
              <a:xfrm>
                <a:off x="5670929" y="956503"/>
                <a:ext cx="89810" cy="632716"/>
              </a:xfrm>
              <a:custGeom>
                <a:rect b="b" l="l" r="r" t="t"/>
                <a:pathLst>
                  <a:path extrusionOk="0" h="7820" w="1110">
                    <a:moveTo>
                      <a:pt x="1" y="1"/>
                    </a:moveTo>
                    <a:lnTo>
                      <a:pt x="1" y="3883"/>
                    </a:lnTo>
                    <a:lnTo>
                      <a:pt x="1" y="7820"/>
                    </a:lnTo>
                    <a:lnTo>
                      <a:pt x="1110" y="6711"/>
                    </a:lnTo>
                    <a:lnTo>
                      <a:pt x="1110" y="3883"/>
                    </a:lnTo>
                    <a:lnTo>
                      <a:pt x="1110" y="111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9"/>
              <p:cNvSpPr/>
              <p:nvPr/>
            </p:nvSpPr>
            <p:spPr>
              <a:xfrm>
                <a:off x="8748664" y="3872823"/>
                <a:ext cx="448808" cy="444196"/>
              </a:xfrm>
              <a:custGeom>
                <a:rect b="b" l="l" r="r" t="t"/>
                <a:pathLst>
                  <a:path extrusionOk="0" h="5490" w="5547">
                    <a:moveTo>
                      <a:pt x="1" y="0"/>
                    </a:moveTo>
                    <a:lnTo>
                      <a:pt x="1" y="1553"/>
                    </a:lnTo>
                    <a:lnTo>
                      <a:pt x="1997" y="3549"/>
                    </a:lnTo>
                    <a:lnTo>
                      <a:pt x="3938" y="5490"/>
                    </a:lnTo>
                    <a:lnTo>
                      <a:pt x="5546" y="5490"/>
                    </a:lnTo>
                    <a:lnTo>
                      <a:pt x="2774" y="271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9"/>
              <p:cNvSpPr/>
              <p:nvPr/>
            </p:nvSpPr>
            <p:spPr>
              <a:xfrm>
                <a:off x="9820965" y="4940593"/>
                <a:ext cx="215463" cy="184718"/>
              </a:xfrm>
              <a:custGeom>
                <a:rect b="b" l="l" r="r" t="t"/>
                <a:pathLst>
                  <a:path extrusionOk="0" h="2283" w="2663">
                    <a:moveTo>
                      <a:pt x="1170" y="619"/>
                    </a:moveTo>
                    <a:cubicBezTo>
                      <a:pt x="1306" y="619"/>
                      <a:pt x="1445" y="668"/>
                      <a:pt x="1553" y="777"/>
                    </a:cubicBezTo>
                    <a:cubicBezTo>
                      <a:pt x="1886" y="1110"/>
                      <a:pt x="1609" y="1720"/>
                      <a:pt x="1165" y="1720"/>
                    </a:cubicBezTo>
                    <a:cubicBezTo>
                      <a:pt x="833" y="1664"/>
                      <a:pt x="611" y="1442"/>
                      <a:pt x="611" y="1165"/>
                    </a:cubicBezTo>
                    <a:cubicBezTo>
                      <a:pt x="611" y="829"/>
                      <a:pt x="887" y="619"/>
                      <a:pt x="1170" y="619"/>
                    </a:cubicBezTo>
                    <a:close/>
                    <a:moveTo>
                      <a:pt x="1165" y="1"/>
                    </a:moveTo>
                    <a:cubicBezTo>
                      <a:pt x="500" y="1"/>
                      <a:pt x="1" y="500"/>
                      <a:pt x="1" y="1165"/>
                    </a:cubicBezTo>
                    <a:cubicBezTo>
                      <a:pt x="1" y="1837"/>
                      <a:pt x="553" y="2282"/>
                      <a:pt x="1134" y="2282"/>
                    </a:cubicBezTo>
                    <a:cubicBezTo>
                      <a:pt x="1417" y="2282"/>
                      <a:pt x="1706" y="2177"/>
                      <a:pt x="1942" y="1941"/>
                    </a:cubicBezTo>
                    <a:cubicBezTo>
                      <a:pt x="2662" y="1221"/>
                      <a:pt x="2163" y="1"/>
                      <a:pt x="11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9"/>
              <p:cNvSpPr/>
              <p:nvPr/>
            </p:nvSpPr>
            <p:spPr>
              <a:xfrm>
                <a:off x="5563238" y="409147"/>
                <a:ext cx="184070" cy="184070"/>
              </a:xfrm>
              <a:custGeom>
                <a:rect b="b" l="l" r="r" t="t"/>
                <a:pathLst>
                  <a:path extrusionOk="0" h="2275" w="2275">
                    <a:moveTo>
                      <a:pt x="1110" y="611"/>
                    </a:moveTo>
                    <a:cubicBezTo>
                      <a:pt x="1443" y="611"/>
                      <a:pt x="1664" y="833"/>
                      <a:pt x="1664" y="1165"/>
                    </a:cubicBezTo>
                    <a:cubicBezTo>
                      <a:pt x="1664" y="1443"/>
                      <a:pt x="1443" y="1664"/>
                      <a:pt x="1110" y="1664"/>
                    </a:cubicBezTo>
                    <a:cubicBezTo>
                      <a:pt x="833" y="1664"/>
                      <a:pt x="611" y="1443"/>
                      <a:pt x="611" y="1165"/>
                    </a:cubicBezTo>
                    <a:cubicBezTo>
                      <a:pt x="611" y="833"/>
                      <a:pt x="833" y="611"/>
                      <a:pt x="1110" y="611"/>
                    </a:cubicBezTo>
                    <a:close/>
                    <a:moveTo>
                      <a:pt x="1110" y="1"/>
                    </a:moveTo>
                    <a:cubicBezTo>
                      <a:pt x="500" y="1"/>
                      <a:pt x="1" y="500"/>
                      <a:pt x="1" y="1165"/>
                    </a:cubicBezTo>
                    <a:cubicBezTo>
                      <a:pt x="1" y="1775"/>
                      <a:pt x="500" y="2274"/>
                      <a:pt x="1110" y="2274"/>
                    </a:cubicBezTo>
                    <a:cubicBezTo>
                      <a:pt x="1775" y="2274"/>
                      <a:pt x="2274" y="1775"/>
                      <a:pt x="2274" y="1165"/>
                    </a:cubicBezTo>
                    <a:cubicBezTo>
                      <a:pt x="2274" y="500"/>
                      <a:pt x="1775" y="1"/>
                      <a:pt x="11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9"/>
              <p:cNvSpPr/>
              <p:nvPr/>
            </p:nvSpPr>
            <p:spPr>
              <a:xfrm>
                <a:off x="5630555" y="570724"/>
                <a:ext cx="4262258" cy="4432735"/>
              </a:xfrm>
              <a:custGeom>
                <a:rect b="b" l="l" r="r" t="t"/>
                <a:pathLst>
                  <a:path extrusionOk="0" h="54786" w="52679">
                    <a:moveTo>
                      <a:pt x="1" y="0"/>
                    </a:moveTo>
                    <a:lnTo>
                      <a:pt x="1" y="15027"/>
                    </a:lnTo>
                    <a:lnTo>
                      <a:pt x="22902" y="37929"/>
                    </a:lnTo>
                    <a:lnTo>
                      <a:pt x="22957" y="38040"/>
                    </a:lnTo>
                    <a:lnTo>
                      <a:pt x="35489" y="38040"/>
                    </a:lnTo>
                    <a:lnTo>
                      <a:pt x="52235" y="54786"/>
                    </a:lnTo>
                    <a:lnTo>
                      <a:pt x="52679" y="54398"/>
                    </a:lnTo>
                    <a:lnTo>
                      <a:pt x="35822" y="37541"/>
                    </a:lnTo>
                    <a:lnTo>
                      <a:pt x="35711" y="37430"/>
                    </a:lnTo>
                    <a:lnTo>
                      <a:pt x="23235" y="37430"/>
                    </a:lnTo>
                    <a:lnTo>
                      <a:pt x="611" y="14806"/>
                    </a:lnTo>
                    <a:lnTo>
                      <a:pt x="6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9"/>
              <p:cNvSpPr/>
              <p:nvPr/>
            </p:nvSpPr>
            <p:spPr>
              <a:xfrm>
                <a:off x="6043358" y="2181400"/>
                <a:ext cx="1135167" cy="1130636"/>
              </a:xfrm>
              <a:custGeom>
                <a:rect b="b" l="l" r="r" t="t"/>
                <a:pathLst>
                  <a:path extrusionOk="0" h="13974" w="14030">
                    <a:moveTo>
                      <a:pt x="0" y="0"/>
                    </a:moveTo>
                    <a:lnTo>
                      <a:pt x="0" y="6211"/>
                    </a:lnTo>
                    <a:lnTo>
                      <a:pt x="7708" y="13974"/>
                    </a:lnTo>
                    <a:lnTo>
                      <a:pt x="14029" y="13974"/>
                    </a:lnTo>
                    <a:lnTo>
                      <a:pt x="14029" y="13697"/>
                    </a:lnTo>
                    <a:lnTo>
                      <a:pt x="7819" y="13697"/>
                    </a:lnTo>
                    <a:lnTo>
                      <a:pt x="222" y="6155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9" name="Google Shape;279;p9"/>
            <p:cNvGrpSpPr/>
            <p:nvPr/>
          </p:nvGrpSpPr>
          <p:grpSpPr>
            <a:xfrm>
              <a:off x="7031838" y="1257845"/>
              <a:ext cx="287456" cy="287456"/>
              <a:chOff x="9708823" y="3047299"/>
              <a:chExt cx="188520" cy="188520"/>
            </a:xfrm>
          </p:grpSpPr>
          <p:sp>
            <p:nvSpPr>
              <p:cNvPr id="280" name="Google Shape;280;p9"/>
              <p:cNvSpPr/>
              <p:nvPr/>
            </p:nvSpPr>
            <p:spPr>
              <a:xfrm>
                <a:off x="9789572" y="3047299"/>
                <a:ext cx="31474" cy="188520"/>
              </a:xfrm>
              <a:custGeom>
                <a:rect b="b" l="l" r="r" t="t"/>
                <a:pathLst>
                  <a:path extrusionOk="0" h="2330" w="389">
                    <a:moveTo>
                      <a:pt x="1" y="0"/>
                    </a:moveTo>
                    <a:lnTo>
                      <a:pt x="1" y="2329"/>
                    </a:lnTo>
                    <a:lnTo>
                      <a:pt x="389" y="2329"/>
                    </a:lnTo>
                    <a:lnTo>
                      <a:pt x="38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9"/>
              <p:cNvSpPr/>
              <p:nvPr/>
            </p:nvSpPr>
            <p:spPr>
              <a:xfrm>
                <a:off x="9708823" y="3128047"/>
                <a:ext cx="188520" cy="27024"/>
              </a:xfrm>
              <a:custGeom>
                <a:rect b="b" l="l" r="r" t="t"/>
                <a:pathLst>
                  <a:path extrusionOk="0" h="334" w="2330">
                    <a:moveTo>
                      <a:pt x="1" y="0"/>
                    </a:moveTo>
                    <a:lnTo>
                      <a:pt x="1" y="333"/>
                    </a:lnTo>
                    <a:lnTo>
                      <a:pt x="2329" y="333"/>
                    </a:lnTo>
                    <a:lnTo>
                      <a:pt x="23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2" name="Google Shape;282;p9"/>
            <p:cNvGrpSpPr/>
            <p:nvPr/>
          </p:nvGrpSpPr>
          <p:grpSpPr>
            <a:xfrm>
              <a:off x="8049231" y="4543486"/>
              <a:ext cx="744777" cy="130184"/>
              <a:chOff x="8829494" y="3047299"/>
              <a:chExt cx="744777" cy="130184"/>
            </a:xfrm>
          </p:grpSpPr>
          <p:sp>
            <p:nvSpPr>
              <p:cNvPr id="283" name="Google Shape;283;p9"/>
              <p:cNvSpPr/>
              <p:nvPr/>
            </p:nvSpPr>
            <p:spPr>
              <a:xfrm>
                <a:off x="9390281" y="3047299"/>
                <a:ext cx="183989" cy="130184"/>
              </a:xfrm>
              <a:custGeom>
                <a:rect b="b" l="l" r="r" t="t"/>
                <a:pathLst>
                  <a:path extrusionOk="0" h="1609" w="2274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9"/>
              <p:cNvSpPr/>
              <p:nvPr/>
            </p:nvSpPr>
            <p:spPr>
              <a:xfrm>
                <a:off x="9246746" y="3047299"/>
                <a:ext cx="183989" cy="130184"/>
              </a:xfrm>
              <a:custGeom>
                <a:rect b="b" l="l" r="r" t="t"/>
                <a:pathLst>
                  <a:path extrusionOk="0" h="1609" w="2274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9"/>
              <p:cNvSpPr/>
              <p:nvPr/>
            </p:nvSpPr>
            <p:spPr>
              <a:xfrm>
                <a:off x="9107662" y="3047299"/>
                <a:ext cx="183989" cy="130184"/>
              </a:xfrm>
              <a:custGeom>
                <a:rect b="b" l="l" r="r" t="t"/>
                <a:pathLst>
                  <a:path extrusionOk="0" h="1609" w="2274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9"/>
              <p:cNvSpPr/>
              <p:nvPr/>
            </p:nvSpPr>
            <p:spPr>
              <a:xfrm>
                <a:off x="8968578" y="3047299"/>
                <a:ext cx="183989" cy="130184"/>
              </a:xfrm>
              <a:custGeom>
                <a:rect b="b" l="l" r="r" t="t"/>
                <a:pathLst>
                  <a:path extrusionOk="0" h="1609" w="2274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9"/>
              <p:cNvSpPr/>
              <p:nvPr/>
            </p:nvSpPr>
            <p:spPr>
              <a:xfrm>
                <a:off x="8829494" y="3047299"/>
                <a:ext cx="183989" cy="130184"/>
              </a:xfrm>
              <a:custGeom>
                <a:rect b="b" l="l" r="r" t="t"/>
                <a:pathLst>
                  <a:path extrusionOk="0" h="1609" w="2274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8" name="Google Shape;288;p9"/>
            <p:cNvGrpSpPr/>
            <p:nvPr/>
          </p:nvGrpSpPr>
          <p:grpSpPr>
            <a:xfrm>
              <a:off x="5025311" y="4581842"/>
              <a:ext cx="653177" cy="53475"/>
              <a:chOff x="8407710" y="3361310"/>
              <a:chExt cx="713464" cy="58417"/>
            </a:xfrm>
          </p:grpSpPr>
          <p:sp>
            <p:nvSpPr>
              <p:cNvPr id="289" name="Google Shape;289;p9"/>
              <p:cNvSpPr/>
              <p:nvPr/>
            </p:nvSpPr>
            <p:spPr>
              <a:xfrm>
                <a:off x="8766626" y="3361310"/>
                <a:ext cx="354548" cy="58417"/>
              </a:xfrm>
              <a:custGeom>
                <a:rect b="b" l="l" r="r" t="t"/>
                <a:pathLst>
                  <a:path extrusionOk="0" h="722" w="4382">
                    <a:moveTo>
                      <a:pt x="1" y="1"/>
                    </a:moveTo>
                    <a:lnTo>
                      <a:pt x="1" y="722"/>
                    </a:lnTo>
                    <a:lnTo>
                      <a:pt x="4381" y="722"/>
                    </a:lnTo>
                    <a:lnTo>
                      <a:pt x="438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9"/>
              <p:cNvSpPr/>
              <p:nvPr/>
            </p:nvSpPr>
            <p:spPr>
              <a:xfrm>
                <a:off x="8519851" y="3361310"/>
                <a:ext cx="175089" cy="58417"/>
              </a:xfrm>
              <a:custGeom>
                <a:rect b="b" l="l" r="r" t="t"/>
                <a:pathLst>
                  <a:path extrusionOk="0" h="722" w="2164">
                    <a:moveTo>
                      <a:pt x="1" y="1"/>
                    </a:moveTo>
                    <a:lnTo>
                      <a:pt x="1" y="722"/>
                    </a:lnTo>
                    <a:lnTo>
                      <a:pt x="2164" y="722"/>
                    </a:lnTo>
                    <a:lnTo>
                      <a:pt x="216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9"/>
              <p:cNvSpPr/>
              <p:nvPr/>
            </p:nvSpPr>
            <p:spPr>
              <a:xfrm>
                <a:off x="8407710" y="3361310"/>
                <a:ext cx="58417" cy="58417"/>
              </a:xfrm>
              <a:custGeom>
                <a:rect b="b" l="l" r="r" t="t"/>
                <a:pathLst>
                  <a:path extrusionOk="0" h="722" w="722">
                    <a:moveTo>
                      <a:pt x="1" y="1"/>
                    </a:moveTo>
                    <a:lnTo>
                      <a:pt x="1" y="722"/>
                    </a:lnTo>
                    <a:lnTo>
                      <a:pt x="722" y="722"/>
                    </a:lnTo>
                    <a:lnTo>
                      <a:pt x="72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2" name="Google Shape;292;p9"/>
            <p:cNvGrpSpPr/>
            <p:nvPr/>
          </p:nvGrpSpPr>
          <p:grpSpPr>
            <a:xfrm>
              <a:off x="7515400" y="2572981"/>
              <a:ext cx="2523342" cy="810715"/>
              <a:chOff x="7683442" y="2402007"/>
              <a:chExt cx="2595230" cy="833811"/>
            </a:xfrm>
          </p:grpSpPr>
          <p:sp>
            <p:nvSpPr>
              <p:cNvPr id="293" name="Google Shape;293;p9"/>
              <p:cNvSpPr/>
              <p:nvPr/>
            </p:nvSpPr>
            <p:spPr>
              <a:xfrm>
                <a:off x="7810998" y="2504392"/>
                <a:ext cx="2467674" cy="731426"/>
              </a:xfrm>
              <a:custGeom>
                <a:rect b="b" l="l" r="r" t="t"/>
                <a:pathLst>
                  <a:path extrusionOk="0" h="9040" w="30499">
                    <a:moveTo>
                      <a:pt x="278" y="1"/>
                    </a:moveTo>
                    <a:lnTo>
                      <a:pt x="1" y="278"/>
                    </a:lnTo>
                    <a:lnTo>
                      <a:pt x="3383" y="3660"/>
                    </a:lnTo>
                    <a:lnTo>
                      <a:pt x="24898" y="3660"/>
                    </a:lnTo>
                    <a:lnTo>
                      <a:pt x="30222" y="9039"/>
                    </a:lnTo>
                    <a:lnTo>
                      <a:pt x="30499" y="8762"/>
                    </a:lnTo>
                    <a:lnTo>
                      <a:pt x="25065" y="3272"/>
                    </a:lnTo>
                    <a:lnTo>
                      <a:pt x="3550" y="3272"/>
                    </a:lnTo>
                    <a:lnTo>
                      <a:pt x="27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9"/>
              <p:cNvSpPr/>
              <p:nvPr/>
            </p:nvSpPr>
            <p:spPr>
              <a:xfrm>
                <a:off x="7683442" y="2402007"/>
                <a:ext cx="163408" cy="140091"/>
              </a:xfrm>
              <a:custGeom>
                <a:rect b="b" l="l" r="r" t="t"/>
                <a:pathLst>
                  <a:path extrusionOk="0" h="2283" w="2663">
                    <a:moveTo>
                      <a:pt x="1498" y="563"/>
                    </a:moveTo>
                    <a:cubicBezTo>
                      <a:pt x="1830" y="563"/>
                      <a:pt x="2052" y="840"/>
                      <a:pt x="2052" y="1118"/>
                    </a:cubicBezTo>
                    <a:cubicBezTo>
                      <a:pt x="2052" y="1454"/>
                      <a:pt x="1776" y="1664"/>
                      <a:pt x="1494" y="1664"/>
                    </a:cubicBezTo>
                    <a:cubicBezTo>
                      <a:pt x="1357" y="1664"/>
                      <a:pt x="1218" y="1615"/>
                      <a:pt x="1110" y="1506"/>
                    </a:cubicBezTo>
                    <a:cubicBezTo>
                      <a:pt x="777" y="1173"/>
                      <a:pt x="999" y="563"/>
                      <a:pt x="1498" y="563"/>
                    </a:cubicBezTo>
                    <a:close/>
                    <a:moveTo>
                      <a:pt x="1529" y="0"/>
                    </a:moveTo>
                    <a:cubicBezTo>
                      <a:pt x="1246" y="0"/>
                      <a:pt x="957" y="106"/>
                      <a:pt x="721" y="341"/>
                    </a:cubicBezTo>
                    <a:cubicBezTo>
                      <a:pt x="1" y="1007"/>
                      <a:pt x="500" y="2282"/>
                      <a:pt x="1498" y="2282"/>
                    </a:cubicBezTo>
                    <a:cubicBezTo>
                      <a:pt x="2108" y="2282"/>
                      <a:pt x="2662" y="1728"/>
                      <a:pt x="2662" y="1118"/>
                    </a:cubicBezTo>
                    <a:cubicBezTo>
                      <a:pt x="2662" y="446"/>
                      <a:pt x="2110" y="0"/>
                      <a:pt x="15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0"/>
          <p:cNvSpPr txBox="1"/>
          <p:nvPr>
            <p:ph type="title"/>
          </p:nvPr>
        </p:nvSpPr>
        <p:spPr>
          <a:xfrm>
            <a:off x="720000" y="387600"/>
            <a:ext cx="5781300" cy="1014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"/>
              <a:buNone/>
              <a:defRPr b="1" sz="30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b="1" sz="3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b="1" sz="3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b="1" sz="3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b="1" sz="3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b="1" sz="3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b="1" sz="3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b="1" sz="3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b="1" sz="3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238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■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238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238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238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■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238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238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238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■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27"/>
          <p:cNvSpPr/>
          <p:nvPr/>
        </p:nvSpPr>
        <p:spPr>
          <a:xfrm>
            <a:off x="12812293" y="872774"/>
            <a:ext cx="144983" cy="272315"/>
          </a:xfrm>
          <a:custGeom>
            <a:rect b="b" l="l" r="r" t="t"/>
            <a:pathLst>
              <a:path extrusionOk="0" h="1388" w="739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27"/>
          <p:cNvSpPr/>
          <p:nvPr/>
        </p:nvSpPr>
        <p:spPr>
          <a:xfrm>
            <a:off x="12634741" y="984406"/>
            <a:ext cx="165975" cy="226210"/>
          </a:xfrm>
          <a:custGeom>
            <a:rect b="b" l="l" r="r" t="t"/>
            <a:pathLst>
              <a:path extrusionOk="0" h="1153" w="846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27"/>
          <p:cNvSpPr/>
          <p:nvPr/>
        </p:nvSpPr>
        <p:spPr>
          <a:xfrm>
            <a:off x="12359096" y="2644566"/>
            <a:ext cx="116928" cy="53953"/>
          </a:xfrm>
          <a:custGeom>
            <a:rect b="b" l="l" r="r" t="t"/>
            <a:pathLst>
              <a:path extrusionOk="0" fill="none" h="275" w="596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cap="rnd" cmpd="sng" w="4475">
            <a:solidFill>
              <a:srgbClr val="2AB5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27"/>
          <p:cNvSpPr txBox="1"/>
          <p:nvPr>
            <p:ph type="ctrTitle"/>
          </p:nvPr>
        </p:nvSpPr>
        <p:spPr>
          <a:xfrm>
            <a:off x="1296163" y="958800"/>
            <a:ext cx="6551700" cy="215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25400" marR="25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Roboto"/>
                <a:ea typeface="Roboto"/>
                <a:cs typeface="Roboto"/>
                <a:sym typeface="Roboto"/>
              </a:rPr>
              <a:t>Effects of Facebook among young generation of Bangladesh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27"/>
          <p:cNvSpPr txBox="1"/>
          <p:nvPr>
            <p:ph idx="1" type="subTitle"/>
          </p:nvPr>
        </p:nvSpPr>
        <p:spPr>
          <a:xfrm>
            <a:off x="1296150" y="3212575"/>
            <a:ext cx="6551700" cy="14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rgbClr val="E5E5E5"/>
                </a:solidFill>
                <a:highlight>
                  <a:srgbClr val="3F3F3F"/>
                </a:highlight>
              </a:rPr>
              <a:t>Presented by-</a:t>
            </a:r>
            <a:endParaRPr sz="1700" u="sng">
              <a:solidFill>
                <a:srgbClr val="E5E5E5"/>
              </a:solidFill>
              <a:highlight>
                <a:srgbClr val="3F3F3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3F3F3F"/>
                </a:solidFill>
              </a:rPr>
              <a:t>MD. Sazzadul Islam Shaon</a:t>
            </a:r>
            <a:endParaRPr b="1" sz="1900">
              <a:solidFill>
                <a:srgbClr val="3F3F3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3F3F3F"/>
                </a:solidFill>
              </a:rPr>
              <a:t>ID : </a:t>
            </a:r>
            <a:r>
              <a:rPr b="1" lang="en" sz="1900">
                <a:solidFill>
                  <a:srgbClr val="3F3F3F"/>
                </a:solidFill>
              </a:rPr>
              <a:t>0242310005101028</a:t>
            </a:r>
            <a:endParaRPr b="1" sz="1900">
              <a:solidFill>
                <a:srgbClr val="3F3F3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3F3F3F"/>
                </a:solidFill>
              </a:rPr>
              <a:t>Section : </a:t>
            </a:r>
            <a:r>
              <a:rPr b="1" lang="en" sz="1900">
                <a:solidFill>
                  <a:srgbClr val="3F3F3F"/>
                </a:solidFill>
              </a:rPr>
              <a:t>64_B</a:t>
            </a:r>
            <a:endParaRPr b="1" sz="1900">
              <a:solidFill>
                <a:srgbClr val="3F3F3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F3F3F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grpSp>
        <p:nvGrpSpPr>
          <p:cNvPr id="827" name="Google Shape;827;p27"/>
          <p:cNvGrpSpPr/>
          <p:nvPr/>
        </p:nvGrpSpPr>
        <p:grpSpPr>
          <a:xfrm>
            <a:off x="888012" y="1440674"/>
            <a:ext cx="300359" cy="299855"/>
            <a:chOff x="1466575" y="2391250"/>
            <a:chExt cx="59575" cy="59475"/>
          </a:xfrm>
        </p:grpSpPr>
        <p:sp>
          <p:nvSpPr>
            <p:cNvPr id="828" name="Google Shape;828;p27"/>
            <p:cNvSpPr/>
            <p:nvPr/>
          </p:nvSpPr>
          <p:spPr>
            <a:xfrm>
              <a:off x="1491600" y="2391250"/>
              <a:ext cx="9425" cy="59475"/>
            </a:xfrm>
            <a:custGeom>
              <a:rect b="b" l="l" r="r" t="t"/>
              <a:pathLst>
                <a:path extrusionOk="0" h="2379" w="377">
                  <a:moveTo>
                    <a:pt x="0" y="1"/>
                  </a:moveTo>
                  <a:lnTo>
                    <a:pt x="0" y="2379"/>
                  </a:lnTo>
                  <a:lnTo>
                    <a:pt x="377" y="2379"/>
                  </a:lnTo>
                  <a:lnTo>
                    <a:pt x="3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7"/>
            <p:cNvSpPr/>
            <p:nvPr/>
          </p:nvSpPr>
          <p:spPr>
            <a:xfrm>
              <a:off x="1466575" y="2416275"/>
              <a:ext cx="59575" cy="9425"/>
            </a:xfrm>
            <a:custGeom>
              <a:rect b="b" l="l" r="r" t="t"/>
              <a:pathLst>
                <a:path extrusionOk="0" h="377" w="2383">
                  <a:moveTo>
                    <a:pt x="1" y="1"/>
                  </a:moveTo>
                  <a:lnTo>
                    <a:pt x="1" y="377"/>
                  </a:lnTo>
                  <a:lnTo>
                    <a:pt x="2382" y="377"/>
                  </a:lnTo>
                  <a:lnTo>
                    <a:pt x="23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28"/>
          <p:cNvSpPr txBox="1"/>
          <p:nvPr>
            <p:ph type="title"/>
          </p:nvPr>
        </p:nvSpPr>
        <p:spPr>
          <a:xfrm>
            <a:off x="720000" y="616200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Course Details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5" name="Google Shape;835;p28"/>
          <p:cNvSpPr txBox="1"/>
          <p:nvPr/>
        </p:nvSpPr>
        <p:spPr>
          <a:xfrm>
            <a:off x="1440300" y="1439975"/>
            <a:ext cx="6263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Course Title : </a:t>
            </a: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Bangladesh Studies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Course Code : </a:t>
            </a: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BNS 101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6" name="Google Shape;836;p28"/>
          <p:cNvSpPr txBox="1"/>
          <p:nvPr>
            <p:ph type="title"/>
          </p:nvPr>
        </p:nvSpPr>
        <p:spPr>
          <a:xfrm>
            <a:off x="720000" y="2627525"/>
            <a:ext cx="77040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Tutor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Details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7" name="Google Shape;837;p28"/>
          <p:cNvSpPr txBox="1"/>
          <p:nvPr/>
        </p:nvSpPr>
        <p:spPr>
          <a:xfrm>
            <a:off x="1440300" y="3451300"/>
            <a:ext cx="6263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: </a:t>
            </a: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Rafi Al Mahmud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Assistant Professor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Department of Development Studies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29"/>
          <p:cNvSpPr txBox="1"/>
          <p:nvPr/>
        </p:nvSpPr>
        <p:spPr>
          <a:xfrm>
            <a:off x="1133500" y="743550"/>
            <a:ext cx="6263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Facebook in Bangladesh</a:t>
            </a:r>
            <a:endParaRPr b="1"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3" name="Google Shape;843;p29"/>
          <p:cNvSpPr txBox="1"/>
          <p:nvPr/>
        </p:nvSpPr>
        <p:spPr>
          <a:xfrm>
            <a:off x="1307475" y="2178800"/>
            <a:ext cx="43929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 social media platform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Over 59 Million users (as of 2023, nepoleonCat) 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Young Generation (age 14 - 40 years)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44" name="Google Shape;84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7054" y="1900200"/>
            <a:ext cx="3214850" cy="2809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30"/>
          <p:cNvSpPr txBox="1"/>
          <p:nvPr/>
        </p:nvSpPr>
        <p:spPr>
          <a:xfrm>
            <a:off x="1143650" y="699900"/>
            <a:ext cx="6263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Positive effects among youth</a:t>
            </a:r>
            <a:endParaRPr b="1"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0" name="Google Shape;850;p30"/>
          <p:cNvSpPr txBox="1"/>
          <p:nvPr/>
        </p:nvSpPr>
        <p:spPr>
          <a:xfrm>
            <a:off x="1309625" y="2212075"/>
            <a:ext cx="62634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Global exposure and Connections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Education and Learning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Entrepreneurship</a:t>
            </a:r>
            <a:r>
              <a:rPr b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and Business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Social activism and Awareness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31"/>
          <p:cNvSpPr txBox="1"/>
          <p:nvPr/>
        </p:nvSpPr>
        <p:spPr>
          <a:xfrm>
            <a:off x="1143800" y="666950"/>
            <a:ext cx="6948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Negative effects among youth</a:t>
            </a:r>
            <a:endParaRPr b="1"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6" name="Google Shape;856;p31"/>
          <p:cNvSpPr txBox="1"/>
          <p:nvPr/>
        </p:nvSpPr>
        <p:spPr>
          <a:xfrm>
            <a:off x="1317775" y="2177250"/>
            <a:ext cx="62634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Cyber </a:t>
            </a:r>
            <a:r>
              <a:rPr b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Bullying and Harassment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Miss information and Fake news 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Addiction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Privacy concern  </a:t>
            </a:r>
            <a:r>
              <a:rPr b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32"/>
          <p:cNvSpPr txBox="1"/>
          <p:nvPr>
            <p:ph type="title"/>
          </p:nvPr>
        </p:nvSpPr>
        <p:spPr>
          <a:xfrm>
            <a:off x="828525" y="537025"/>
            <a:ext cx="7437900" cy="41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4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Sources</a:t>
            </a:r>
            <a:r>
              <a:rPr b="0"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“Does Facebook affect student life in Bangladesh?” </a:t>
            </a:r>
            <a:r>
              <a:rPr i="1"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Dhaka Tribune</a:t>
            </a: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 January 2020,</a:t>
            </a:r>
            <a:r>
              <a:rPr b="0"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https://www.dhakatribune.com/opinion/op-ed/197746/does-facebook-affect-student-life-in-bangladesh. Accessed 12 March 2024.</a:t>
            </a:r>
            <a:endParaRPr b="0"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Pokrop, Jasiek. “Facebook users in Bangladesh in 2023.” </a:t>
            </a:r>
            <a:r>
              <a:rPr i="1"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NapoleonCat</a:t>
            </a: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16 June 2023</a:t>
            </a:r>
            <a:r>
              <a:rPr b="0"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https://napoleoncat.com/blog/facebook-users-in-bangladesh/. Accessed 12 March 2024.</a:t>
            </a:r>
            <a:endParaRPr b="0"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Serajuddin, Mohammad. “The dual impact of social media on Bangladeshi teenagers: A linguistic perspective.” </a:t>
            </a:r>
            <a:r>
              <a:rPr i="1"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Dhaka Tribune</a:t>
            </a: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b="0"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24 October 2023, https://www.dhakatribune.com/feature/youth/328954/the-dual-impact-of-social-media-on-bangladeshi. Accessed 12 March 2024.</a:t>
            </a:r>
            <a:r>
              <a:rPr b="0" lang="en" sz="9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33"/>
          <p:cNvSpPr txBox="1"/>
          <p:nvPr/>
        </p:nvSpPr>
        <p:spPr>
          <a:xfrm>
            <a:off x="1569900" y="1801525"/>
            <a:ext cx="5686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THANK </a:t>
            </a:r>
            <a:endParaRPr b="1" sz="4800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YOU…;</a:t>
            </a:r>
            <a:endParaRPr b="1" sz="4800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e Evolution of Invention in Canada Thesis by Slidesgo">
  <a:themeElements>
    <a:clrScheme name="Simple Light">
      <a:dk1>
        <a:srgbClr val="E3EEED"/>
      </a:dk1>
      <a:lt1>
        <a:srgbClr val="383536"/>
      </a:lt1>
      <a:dk2>
        <a:srgbClr val="FC2E12"/>
      </a:dk2>
      <a:lt2>
        <a:srgbClr val="C1D6CE"/>
      </a:lt2>
      <a:accent1>
        <a:srgbClr val="64818C"/>
      </a:accent1>
      <a:accent2>
        <a:srgbClr val="DD4815"/>
      </a:accent2>
      <a:accent3>
        <a:srgbClr val="24A364"/>
      </a:accent3>
      <a:accent4>
        <a:srgbClr val="FFFFFF"/>
      </a:accent4>
      <a:accent5>
        <a:srgbClr val="FFFFFF"/>
      </a:accent5>
      <a:accent6>
        <a:srgbClr val="FFFFFF"/>
      </a:accent6>
      <a:hlink>
        <a:srgbClr val="3835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