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977525" y="125825"/>
            <a:ext cx="66012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Results of modeling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873475" y="913925"/>
            <a:ext cx="4809300" cy="16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-"/>
            </a:pPr>
            <a:r>
              <a:rPr lang="ru">
                <a:solidFill>
                  <a:schemeClr val="lt2"/>
                </a:solidFill>
              </a:rPr>
              <a:t>Notebook with model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-"/>
            </a:pPr>
            <a:r>
              <a:rPr lang="ru">
                <a:solidFill>
                  <a:schemeClr val="lt2"/>
                </a:solidFill>
              </a:rPr>
              <a:t>Good fitted model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-"/>
            </a:pPr>
            <a:r>
              <a:rPr lang="ru">
                <a:solidFill>
                  <a:schemeClr val="lt2"/>
                </a:solidFill>
              </a:rPr>
              <a:t>Low percent of errors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-"/>
            </a:pPr>
            <a:r>
              <a:rPr lang="ru">
                <a:solidFill>
                  <a:schemeClr val="lt2"/>
                </a:solidFill>
              </a:rPr>
              <a:t>High </a:t>
            </a:r>
            <a:r>
              <a:rPr lang="ru">
                <a:solidFill>
                  <a:schemeClr val="lt2"/>
                </a:solidFill>
              </a:rPr>
              <a:t>possibility</a:t>
            </a:r>
            <a:r>
              <a:rPr lang="ru">
                <a:solidFill>
                  <a:schemeClr val="lt2"/>
                </a:solidFill>
              </a:rPr>
              <a:t> to predict different data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Also I want to demonstrate the importance of columns, which I got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1850"/>
            <a:ext cx="5957894" cy="22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6106525" y="2491850"/>
            <a:ext cx="2862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We can see, that price, temperature, hour, day of week and quantity are the most important for model. With their help such high </a:t>
            </a:r>
            <a:r>
              <a:rPr lang="ru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precision</a:t>
            </a:r>
            <a:r>
              <a:rPr lang="ru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was reached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