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cf68c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cf68c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081825" y="136575"/>
            <a:ext cx="30087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modeling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081825" y="643300"/>
            <a:ext cx="5671800" cy="14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Merge columns to create one dataset with column, which must be predicted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Find new relationships between new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Create new columns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Delete unnecessary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As a result we should get new dataset </a:t>
            </a:r>
            <a:endParaRPr/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1081825" y="2169100"/>
            <a:ext cx="30087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Strategy plan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1081825" y="2816200"/>
            <a:ext cx="56718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There`s method CRISP-DM,  we`ll follow it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Prepare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Generate necessary columns for predicting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Write a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Train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Choose the best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/>
              <a:t>Write a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