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151D-2B06-5E4A-82B7-77F8E581D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3AFA6-77F6-434E-8121-7F0E35852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C49DD-3757-7248-A3E1-0B3272E4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970D7-BDBA-7F48-BA7A-CEAA0D92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6B0BD-20C2-864D-B23C-F538C93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39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C6A1-114F-1B4C-A8DF-A39BBB4E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FF075-561E-CC49-84A2-C4CAB7FF4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92E3C-04AE-1442-A2A0-552CCCF5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C38C1-9E79-0340-83C4-B40B3F4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AD383-1B49-5B45-8B1A-BD4F7D17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2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23FDC-7863-1A48-BC53-64B71AB81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C6C3D1-0377-5243-99E7-2022E6D5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A67DD-E121-2B4D-AF0F-A08AC120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A0562-C0F1-B04A-8C22-EF68701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E722F-8F0C-6040-89CF-4F6C0552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68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F86F7-426F-B84A-8AFA-AA72DE57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7F646-7138-754C-A445-6DCE25E6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FDC96-882D-6B48-8714-5F28B883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065C2-6EAE-F146-B0A1-17CFA439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F18AE-B994-EE41-B953-C796749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42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55052-6719-B44F-A5FF-5A895550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E5630-0754-5748-86E4-8B97356F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C2074-996F-AF48-B3C9-DE91F866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D1C78-7234-3F48-BD8B-0E9EEAC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83600-6DCA-D544-9F92-B6356A49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92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AA4C-BC9D-EC4A-BFF3-82ADE83B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3BA09-C4B6-E14D-8BA0-9E88135C0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54352-51F8-864A-97EF-7C679D1A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445A4-84F8-C047-8E67-53322AC3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1ADC3-EC57-3C47-AE65-A222E6A8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F53ED-FB2D-CE42-ACA4-C747BFC2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185C-C422-F942-BCCE-D51738E5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74452-66DB-A84E-A7D7-2DF8D3A1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4BBAD-7FC0-D642-8E78-95E9C52C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BE8A8-FDBF-F346-91F9-6C40130C5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3B2C9-2EEA-9C4D-87D5-1ABAE1F6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A010A-41FA-5242-88F6-F381C125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E1C9C0-D8B1-9543-A66B-8431C5F8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D3766-AEDF-004C-9329-57416F4A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FE75F-5887-5040-8E57-8509A4A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659F71-1509-5241-BFEB-B1A38401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D097E-59DA-A440-96DE-B25BA23D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4A1B0-8372-2142-B193-C4BC16CA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90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C843-BBE7-D64B-9DAF-7CF29748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4431FE-8D30-214C-ACEE-511B122F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864821-6856-294F-9087-CE7BC2F4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3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A5DDA-9B71-034B-8F57-D4EABC1B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C9E1B-B029-C044-BE05-01E2F053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B366C-CB60-5448-9894-AA58B3440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0B56F-7AD9-B640-8A6A-A31A882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563B1-EBC9-1A44-BFCD-0EA44A79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283C0-3241-AF41-88DC-C594DCBB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0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E755-F5A7-8A4E-91D5-02846F0B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FD05D-AC45-C946-BF41-4C43FF920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8FA4F-7D15-7A46-A5C8-8BC955350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72687-8952-AC4E-B67E-09DDE071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99F9B-0230-054B-9B9C-AF3C4495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CA955-F580-CD43-B150-2D039DEF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50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46F334-C584-7647-9198-687A819F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4C113-1296-994F-A83A-55773C97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4001-4EDB-044C-B602-1978CD72D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57E4-2BA0-0944-8820-35810F61727D}" type="datetimeFigureOut">
              <a:rPr kumimoji="1" lang="zh-CN" altLang="en-US" smtClean="0"/>
              <a:t>2019/8/27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CC614-4A84-BF40-8107-CC486E03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FE58E-D85E-8640-965C-D40EB800A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88F2-A082-084F-8854-0924CFE58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6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290367-94A5-034D-80C4-B55F416C2D8B}"/>
              </a:ext>
            </a:extLst>
          </p:cNvPr>
          <p:cNvSpPr/>
          <p:nvPr/>
        </p:nvSpPr>
        <p:spPr>
          <a:xfrm>
            <a:off x="433137" y="511342"/>
            <a:ext cx="2286000" cy="616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/>
              <a:t>一个树状图的功能界面索引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5512B1-33CF-6840-8EA9-1ABD1D67DD11}"/>
              </a:ext>
            </a:extLst>
          </p:cNvPr>
          <p:cNvSpPr/>
          <p:nvPr/>
        </p:nvSpPr>
        <p:spPr>
          <a:xfrm>
            <a:off x="5251784" y="511342"/>
            <a:ext cx="6436894" cy="616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正式的功能界面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28F84-FB5D-AE46-99A9-ADE7915878F5}"/>
              </a:ext>
            </a:extLst>
          </p:cNvPr>
          <p:cNvSpPr/>
          <p:nvPr/>
        </p:nvSpPr>
        <p:spPr>
          <a:xfrm>
            <a:off x="637674" y="1365584"/>
            <a:ext cx="1888958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总调度功能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FE11B7-3CFC-3D47-B951-879A0E878681}"/>
              </a:ext>
            </a:extLst>
          </p:cNvPr>
          <p:cNvSpPr/>
          <p:nvPr/>
        </p:nvSpPr>
        <p:spPr>
          <a:xfrm>
            <a:off x="631658" y="1812758"/>
            <a:ext cx="1888958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总调度功能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35C2AA-3BC0-BD42-AE2B-721951941D12}"/>
              </a:ext>
            </a:extLst>
          </p:cNvPr>
          <p:cNvSpPr/>
          <p:nvPr/>
        </p:nvSpPr>
        <p:spPr>
          <a:xfrm>
            <a:off x="631658" y="2245895"/>
            <a:ext cx="1888958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总调度功能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BE05B3-7DAE-FD43-B998-D1B3913372C9}"/>
              </a:ext>
            </a:extLst>
          </p:cNvPr>
          <p:cNvSpPr/>
          <p:nvPr/>
        </p:nvSpPr>
        <p:spPr>
          <a:xfrm>
            <a:off x="631658" y="2937711"/>
            <a:ext cx="1888958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层级扩展功能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065A8-DC64-E54D-BF5B-D62410519ED9}"/>
              </a:ext>
            </a:extLst>
          </p:cNvPr>
          <p:cNvSpPr/>
          <p:nvPr/>
        </p:nvSpPr>
        <p:spPr>
          <a:xfrm>
            <a:off x="1010653" y="3323723"/>
            <a:ext cx="1572126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子总调度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2A1215-73BA-8C44-870F-E856E7F5EE2B}"/>
              </a:ext>
            </a:extLst>
          </p:cNvPr>
          <p:cNvSpPr/>
          <p:nvPr/>
        </p:nvSpPr>
        <p:spPr>
          <a:xfrm>
            <a:off x="1010653" y="5655842"/>
            <a:ext cx="1572126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子总调度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9ECCB4-915F-2341-9F0A-67D81064BAFF}"/>
              </a:ext>
            </a:extLst>
          </p:cNvPr>
          <p:cNvSpPr/>
          <p:nvPr/>
        </p:nvSpPr>
        <p:spPr>
          <a:xfrm>
            <a:off x="1036721" y="6136104"/>
            <a:ext cx="1572126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子总调度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8EF212-2933-2D40-9CC8-C3416589FBAA}"/>
              </a:ext>
            </a:extLst>
          </p:cNvPr>
          <p:cNvSpPr/>
          <p:nvPr/>
        </p:nvSpPr>
        <p:spPr>
          <a:xfrm>
            <a:off x="1467853" y="3756860"/>
            <a:ext cx="1140994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保洁调度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7444FF-73C7-E44A-9B01-45FEE23ECD2B}"/>
              </a:ext>
            </a:extLst>
          </p:cNvPr>
          <p:cNvSpPr/>
          <p:nvPr/>
        </p:nvSpPr>
        <p:spPr>
          <a:xfrm>
            <a:off x="1467853" y="4182978"/>
            <a:ext cx="1140994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保安调度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C4F5AD-CB1C-CC4A-9B91-63EA560F93ED}"/>
              </a:ext>
            </a:extLst>
          </p:cNvPr>
          <p:cNvSpPr/>
          <p:nvPr/>
        </p:nvSpPr>
        <p:spPr>
          <a:xfrm>
            <a:off x="1467853" y="4558464"/>
            <a:ext cx="1140994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维修调度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F9F314F-C789-9340-ADAE-546D095FD522}"/>
              </a:ext>
            </a:extLst>
          </p:cNvPr>
          <p:cNvGrpSpPr/>
          <p:nvPr/>
        </p:nvGrpSpPr>
        <p:grpSpPr>
          <a:xfrm>
            <a:off x="11864641" y="1083343"/>
            <a:ext cx="1838826" cy="5022182"/>
            <a:chOff x="9097879" y="1192129"/>
            <a:chExt cx="1838826" cy="502218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490CE1-645D-4B4A-8DE5-BF8B222A7E92}"/>
                </a:ext>
              </a:extLst>
            </p:cNvPr>
            <p:cNvSpPr/>
            <p:nvPr/>
          </p:nvSpPr>
          <p:spPr>
            <a:xfrm>
              <a:off x="9097879" y="1192129"/>
              <a:ext cx="1838826" cy="5022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dirty="0"/>
                <a:t>一个树状图的功能界面索引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3824AFB-4C15-8D49-9207-1BF9E39AE8FD}"/>
                </a:ext>
              </a:extLst>
            </p:cNvPr>
            <p:cNvSpPr/>
            <p:nvPr/>
          </p:nvSpPr>
          <p:spPr>
            <a:xfrm>
              <a:off x="9231229" y="1852862"/>
              <a:ext cx="1572126" cy="27071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子总调度</a:t>
              </a:r>
              <a:r>
                <a:rPr kumimoji="1" lang="en-US" altLang="zh-CN" sz="1400" dirty="0"/>
                <a:t>1</a:t>
              </a:r>
              <a:r>
                <a:rPr kumimoji="1" lang="zh-CN" altLang="en-US" sz="1400" dirty="0"/>
                <a:t>功能</a:t>
              </a:r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4E03B9-6E88-614D-AFF9-542EE67BB3E4}"/>
                </a:ext>
              </a:extLst>
            </p:cNvPr>
            <p:cNvSpPr/>
            <p:nvPr/>
          </p:nvSpPr>
          <p:spPr>
            <a:xfrm>
              <a:off x="9231229" y="2248903"/>
              <a:ext cx="1572126" cy="27071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子总调度</a:t>
              </a:r>
              <a:r>
                <a:rPr kumimoji="1" lang="en-US" altLang="zh-CN" sz="1400" dirty="0"/>
                <a:t>1</a:t>
              </a:r>
              <a:r>
                <a:rPr kumimoji="1" lang="zh-CN" altLang="en-US" sz="1400" dirty="0"/>
                <a:t>功能</a:t>
              </a:r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FC7027-6AA2-0247-9358-92B77FCB631D}"/>
                </a:ext>
              </a:extLst>
            </p:cNvPr>
            <p:cNvSpPr/>
            <p:nvPr/>
          </p:nvSpPr>
          <p:spPr>
            <a:xfrm>
              <a:off x="9231229" y="2648950"/>
              <a:ext cx="1572126" cy="27071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子总调度</a:t>
              </a:r>
              <a:r>
                <a:rPr kumimoji="1" lang="en-US" altLang="zh-CN" sz="1400" dirty="0"/>
                <a:t>1</a:t>
              </a:r>
              <a:r>
                <a:rPr kumimoji="1" lang="zh-CN" altLang="en-US" sz="1400" dirty="0"/>
                <a:t>功能</a:t>
              </a:r>
              <a:r>
                <a:rPr kumimoji="1" lang="en-US" altLang="zh-CN" sz="1400" dirty="0"/>
                <a:t>3</a:t>
              </a:r>
              <a:endParaRPr kumimoji="1" lang="zh-CN" altLang="en-US" sz="1400" dirty="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AE9B5CB-7B34-F64E-8EB9-61594646DE88}"/>
              </a:ext>
            </a:extLst>
          </p:cNvPr>
          <p:cNvSpPr/>
          <p:nvPr/>
        </p:nvSpPr>
        <p:spPr>
          <a:xfrm>
            <a:off x="3236995" y="1306429"/>
            <a:ext cx="1838826" cy="502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/>
              <a:t>一个树状图的功能界面索引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3E1AC-CA81-484C-8A39-EFB55204801A}"/>
              </a:ext>
            </a:extLst>
          </p:cNvPr>
          <p:cNvSpPr/>
          <p:nvPr/>
        </p:nvSpPr>
        <p:spPr>
          <a:xfrm>
            <a:off x="3370345" y="1967162"/>
            <a:ext cx="1572126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保洁调度功能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517C6E-2207-BA4D-A2A9-CB71112183C3}"/>
              </a:ext>
            </a:extLst>
          </p:cNvPr>
          <p:cNvSpPr/>
          <p:nvPr/>
        </p:nvSpPr>
        <p:spPr>
          <a:xfrm>
            <a:off x="3370345" y="2363203"/>
            <a:ext cx="1572126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保洁调度功能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DD09D8-6D5D-C348-B723-CC6F64022DF7}"/>
              </a:ext>
            </a:extLst>
          </p:cNvPr>
          <p:cNvSpPr/>
          <p:nvPr/>
        </p:nvSpPr>
        <p:spPr>
          <a:xfrm>
            <a:off x="3370345" y="2763250"/>
            <a:ext cx="1572126" cy="270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保洁调度功能</a:t>
            </a:r>
            <a:r>
              <a:rPr kumimoji="1" lang="en-US" altLang="zh-CN" sz="1400" dirty="0"/>
              <a:t>3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191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fanliang</dc:creator>
  <cp:lastModifiedBy>meng fanliang</cp:lastModifiedBy>
  <cp:revision>1</cp:revision>
  <dcterms:created xsi:type="dcterms:W3CDTF">2019-08-26T16:54:28Z</dcterms:created>
  <dcterms:modified xsi:type="dcterms:W3CDTF">2019-08-26T17:00:27Z</dcterms:modified>
</cp:coreProperties>
</file>