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8"/>
  </p:normalViewPr>
  <p:slideViewPr>
    <p:cSldViewPr snapToGrid="0" snapToObjects="1">
      <p:cViewPr varScale="1">
        <p:scale>
          <a:sx n="212" d="100"/>
          <a:sy n="212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57E4-2BA0-0944-8820-35810F6172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88F2-A082-084F-8854-0924CFE586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57E4-2BA0-0944-8820-35810F61727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88F2-A082-084F-8854-0924CFE5860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32715" y="97155"/>
            <a:ext cx="2914015" cy="6663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9425" y="832485"/>
            <a:ext cx="2221230" cy="709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charset="0"/>
              </a:rPr>
              <a:t>总调度</a:t>
            </a:r>
            <a:endParaRPr lang="zh-CN" altLang="en-US">
              <a:ea typeface="宋体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7695" y="97155"/>
            <a:ext cx="3352800" cy="6663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02095" y="97155"/>
            <a:ext cx="3386455" cy="6663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55860" y="97155"/>
            <a:ext cx="2702560" cy="6663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8980" y="97155"/>
            <a:ext cx="1721485" cy="473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吉林医院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70605" y="828040"/>
            <a:ext cx="2221230" cy="709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charset="0"/>
              </a:rPr>
              <a:t>角色</a:t>
            </a:r>
            <a:endParaRPr lang="zh-CN" altLang="en-US">
              <a:ea typeface="宋体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76745" y="832485"/>
            <a:ext cx="2221230" cy="709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charset="0"/>
              </a:rPr>
              <a:t>用户</a:t>
            </a:r>
            <a:endParaRPr lang="zh-CN" altLang="en-US">
              <a:ea typeface="宋体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144760" y="828040"/>
            <a:ext cx="2221230" cy="709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charset="0"/>
              </a:rPr>
              <a:t>中间表关系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6350" y="16510"/>
          <a:ext cx="12170410" cy="683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2675"/>
                <a:gridCol w="6007735"/>
              </a:tblGrid>
              <a:tr h="3417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组织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角色</a:t>
                      </a:r>
                      <a:endParaRPr lang="zh-CN" altLang="en-US"/>
                    </a:p>
                  </a:txBody>
                  <a:tcPr/>
                </a:tc>
              </a:tr>
              <a:tr h="3417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角色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对应关系表        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默认：组织：用户：角色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33750" y="107950"/>
            <a:ext cx="2674620" cy="463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CRUD/I&amp;E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351010" y="107950"/>
            <a:ext cx="2674620" cy="463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CRUD/I&amp;E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423920" y="3504565"/>
            <a:ext cx="2674620" cy="463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CRUD/I&amp;E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9432925" y="3504565"/>
            <a:ext cx="2674620" cy="463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D/I&amp;E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86700" y="2567305"/>
            <a:ext cx="8890" cy="1328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964430" y="4792980"/>
            <a:ext cx="3535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8472805" y="4307840"/>
            <a:ext cx="27305" cy="4489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WPS 演示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DejaVu Sans</vt:lpstr>
      <vt:lpstr>等线</vt:lpstr>
      <vt:lpstr>Gubbi</vt:lpstr>
      <vt:lpstr>宋体</vt:lpstr>
      <vt:lpstr>Droid Sans Fallback</vt:lpstr>
      <vt:lpstr>微软雅黑</vt:lpstr>
      <vt:lpstr>Arial Unicode MS</vt:lpstr>
      <vt:lpstr>等线 Light</vt:lpstr>
      <vt:lpstr>Calibri</vt:lpstr>
      <vt:lpstr>aakar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fanliang</dc:creator>
  <cp:lastModifiedBy>wty</cp:lastModifiedBy>
  <cp:revision>3</cp:revision>
  <dcterms:created xsi:type="dcterms:W3CDTF">2019-08-26T17:53:44Z</dcterms:created>
  <dcterms:modified xsi:type="dcterms:W3CDTF">2019-08-26T17:53:44Z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