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9" r:id="rId6"/>
    <p:sldId id="260" r:id="rId7"/>
    <p:sldId id="264" r:id="rId8"/>
    <p:sldId id="261" r:id="rId9"/>
    <p:sldId id="262" r:id="rId10"/>
    <p:sldId id="266" r:id="rId11"/>
    <p:sldId id="263" r:id="rId12"/>
    <p:sldId id="258" r:id="rId13"/>
    <p:sldId id="267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437CA-FD91-81DE-4FF3-45763C6A5BC0}" v="6" dt="2023-06-17T09:04:47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usz Wójcicki" userId="S::337681@uwr.edu.pl::a5be4c88-da0e-4d22-895e-42efcae8149b" providerId="AD" clId="Web-{C95437CA-FD91-81DE-4FF3-45763C6A5BC0}"/>
    <pc:docChg chg="modSld">
      <pc:chgData name="Mateusz Wójcicki" userId="S::337681@uwr.edu.pl::a5be4c88-da0e-4d22-895e-42efcae8149b" providerId="AD" clId="Web-{C95437CA-FD91-81DE-4FF3-45763C6A5BC0}" dt="2023-06-17T09:04:47.094" v="4" actId="20577"/>
      <pc:docMkLst>
        <pc:docMk/>
      </pc:docMkLst>
      <pc:sldChg chg="modSp">
        <pc:chgData name="Mateusz Wójcicki" userId="S::337681@uwr.edu.pl::a5be4c88-da0e-4d22-895e-42efcae8149b" providerId="AD" clId="Web-{C95437CA-FD91-81DE-4FF3-45763C6A5BC0}" dt="2023-06-17T09:04:47.094" v="4" actId="20577"/>
        <pc:sldMkLst>
          <pc:docMk/>
          <pc:sldMk cId="510753640" sldId="268"/>
        </pc:sldMkLst>
        <pc:spChg chg="mod">
          <ac:chgData name="Mateusz Wójcicki" userId="S::337681@uwr.edu.pl::a5be4c88-da0e-4d22-895e-42efcae8149b" providerId="AD" clId="Web-{C95437CA-FD91-81DE-4FF3-45763C6A5BC0}" dt="2023-06-17T09:04:47.094" v="4" actId="20577"/>
          <ac:spMkLst>
            <pc:docMk/>
            <pc:sldMk cId="510753640" sldId="268"/>
            <ac:spMk id="3" creationId="{3F190369-4D4A-15BA-C95F-5FF52C26506B}"/>
          </ac:spMkLst>
        </pc:spChg>
      </pc:sldChg>
    </pc:docChg>
  </pc:docChgLst>
  <pc:docChgLst>
    <pc:chgData name="Mateusz Wójcicki" userId="S::337681@uwr.edu.pl::a5be4c88-da0e-4d22-895e-42efcae8149b" providerId="AD" clId="Web-{3810A6BE-B6FC-A545-5071-672FB7626C2E}"/>
    <pc:docChg chg="modSld">
      <pc:chgData name="Mateusz Wójcicki" userId="S::337681@uwr.edu.pl::a5be4c88-da0e-4d22-895e-42efcae8149b" providerId="AD" clId="Web-{3810A6BE-B6FC-A545-5071-672FB7626C2E}" dt="2023-03-17T07:35:35.579" v="5" actId="20577"/>
      <pc:docMkLst>
        <pc:docMk/>
      </pc:docMkLst>
      <pc:sldChg chg="modSp">
        <pc:chgData name="Mateusz Wójcicki" userId="S::337681@uwr.edu.pl::a5be4c88-da0e-4d22-895e-42efcae8149b" providerId="AD" clId="Web-{3810A6BE-B6FC-A545-5071-672FB7626C2E}" dt="2023-03-17T07:35:35.579" v="5" actId="20577"/>
        <pc:sldMkLst>
          <pc:docMk/>
          <pc:sldMk cId="453781360" sldId="263"/>
        </pc:sldMkLst>
        <pc:graphicFrameChg chg="modGraphic">
          <ac:chgData name="Mateusz Wójcicki" userId="S::337681@uwr.edu.pl::a5be4c88-da0e-4d22-895e-42efcae8149b" providerId="AD" clId="Web-{3810A6BE-B6FC-A545-5071-672FB7626C2E}" dt="2023-03-17T07:35:35.579" v="5" actId="20577"/>
          <ac:graphicFrameMkLst>
            <pc:docMk/>
            <pc:sldMk cId="453781360" sldId="263"/>
            <ac:graphicFrameMk id="5" creationId="{B8F879F5-E5BD-FF8D-E8D7-E352757D9D39}"/>
          </ac:graphicFrameMkLst>
        </pc:graphicFrameChg>
      </pc:sldChg>
    </pc:docChg>
  </pc:docChgLst>
  <pc:docChgLst>
    <pc:chgData name="Mateusz Wójcicki" userId="a5be4c88-da0e-4d22-895e-42efcae8149b" providerId="ADAL" clId="{5D7FDADC-FB38-4B49-8E63-C986DF5FE585}"/>
    <pc:docChg chg="custSel addSld modSld">
      <pc:chgData name="Mateusz Wójcicki" userId="a5be4c88-da0e-4d22-895e-42efcae8149b" providerId="ADAL" clId="{5D7FDADC-FB38-4B49-8E63-C986DF5FE585}" dt="2023-06-16T07:37:30.382" v="304" actId="403"/>
      <pc:docMkLst>
        <pc:docMk/>
      </pc:docMkLst>
      <pc:sldChg chg="modSp new mod">
        <pc:chgData name="Mateusz Wójcicki" userId="a5be4c88-da0e-4d22-895e-42efcae8149b" providerId="ADAL" clId="{5D7FDADC-FB38-4B49-8E63-C986DF5FE585}" dt="2023-06-16T07:37:30.382" v="304" actId="403"/>
        <pc:sldMkLst>
          <pc:docMk/>
          <pc:sldMk cId="510753640" sldId="268"/>
        </pc:sldMkLst>
        <pc:spChg chg="mod">
          <ac:chgData name="Mateusz Wójcicki" userId="a5be4c88-da0e-4d22-895e-42efcae8149b" providerId="ADAL" clId="{5D7FDADC-FB38-4B49-8E63-C986DF5FE585}" dt="2023-06-16T07:35:09.293" v="40" actId="313"/>
          <ac:spMkLst>
            <pc:docMk/>
            <pc:sldMk cId="510753640" sldId="268"/>
            <ac:spMk id="2" creationId="{C128A2F0-1C8B-E55C-B487-EED0365578C7}"/>
          </ac:spMkLst>
        </pc:spChg>
        <pc:spChg chg="mod">
          <ac:chgData name="Mateusz Wójcicki" userId="a5be4c88-da0e-4d22-895e-42efcae8149b" providerId="ADAL" clId="{5D7FDADC-FB38-4B49-8E63-C986DF5FE585}" dt="2023-06-16T07:37:30.382" v="304" actId="403"/>
          <ac:spMkLst>
            <pc:docMk/>
            <pc:sldMk cId="510753640" sldId="268"/>
            <ac:spMk id="3" creationId="{3F190369-4D4A-15BA-C95F-5FF52C26506B}"/>
          </ac:spMkLst>
        </pc:spChg>
      </pc:sldChg>
    </pc:docChg>
  </pc:docChgLst>
  <pc:docChgLst>
    <pc:chgData name="Mateusz Wójcicki" userId="a5be4c88-da0e-4d22-895e-42efcae8149b" providerId="ADAL" clId="{695E28AF-162D-4A6C-B1E3-2781EAEC91CE}"/>
    <pc:docChg chg="undo custSel addSld modSld">
      <pc:chgData name="Mateusz Wójcicki" userId="a5be4c88-da0e-4d22-895e-42efcae8149b" providerId="ADAL" clId="{695E28AF-162D-4A6C-B1E3-2781EAEC91CE}" dt="2023-06-16T05:31:19.764" v="113"/>
      <pc:docMkLst>
        <pc:docMk/>
      </pc:docMkLst>
      <pc:sldChg chg="modSp mod">
        <pc:chgData name="Mateusz Wójcicki" userId="a5be4c88-da0e-4d22-895e-42efcae8149b" providerId="ADAL" clId="{695E28AF-162D-4A6C-B1E3-2781EAEC91CE}" dt="2023-06-16T05:15:22.310" v="61"/>
        <pc:sldMkLst>
          <pc:docMk/>
          <pc:sldMk cId="2475805559" sldId="257"/>
        </pc:sldMkLst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2475805559" sldId="257"/>
            <ac:spMk id="2" creationId="{1C21E816-31F5-48BB-BD02-D15F2F18B48A}"/>
          </ac:spMkLst>
        </pc:spChg>
      </pc:sldChg>
      <pc:sldChg chg="modSp">
        <pc:chgData name="Mateusz Wójcicki" userId="a5be4c88-da0e-4d22-895e-42efcae8149b" providerId="ADAL" clId="{695E28AF-162D-4A6C-B1E3-2781EAEC91CE}" dt="2023-06-16T05:15:22.310" v="61"/>
        <pc:sldMkLst>
          <pc:docMk/>
          <pc:sldMk cId="710587045" sldId="259"/>
        </pc:sldMkLst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710587045" sldId="259"/>
            <ac:spMk id="2" creationId="{B46B41E7-8EB0-4BD0-29BC-985FC27695A7}"/>
          </ac:spMkLst>
        </pc:spChg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710587045" sldId="259"/>
            <ac:spMk id="3" creationId="{EC47DA47-30C4-490A-0293-68C5ED28100D}"/>
          </ac:spMkLst>
        </pc:spChg>
      </pc:sldChg>
      <pc:sldChg chg="modSp">
        <pc:chgData name="Mateusz Wójcicki" userId="a5be4c88-da0e-4d22-895e-42efcae8149b" providerId="ADAL" clId="{695E28AF-162D-4A6C-B1E3-2781EAEC91CE}" dt="2023-06-16T05:15:22.310" v="61"/>
        <pc:sldMkLst>
          <pc:docMk/>
          <pc:sldMk cId="3029073977" sldId="260"/>
        </pc:sldMkLst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3029073977" sldId="260"/>
            <ac:spMk id="2" creationId="{B1BF739E-75B4-07EF-5B7A-CE4F89B053AB}"/>
          </ac:spMkLst>
        </pc:spChg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3029073977" sldId="260"/>
            <ac:spMk id="3" creationId="{1C2BE708-0F3E-4F61-D447-25861DC32CEA}"/>
          </ac:spMkLst>
        </pc:spChg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3029073977" sldId="260"/>
            <ac:spMk id="4" creationId="{81152573-2306-C42C-699A-7C5452B566D3}"/>
          </ac:spMkLst>
        </pc:spChg>
      </pc:sldChg>
      <pc:sldChg chg="modSp mod">
        <pc:chgData name="Mateusz Wójcicki" userId="a5be4c88-da0e-4d22-895e-42efcae8149b" providerId="ADAL" clId="{695E28AF-162D-4A6C-B1E3-2781EAEC91CE}" dt="2023-06-16T05:15:22.310" v="61"/>
        <pc:sldMkLst>
          <pc:docMk/>
          <pc:sldMk cId="180723531" sldId="261"/>
        </pc:sldMkLst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180723531" sldId="261"/>
            <ac:spMk id="2" creationId="{A86981CE-6598-0C52-385F-D54026395F5C}"/>
          </ac:spMkLst>
        </pc:spChg>
        <pc:spChg chg="mod">
          <ac:chgData name="Mateusz Wójcicki" userId="a5be4c88-da0e-4d22-895e-42efcae8149b" providerId="ADAL" clId="{695E28AF-162D-4A6C-B1E3-2781EAEC91CE}" dt="2023-06-16T05:07:41.289" v="30" actId="20577"/>
          <ac:spMkLst>
            <pc:docMk/>
            <pc:sldMk cId="180723531" sldId="261"/>
            <ac:spMk id="3" creationId="{C40293C8-4F50-6DD7-C308-F10FC2C8699C}"/>
          </ac:spMkLst>
        </pc:spChg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180723531" sldId="261"/>
            <ac:spMk id="4" creationId="{5C0268C4-8ACF-4A5B-27A6-12D8DF6678B5}"/>
          </ac:spMkLst>
        </pc:spChg>
      </pc:sldChg>
      <pc:sldChg chg="modSp mod">
        <pc:chgData name="Mateusz Wójcicki" userId="a5be4c88-da0e-4d22-895e-42efcae8149b" providerId="ADAL" clId="{695E28AF-162D-4A6C-B1E3-2781EAEC91CE}" dt="2023-06-16T05:15:22.310" v="61"/>
        <pc:sldMkLst>
          <pc:docMk/>
          <pc:sldMk cId="1494773886" sldId="262"/>
        </pc:sldMkLst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1494773886" sldId="262"/>
            <ac:spMk id="2" creationId="{C1D52FCC-0EC7-CD63-1DFE-AEFF5C7485AF}"/>
          </ac:spMkLst>
        </pc:spChg>
      </pc:sldChg>
      <pc:sldChg chg="modSp">
        <pc:chgData name="Mateusz Wójcicki" userId="a5be4c88-da0e-4d22-895e-42efcae8149b" providerId="ADAL" clId="{695E28AF-162D-4A6C-B1E3-2781EAEC91CE}" dt="2023-06-16T05:15:22.310" v="61"/>
        <pc:sldMkLst>
          <pc:docMk/>
          <pc:sldMk cId="1061173074" sldId="264"/>
        </pc:sldMkLst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1061173074" sldId="264"/>
            <ac:spMk id="3" creationId="{ED534A45-AE73-A913-ABAE-6DF440AF98D6}"/>
          </ac:spMkLst>
        </pc:spChg>
        <pc:spChg chg="mod">
          <ac:chgData name="Mateusz Wójcicki" userId="a5be4c88-da0e-4d22-895e-42efcae8149b" providerId="ADAL" clId="{695E28AF-162D-4A6C-B1E3-2781EAEC91CE}" dt="2023-06-16T05:15:22.310" v="61"/>
          <ac:spMkLst>
            <pc:docMk/>
            <pc:sldMk cId="1061173074" sldId="264"/>
            <ac:spMk id="4" creationId="{F299F21A-BDC0-6D26-06A1-8EC894F8949F}"/>
          </ac:spMkLst>
        </pc:spChg>
      </pc:sldChg>
      <pc:sldChg chg="addSp delSp modSp new mod">
        <pc:chgData name="Mateusz Wójcicki" userId="a5be4c88-da0e-4d22-895e-42efcae8149b" providerId="ADAL" clId="{695E28AF-162D-4A6C-B1E3-2781EAEC91CE}" dt="2023-06-16T05:09:11.579" v="59" actId="478"/>
        <pc:sldMkLst>
          <pc:docMk/>
          <pc:sldMk cId="2992578052" sldId="266"/>
        </pc:sldMkLst>
        <pc:spChg chg="mod">
          <ac:chgData name="Mateusz Wójcicki" userId="a5be4c88-da0e-4d22-895e-42efcae8149b" providerId="ADAL" clId="{695E28AF-162D-4A6C-B1E3-2781EAEC91CE}" dt="2023-06-16T05:08:51.574" v="54" actId="1076"/>
          <ac:spMkLst>
            <pc:docMk/>
            <pc:sldMk cId="2992578052" sldId="266"/>
            <ac:spMk id="2" creationId="{7054482F-3C98-FF7A-32E3-6AC4382A95A4}"/>
          </ac:spMkLst>
        </pc:spChg>
        <pc:spChg chg="del">
          <ac:chgData name="Mateusz Wójcicki" userId="a5be4c88-da0e-4d22-895e-42efcae8149b" providerId="ADAL" clId="{695E28AF-162D-4A6C-B1E3-2781EAEC91CE}" dt="2023-06-16T05:08:36.176" v="50"/>
          <ac:spMkLst>
            <pc:docMk/>
            <pc:sldMk cId="2992578052" sldId="266"/>
            <ac:spMk id="3" creationId="{6B174D4E-4B35-9D0C-F080-A0A78950B929}"/>
          </ac:spMkLst>
        </pc:spChg>
        <pc:spChg chg="del mod">
          <ac:chgData name="Mateusz Wójcicki" userId="a5be4c88-da0e-4d22-895e-42efcae8149b" providerId="ADAL" clId="{695E28AF-162D-4A6C-B1E3-2781EAEC91CE}" dt="2023-06-16T05:09:11.579" v="59" actId="478"/>
          <ac:spMkLst>
            <pc:docMk/>
            <pc:sldMk cId="2992578052" sldId="266"/>
            <ac:spMk id="4" creationId="{694AA2A0-E1A8-BB5A-C016-D3C04C28D2CD}"/>
          </ac:spMkLst>
        </pc:spChg>
        <pc:picChg chg="add mod">
          <ac:chgData name="Mateusz Wójcicki" userId="a5be4c88-da0e-4d22-895e-42efcae8149b" providerId="ADAL" clId="{695E28AF-162D-4A6C-B1E3-2781EAEC91CE}" dt="2023-06-16T05:08:58.593" v="57" actId="1076"/>
          <ac:picMkLst>
            <pc:docMk/>
            <pc:sldMk cId="2992578052" sldId="266"/>
            <ac:picMk id="6" creationId="{26EB8DE4-35E8-7438-18C7-11D16826C57B}"/>
          </ac:picMkLst>
        </pc:picChg>
      </pc:sldChg>
      <pc:sldChg chg="modSp new mod">
        <pc:chgData name="Mateusz Wójcicki" userId="a5be4c88-da0e-4d22-895e-42efcae8149b" providerId="ADAL" clId="{695E28AF-162D-4A6C-B1E3-2781EAEC91CE}" dt="2023-06-16T05:31:19.764" v="113"/>
        <pc:sldMkLst>
          <pc:docMk/>
          <pc:sldMk cId="2509036723" sldId="267"/>
        </pc:sldMkLst>
        <pc:spChg chg="mod">
          <ac:chgData name="Mateusz Wójcicki" userId="a5be4c88-da0e-4d22-895e-42efcae8149b" providerId="ADAL" clId="{695E28AF-162D-4A6C-B1E3-2781EAEC91CE}" dt="2023-06-16T05:23:27.698" v="71" actId="1076"/>
          <ac:spMkLst>
            <pc:docMk/>
            <pc:sldMk cId="2509036723" sldId="267"/>
            <ac:spMk id="2" creationId="{AED12CD2-BE1D-5690-B51E-16757AC4C20B}"/>
          </ac:spMkLst>
        </pc:spChg>
        <pc:spChg chg="mod">
          <ac:chgData name="Mateusz Wójcicki" userId="a5be4c88-da0e-4d22-895e-42efcae8149b" providerId="ADAL" clId="{695E28AF-162D-4A6C-B1E3-2781EAEC91CE}" dt="2023-06-16T05:31:19.764" v="113"/>
          <ac:spMkLst>
            <pc:docMk/>
            <pc:sldMk cId="2509036723" sldId="267"/>
            <ac:spMk id="3" creationId="{8EDEAC93-6FAB-379E-B485-2D83A8289A5F}"/>
          </ac:spMkLst>
        </pc:spChg>
      </pc:sldChg>
    </pc:docChg>
  </pc:docChgLst>
  <pc:docChgLst>
    <pc:chgData name="Mateusz Wójcicki" userId="S::337681@uwr.edu.pl::a5be4c88-da0e-4d22-895e-42efcae8149b" providerId="AD" clId="Web-{667F628D-74D4-AA4B-4BF2-2D389F3E310F}"/>
    <pc:docChg chg="modSld">
      <pc:chgData name="Mateusz Wójcicki" userId="S::337681@uwr.edu.pl::a5be4c88-da0e-4d22-895e-42efcae8149b" providerId="AD" clId="Web-{667F628D-74D4-AA4B-4BF2-2D389F3E310F}" dt="2023-03-17T08:00:35.886" v="42" actId="20577"/>
      <pc:docMkLst>
        <pc:docMk/>
      </pc:docMkLst>
      <pc:sldChg chg="modSp">
        <pc:chgData name="Mateusz Wójcicki" userId="S::337681@uwr.edu.pl::a5be4c88-da0e-4d22-895e-42efcae8149b" providerId="AD" clId="Web-{667F628D-74D4-AA4B-4BF2-2D389F3E310F}" dt="2023-03-17T07:55:53.063" v="12" actId="20577"/>
        <pc:sldMkLst>
          <pc:docMk/>
          <pc:sldMk cId="263784652" sldId="258"/>
        </pc:sldMkLst>
        <pc:graphicFrameChg chg="modGraphic">
          <ac:chgData name="Mateusz Wójcicki" userId="S::337681@uwr.edu.pl::a5be4c88-da0e-4d22-895e-42efcae8149b" providerId="AD" clId="Web-{667F628D-74D4-AA4B-4BF2-2D389F3E310F}" dt="2023-03-17T07:55:53.063" v="12" actId="20577"/>
          <ac:graphicFrameMkLst>
            <pc:docMk/>
            <pc:sldMk cId="263784652" sldId="258"/>
            <ac:graphicFrameMk id="7" creationId="{350DA6DB-8F69-2657-46A0-CF0E337D28B9}"/>
          </ac:graphicFrameMkLst>
        </pc:graphicFrameChg>
      </pc:sldChg>
      <pc:sldChg chg="addSp modSp">
        <pc:chgData name="Mateusz Wójcicki" userId="S::337681@uwr.edu.pl::a5be4c88-da0e-4d22-895e-42efcae8149b" providerId="AD" clId="Web-{667F628D-74D4-AA4B-4BF2-2D389F3E310F}" dt="2023-03-17T08:00:35.886" v="42" actId="20577"/>
        <pc:sldMkLst>
          <pc:docMk/>
          <pc:sldMk cId="453781360" sldId="263"/>
        </pc:sldMkLst>
        <pc:spChg chg="add mod">
          <ac:chgData name="Mateusz Wójcicki" userId="S::337681@uwr.edu.pl::a5be4c88-da0e-4d22-895e-42efcae8149b" providerId="AD" clId="Web-{667F628D-74D4-AA4B-4BF2-2D389F3E310F}" dt="2023-03-17T08:00:35.886" v="42" actId="20577"/>
          <ac:spMkLst>
            <pc:docMk/>
            <pc:sldMk cId="453781360" sldId="263"/>
            <ac:spMk id="29" creationId="{3081CE35-7233-A2B2-96F8-19DC42BB47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A6AE19-488E-4A5D-A2DC-EDBA7A4D1D13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607A245E-3A45-4D56-A32C-8DD6469C0004}">
      <dgm:prSet phldrT="[Tekst]" custT="1"/>
      <dgm:spPr/>
      <dgm:t>
        <a:bodyPr/>
        <a:lstStyle/>
        <a:p>
          <a:r>
            <a:rPr lang="pl-PL" sz="4400"/>
            <a:t>Gra</a:t>
          </a:r>
          <a:endParaRPr lang="pl-PL" sz="5300"/>
        </a:p>
      </dgm:t>
    </dgm:pt>
    <dgm:pt modelId="{15A777B7-2270-4242-BFE5-251A81288D21}" type="parTrans" cxnId="{24E6A4B6-46C3-464A-A770-7D2EC5A39CAD}">
      <dgm:prSet/>
      <dgm:spPr/>
      <dgm:t>
        <a:bodyPr/>
        <a:lstStyle/>
        <a:p>
          <a:endParaRPr lang="pl-PL"/>
        </a:p>
      </dgm:t>
    </dgm:pt>
    <dgm:pt modelId="{ABC6E30A-2D6E-4D4F-9FEC-E8F47A310462}" type="sibTrans" cxnId="{24E6A4B6-46C3-464A-A770-7D2EC5A39CAD}">
      <dgm:prSet/>
      <dgm:spPr/>
      <dgm:t>
        <a:bodyPr/>
        <a:lstStyle/>
        <a:p>
          <a:endParaRPr lang="pl-PL"/>
        </a:p>
      </dgm:t>
    </dgm:pt>
    <dgm:pt modelId="{84089E63-1D39-4C49-94A2-C4096F59B429}">
      <dgm:prSet phldrT="[Tekst]" custT="1"/>
      <dgm:spPr/>
      <dgm:t>
        <a:bodyPr/>
        <a:lstStyle/>
        <a:p>
          <a:r>
            <a:rPr lang="pl-PL" sz="4000" i="0">
              <a:latin typeface="Calibri"/>
              <a:cs typeface="Calibri"/>
            </a:rPr>
            <a:t>Menu</a:t>
          </a:r>
        </a:p>
      </dgm:t>
    </dgm:pt>
    <dgm:pt modelId="{7842D4F7-ACA9-459E-8EED-EC6252692D30}" type="parTrans" cxnId="{591B3CAF-7773-4C70-BA30-794D9DAA8AA3}">
      <dgm:prSet/>
      <dgm:spPr/>
      <dgm:t>
        <a:bodyPr/>
        <a:lstStyle/>
        <a:p>
          <a:endParaRPr lang="pl-PL"/>
        </a:p>
      </dgm:t>
    </dgm:pt>
    <dgm:pt modelId="{E9462F78-5F83-4963-A08F-15B25F735E89}" type="sibTrans" cxnId="{591B3CAF-7773-4C70-BA30-794D9DAA8AA3}">
      <dgm:prSet/>
      <dgm:spPr/>
      <dgm:t>
        <a:bodyPr/>
        <a:lstStyle/>
        <a:p>
          <a:endParaRPr lang="pl-PL"/>
        </a:p>
      </dgm:t>
    </dgm:pt>
    <dgm:pt modelId="{5AB482FC-9FBD-4FA0-A16D-927206B03625}">
      <dgm:prSet/>
      <dgm:spPr/>
      <dgm:t>
        <a:bodyPr/>
        <a:lstStyle/>
        <a:p>
          <a:r>
            <a:rPr lang="pl-PL"/>
            <a:t>Wybór mapy</a:t>
          </a:r>
        </a:p>
      </dgm:t>
    </dgm:pt>
    <dgm:pt modelId="{B3558430-5A26-40C1-8C7F-5CBCC1BF47A8}" type="parTrans" cxnId="{B588A1B0-B953-4D13-BC16-E0790F693080}">
      <dgm:prSet/>
      <dgm:spPr/>
      <dgm:t>
        <a:bodyPr/>
        <a:lstStyle/>
        <a:p>
          <a:endParaRPr lang="pl-PL"/>
        </a:p>
      </dgm:t>
    </dgm:pt>
    <dgm:pt modelId="{C195294E-520D-4893-AA35-0ACA438F9FA5}" type="sibTrans" cxnId="{B588A1B0-B953-4D13-BC16-E0790F693080}">
      <dgm:prSet/>
      <dgm:spPr/>
      <dgm:t>
        <a:bodyPr/>
        <a:lstStyle/>
        <a:p>
          <a:endParaRPr lang="pl-PL"/>
        </a:p>
      </dgm:t>
    </dgm:pt>
    <dgm:pt modelId="{DFEA35AA-7568-4C2F-939A-F120DB31F867}">
      <dgm:prSet/>
      <dgm:spPr/>
      <dgm:t>
        <a:bodyPr/>
        <a:lstStyle/>
        <a:p>
          <a:r>
            <a:rPr lang="pl-PL"/>
            <a:t>Oprawa graficzna</a:t>
          </a:r>
        </a:p>
      </dgm:t>
    </dgm:pt>
    <dgm:pt modelId="{E06DF3EC-6657-46B2-9371-6835E285DB46}" type="parTrans" cxnId="{83F6F4E6-0E1F-4E98-B3E0-A1567430014E}">
      <dgm:prSet/>
      <dgm:spPr/>
      <dgm:t>
        <a:bodyPr/>
        <a:lstStyle/>
        <a:p>
          <a:endParaRPr lang="pl-PL"/>
        </a:p>
      </dgm:t>
    </dgm:pt>
    <dgm:pt modelId="{21BD8053-D618-4D31-A5F6-76D8708C102F}" type="sibTrans" cxnId="{83F6F4E6-0E1F-4E98-B3E0-A1567430014E}">
      <dgm:prSet/>
      <dgm:spPr/>
      <dgm:t>
        <a:bodyPr/>
        <a:lstStyle/>
        <a:p>
          <a:endParaRPr lang="pl-PL"/>
        </a:p>
      </dgm:t>
    </dgm:pt>
    <dgm:pt modelId="{42F2A651-B43C-4BEE-B42E-E16C4887BE0D}">
      <dgm:prSet/>
      <dgm:spPr/>
      <dgm:t>
        <a:bodyPr/>
        <a:lstStyle/>
        <a:p>
          <a:r>
            <a:rPr lang="pl-PL"/>
            <a:t>Mechaniki</a:t>
          </a:r>
        </a:p>
      </dgm:t>
    </dgm:pt>
    <dgm:pt modelId="{B76EAB76-92EF-44AD-BD2D-4A52D076739E}" type="parTrans" cxnId="{D2336EB0-9565-490B-BD1B-483E64DCF42A}">
      <dgm:prSet/>
      <dgm:spPr/>
      <dgm:t>
        <a:bodyPr/>
        <a:lstStyle/>
        <a:p>
          <a:endParaRPr lang="pl-PL"/>
        </a:p>
      </dgm:t>
    </dgm:pt>
    <dgm:pt modelId="{11EB73F4-C69D-477D-B428-F499831E7E16}" type="sibTrans" cxnId="{D2336EB0-9565-490B-BD1B-483E64DCF42A}">
      <dgm:prSet/>
      <dgm:spPr/>
      <dgm:t>
        <a:bodyPr/>
        <a:lstStyle/>
        <a:p>
          <a:endParaRPr lang="pl-PL"/>
        </a:p>
      </dgm:t>
    </dgm:pt>
    <dgm:pt modelId="{3AB4F46B-401A-4DFA-A640-02B61E1B7848}">
      <dgm:prSet/>
      <dgm:spPr/>
      <dgm:t>
        <a:bodyPr/>
        <a:lstStyle/>
        <a:p>
          <a:r>
            <a:rPr lang="pl-PL"/>
            <a:t>Wygląd wież</a:t>
          </a:r>
        </a:p>
      </dgm:t>
    </dgm:pt>
    <dgm:pt modelId="{4520576E-9A68-49D4-A0B1-397AF1B85680}" type="parTrans" cxnId="{4634D8C5-D181-4555-BB84-BBE7C9E45823}">
      <dgm:prSet/>
      <dgm:spPr/>
      <dgm:t>
        <a:bodyPr/>
        <a:lstStyle/>
        <a:p>
          <a:endParaRPr lang="pl-PL"/>
        </a:p>
      </dgm:t>
    </dgm:pt>
    <dgm:pt modelId="{5DEFF298-CFBF-4710-8FCA-B083BFEB8A29}" type="sibTrans" cxnId="{4634D8C5-D181-4555-BB84-BBE7C9E45823}">
      <dgm:prSet/>
      <dgm:spPr/>
      <dgm:t>
        <a:bodyPr/>
        <a:lstStyle/>
        <a:p>
          <a:endParaRPr lang="pl-PL"/>
        </a:p>
      </dgm:t>
    </dgm:pt>
    <dgm:pt modelId="{23918F8A-26AE-4353-9E5E-47A5C3FDC229}">
      <dgm:prSet/>
      <dgm:spPr/>
      <dgm:t>
        <a:bodyPr/>
        <a:lstStyle/>
        <a:p>
          <a:r>
            <a:rPr lang="pl-PL"/>
            <a:t>Wygląd jednostek wroga</a:t>
          </a:r>
        </a:p>
      </dgm:t>
    </dgm:pt>
    <dgm:pt modelId="{A8CCEF26-F742-4559-AFF3-7656DBB28ABF}" type="parTrans" cxnId="{1C765D33-2FEB-4518-90BF-4CE26C0F3B44}">
      <dgm:prSet/>
      <dgm:spPr/>
      <dgm:t>
        <a:bodyPr/>
        <a:lstStyle/>
        <a:p>
          <a:endParaRPr lang="pl-PL"/>
        </a:p>
      </dgm:t>
    </dgm:pt>
    <dgm:pt modelId="{33DEB181-AC05-4568-91AF-4B2CF13BB286}" type="sibTrans" cxnId="{1C765D33-2FEB-4518-90BF-4CE26C0F3B44}">
      <dgm:prSet/>
      <dgm:spPr/>
      <dgm:t>
        <a:bodyPr/>
        <a:lstStyle/>
        <a:p>
          <a:endParaRPr lang="pl-PL"/>
        </a:p>
      </dgm:t>
    </dgm:pt>
    <dgm:pt modelId="{FA35D436-0545-490B-ABCA-DE30DC8C08F5}">
      <dgm:prSet/>
      <dgm:spPr/>
      <dgm:t>
        <a:bodyPr/>
        <a:lstStyle/>
        <a:p>
          <a:r>
            <a:rPr lang="pl-PL"/>
            <a:t>Wygląd map</a:t>
          </a:r>
        </a:p>
      </dgm:t>
    </dgm:pt>
    <dgm:pt modelId="{4B0D529E-807F-4503-ABDD-35695AC0FBCA}" type="parTrans" cxnId="{78574D9A-EC61-4FBE-A217-088D8C1B6595}">
      <dgm:prSet/>
      <dgm:spPr/>
      <dgm:t>
        <a:bodyPr/>
        <a:lstStyle/>
        <a:p>
          <a:endParaRPr lang="pl-PL"/>
        </a:p>
      </dgm:t>
    </dgm:pt>
    <dgm:pt modelId="{DDC20CF4-CBE9-4AC5-8596-4A02FADA9ABA}" type="sibTrans" cxnId="{78574D9A-EC61-4FBE-A217-088D8C1B6595}">
      <dgm:prSet/>
      <dgm:spPr/>
      <dgm:t>
        <a:bodyPr/>
        <a:lstStyle/>
        <a:p>
          <a:endParaRPr lang="pl-PL"/>
        </a:p>
      </dgm:t>
    </dgm:pt>
    <dgm:pt modelId="{ED4EE0A5-BE02-40AD-9F38-1A667A0D2CBD}">
      <dgm:prSet/>
      <dgm:spPr/>
      <dgm:t>
        <a:bodyPr/>
        <a:lstStyle/>
        <a:p>
          <a:r>
            <a:rPr lang="pl-PL"/>
            <a:t>Strzały wież</a:t>
          </a:r>
        </a:p>
      </dgm:t>
    </dgm:pt>
    <dgm:pt modelId="{2EEDF1E3-F471-474F-B514-427760C265D5}" type="parTrans" cxnId="{4B234D82-4E02-4648-A663-B13A807BB510}">
      <dgm:prSet/>
      <dgm:spPr/>
      <dgm:t>
        <a:bodyPr/>
        <a:lstStyle/>
        <a:p>
          <a:endParaRPr lang="pl-PL"/>
        </a:p>
      </dgm:t>
    </dgm:pt>
    <dgm:pt modelId="{F0DEE84D-34DE-4D17-836B-F16877CF660D}" type="sibTrans" cxnId="{4B234D82-4E02-4648-A663-B13A807BB510}">
      <dgm:prSet/>
      <dgm:spPr/>
      <dgm:t>
        <a:bodyPr/>
        <a:lstStyle/>
        <a:p>
          <a:endParaRPr lang="pl-PL"/>
        </a:p>
      </dgm:t>
    </dgm:pt>
    <dgm:pt modelId="{A1652298-1936-4E70-A8FE-4024DBD91647}">
      <dgm:prSet/>
      <dgm:spPr/>
      <dgm:t>
        <a:bodyPr/>
        <a:lstStyle/>
        <a:p>
          <a:r>
            <a:rPr lang="pl-PL"/>
            <a:t>Wszystkie cechy wież, bazy i wrogów</a:t>
          </a:r>
        </a:p>
      </dgm:t>
    </dgm:pt>
    <dgm:pt modelId="{4C0FF8E3-275E-4FC9-BA3E-4E69D7AC8EB4}" type="parTrans" cxnId="{A5A475DA-E39C-4C52-81B6-7D537AEAEFA5}">
      <dgm:prSet/>
      <dgm:spPr/>
      <dgm:t>
        <a:bodyPr/>
        <a:lstStyle/>
        <a:p>
          <a:endParaRPr lang="pl-PL"/>
        </a:p>
      </dgm:t>
    </dgm:pt>
    <dgm:pt modelId="{416BE589-9879-451C-971F-E44E354F6577}" type="sibTrans" cxnId="{A5A475DA-E39C-4C52-81B6-7D537AEAEFA5}">
      <dgm:prSet/>
      <dgm:spPr/>
      <dgm:t>
        <a:bodyPr/>
        <a:lstStyle/>
        <a:p>
          <a:endParaRPr lang="pl-PL"/>
        </a:p>
      </dgm:t>
    </dgm:pt>
    <dgm:pt modelId="{06D60B49-C43E-46D1-BDC1-29A71B362CE6}">
      <dgm:prSet/>
      <dgm:spPr/>
      <dgm:t>
        <a:bodyPr/>
        <a:lstStyle/>
        <a:p>
          <a:r>
            <a:rPr lang="pl-PL"/>
            <a:t>Ruch jednostek wroga po ścieżce</a:t>
          </a:r>
        </a:p>
      </dgm:t>
    </dgm:pt>
    <dgm:pt modelId="{D477B53A-18CF-45FD-A1A1-324A6FE84D9A}" type="parTrans" cxnId="{AE1998BA-A823-46C7-85B0-DC1F97C18E91}">
      <dgm:prSet/>
      <dgm:spPr/>
      <dgm:t>
        <a:bodyPr/>
        <a:lstStyle/>
        <a:p>
          <a:endParaRPr lang="pl-PL"/>
        </a:p>
      </dgm:t>
    </dgm:pt>
    <dgm:pt modelId="{06A8F95D-3A5E-41EF-A49A-996F9AF3E5B6}" type="sibTrans" cxnId="{AE1998BA-A823-46C7-85B0-DC1F97C18E91}">
      <dgm:prSet/>
      <dgm:spPr/>
      <dgm:t>
        <a:bodyPr/>
        <a:lstStyle/>
        <a:p>
          <a:endParaRPr lang="pl-PL"/>
        </a:p>
      </dgm:t>
    </dgm:pt>
    <dgm:pt modelId="{496027D9-0D49-4A4A-AD73-50075264E641}">
      <dgm:prSet/>
      <dgm:spPr/>
      <dgm:t>
        <a:bodyPr/>
        <a:lstStyle/>
        <a:p>
          <a:r>
            <a:rPr lang="pl-PL"/>
            <a:t>System „kładzenia wież”</a:t>
          </a:r>
        </a:p>
      </dgm:t>
    </dgm:pt>
    <dgm:pt modelId="{8A50F5D9-D5A4-4849-AE18-55CDF29A7F32}" type="parTrans" cxnId="{110EB6E8-D1D9-4490-9B73-F2CB28FA76FB}">
      <dgm:prSet/>
      <dgm:spPr/>
      <dgm:t>
        <a:bodyPr/>
        <a:lstStyle/>
        <a:p>
          <a:endParaRPr lang="pl-PL"/>
        </a:p>
      </dgm:t>
    </dgm:pt>
    <dgm:pt modelId="{15064A59-D559-4495-8A55-71FA1CBAE46B}" type="sibTrans" cxnId="{110EB6E8-D1D9-4490-9B73-F2CB28FA76FB}">
      <dgm:prSet/>
      <dgm:spPr/>
      <dgm:t>
        <a:bodyPr/>
        <a:lstStyle/>
        <a:p>
          <a:endParaRPr lang="pl-PL"/>
        </a:p>
      </dgm:t>
    </dgm:pt>
    <dgm:pt modelId="{6C5E4D33-706A-4905-9DE6-097B30912F66}" type="pres">
      <dgm:prSet presAssocID="{C1A6AE19-488E-4A5D-A2DC-EDBA7A4D1D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189C77-59B3-4CA5-99F5-D8A21A926E1B}" type="pres">
      <dgm:prSet presAssocID="{607A245E-3A45-4D56-A32C-8DD6469C0004}" presName="hierRoot1" presStyleCnt="0">
        <dgm:presLayoutVars>
          <dgm:hierBranch/>
        </dgm:presLayoutVars>
      </dgm:prSet>
      <dgm:spPr/>
    </dgm:pt>
    <dgm:pt modelId="{A5EECCC3-19B1-4D19-B9C7-735800074484}" type="pres">
      <dgm:prSet presAssocID="{607A245E-3A45-4D56-A32C-8DD6469C0004}" presName="rootComposite1" presStyleCnt="0"/>
      <dgm:spPr/>
    </dgm:pt>
    <dgm:pt modelId="{020B0522-9079-4140-AF02-0F0CCEA8A762}" type="pres">
      <dgm:prSet presAssocID="{607A245E-3A45-4D56-A32C-8DD6469C0004}" presName="rootText1" presStyleLbl="node0" presStyleIdx="0" presStyleCnt="1" custLinFactNeighborX="473" custLinFactNeighborY="-80484">
        <dgm:presLayoutVars>
          <dgm:chPref val="3"/>
        </dgm:presLayoutVars>
      </dgm:prSet>
      <dgm:spPr/>
    </dgm:pt>
    <dgm:pt modelId="{97C79338-3192-483D-8934-F4AC3BA2B768}" type="pres">
      <dgm:prSet presAssocID="{607A245E-3A45-4D56-A32C-8DD6469C0004}" presName="rootConnector1" presStyleLbl="node1" presStyleIdx="0" presStyleCnt="0"/>
      <dgm:spPr/>
    </dgm:pt>
    <dgm:pt modelId="{69860CDE-8BEC-4634-A7FD-8FEC06AE4DAE}" type="pres">
      <dgm:prSet presAssocID="{607A245E-3A45-4D56-A32C-8DD6469C0004}" presName="hierChild2" presStyleCnt="0"/>
      <dgm:spPr/>
    </dgm:pt>
    <dgm:pt modelId="{3CC1F38E-D756-46E2-9124-FA677BA73303}" type="pres">
      <dgm:prSet presAssocID="{7842D4F7-ACA9-459E-8EED-EC6252692D30}" presName="Name35" presStyleLbl="parChTrans1D2" presStyleIdx="0" presStyleCnt="3"/>
      <dgm:spPr/>
    </dgm:pt>
    <dgm:pt modelId="{57CCCB1B-DD99-46A5-97B4-1911F90893D7}" type="pres">
      <dgm:prSet presAssocID="{84089E63-1D39-4C49-94A2-C4096F59B429}" presName="hierRoot2" presStyleCnt="0">
        <dgm:presLayoutVars>
          <dgm:hierBranch val="init"/>
        </dgm:presLayoutVars>
      </dgm:prSet>
      <dgm:spPr/>
    </dgm:pt>
    <dgm:pt modelId="{95D78E2F-65ED-4DA4-B712-F69A2EFDC9DB}" type="pres">
      <dgm:prSet presAssocID="{84089E63-1D39-4C49-94A2-C4096F59B429}" presName="rootComposite" presStyleCnt="0"/>
      <dgm:spPr/>
    </dgm:pt>
    <dgm:pt modelId="{D9629048-0AE0-4556-A379-69C261C02FD4}" type="pres">
      <dgm:prSet presAssocID="{84089E63-1D39-4C49-94A2-C4096F59B429}" presName="rootText" presStyleLbl="node2" presStyleIdx="0" presStyleCnt="3">
        <dgm:presLayoutVars>
          <dgm:chPref val="3"/>
        </dgm:presLayoutVars>
      </dgm:prSet>
      <dgm:spPr/>
    </dgm:pt>
    <dgm:pt modelId="{B19FD88D-4308-4CE3-857A-0FF111CFFA54}" type="pres">
      <dgm:prSet presAssocID="{84089E63-1D39-4C49-94A2-C4096F59B429}" presName="rootConnector" presStyleLbl="node2" presStyleIdx="0" presStyleCnt="3"/>
      <dgm:spPr/>
    </dgm:pt>
    <dgm:pt modelId="{A98A96BD-766D-498E-AF30-B59FCE6C2B42}" type="pres">
      <dgm:prSet presAssocID="{84089E63-1D39-4C49-94A2-C4096F59B429}" presName="hierChild4" presStyleCnt="0"/>
      <dgm:spPr/>
    </dgm:pt>
    <dgm:pt modelId="{768ED579-5139-4814-B245-977FE359BDE8}" type="pres">
      <dgm:prSet presAssocID="{B3558430-5A26-40C1-8C7F-5CBCC1BF47A8}" presName="Name37" presStyleLbl="parChTrans1D3" presStyleIdx="0" presStyleCnt="8"/>
      <dgm:spPr/>
    </dgm:pt>
    <dgm:pt modelId="{75D65F72-43BC-41AF-A586-5CA2123B5A48}" type="pres">
      <dgm:prSet presAssocID="{5AB482FC-9FBD-4FA0-A16D-927206B03625}" presName="hierRoot2" presStyleCnt="0">
        <dgm:presLayoutVars>
          <dgm:hierBranch val="init"/>
        </dgm:presLayoutVars>
      </dgm:prSet>
      <dgm:spPr/>
    </dgm:pt>
    <dgm:pt modelId="{B114D9F6-3AF7-44A4-9382-C5046BBA8E57}" type="pres">
      <dgm:prSet presAssocID="{5AB482FC-9FBD-4FA0-A16D-927206B03625}" presName="rootComposite" presStyleCnt="0"/>
      <dgm:spPr/>
    </dgm:pt>
    <dgm:pt modelId="{359CC345-A977-462C-A23E-3CAD7B0471F0}" type="pres">
      <dgm:prSet presAssocID="{5AB482FC-9FBD-4FA0-A16D-927206B03625}" presName="rootText" presStyleLbl="node3" presStyleIdx="0" presStyleCnt="8">
        <dgm:presLayoutVars>
          <dgm:chPref val="3"/>
        </dgm:presLayoutVars>
      </dgm:prSet>
      <dgm:spPr/>
    </dgm:pt>
    <dgm:pt modelId="{187A2CE5-351E-4E57-9452-CC569749B4D0}" type="pres">
      <dgm:prSet presAssocID="{5AB482FC-9FBD-4FA0-A16D-927206B03625}" presName="rootConnector" presStyleLbl="node3" presStyleIdx="0" presStyleCnt="8"/>
      <dgm:spPr/>
    </dgm:pt>
    <dgm:pt modelId="{FFD9D8B5-E838-4D0D-A1DC-305174CF69D3}" type="pres">
      <dgm:prSet presAssocID="{5AB482FC-9FBD-4FA0-A16D-927206B03625}" presName="hierChild4" presStyleCnt="0"/>
      <dgm:spPr/>
    </dgm:pt>
    <dgm:pt modelId="{58418EAA-2361-4BB2-A284-E32ED0E076CC}" type="pres">
      <dgm:prSet presAssocID="{5AB482FC-9FBD-4FA0-A16D-927206B03625}" presName="hierChild5" presStyleCnt="0"/>
      <dgm:spPr/>
    </dgm:pt>
    <dgm:pt modelId="{7F2AF14F-E221-48D3-8B2F-E6D14130AEA2}" type="pres">
      <dgm:prSet presAssocID="{84089E63-1D39-4C49-94A2-C4096F59B429}" presName="hierChild5" presStyleCnt="0"/>
      <dgm:spPr/>
    </dgm:pt>
    <dgm:pt modelId="{A8CF214B-E86A-4C97-B279-18835C4847A9}" type="pres">
      <dgm:prSet presAssocID="{E06DF3EC-6657-46B2-9371-6835E285DB46}" presName="Name35" presStyleLbl="parChTrans1D2" presStyleIdx="1" presStyleCnt="3"/>
      <dgm:spPr/>
    </dgm:pt>
    <dgm:pt modelId="{2573C22C-6D8F-4023-B3D1-36C61E42E4F8}" type="pres">
      <dgm:prSet presAssocID="{DFEA35AA-7568-4C2F-939A-F120DB31F867}" presName="hierRoot2" presStyleCnt="0">
        <dgm:presLayoutVars>
          <dgm:hierBranch val="init"/>
        </dgm:presLayoutVars>
      </dgm:prSet>
      <dgm:spPr/>
    </dgm:pt>
    <dgm:pt modelId="{BF4014BE-2BB9-4502-B535-F9C9EDEF8A6E}" type="pres">
      <dgm:prSet presAssocID="{DFEA35AA-7568-4C2F-939A-F120DB31F867}" presName="rootComposite" presStyleCnt="0"/>
      <dgm:spPr/>
    </dgm:pt>
    <dgm:pt modelId="{A2F66CCE-F6FC-4C11-845A-1ED6B38EC169}" type="pres">
      <dgm:prSet presAssocID="{DFEA35AA-7568-4C2F-939A-F120DB31F867}" presName="rootText" presStyleLbl="node2" presStyleIdx="1" presStyleCnt="3">
        <dgm:presLayoutVars>
          <dgm:chPref val="3"/>
        </dgm:presLayoutVars>
      </dgm:prSet>
      <dgm:spPr/>
    </dgm:pt>
    <dgm:pt modelId="{1F65E7B3-6116-4A01-B268-466911DC16F7}" type="pres">
      <dgm:prSet presAssocID="{DFEA35AA-7568-4C2F-939A-F120DB31F867}" presName="rootConnector" presStyleLbl="node2" presStyleIdx="1" presStyleCnt="3"/>
      <dgm:spPr/>
    </dgm:pt>
    <dgm:pt modelId="{B1F27B1C-B474-4C73-9093-B3A240B4DC67}" type="pres">
      <dgm:prSet presAssocID="{DFEA35AA-7568-4C2F-939A-F120DB31F867}" presName="hierChild4" presStyleCnt="0"/>
      <dgm:spPr/>
    </dgm:pt>
    <dgm:pt modelId="{8E9D356A-B74D-4F79-8C1F-DC5EC9DF7BE2}" type="pres">
      <dgm:prSet presAssocID="{4520576E-9A68-49D4-A0B1-397AF1B85680}" presName="Name37" presStyleLbl="parChTrans1D3" presStyleIdx="1" presStyleCnt="8"/>
      <dgm:spPr/>
    </dgm:pt>
    <dgm:pt modelId="{7164D255-549C-4FBE-A1F1-457EF6B1B611}" type="pres">
      <dgm:prSet presAssocID="{3AB4F46B-401A-4DFA-A640-02B61E1B7848}" presName="hierRoot2" presStyleCnt="0">
        <dgm:presLayoutVars>
          <dgm:hierBranch val="init"/>
        </dgm:presLayoutVars>
      </dgm:prSet>
      <dgm:spPr/>
    </dgm:pt>
    <dgm:pt modelId="{C6894F3B-5E07-45B2-B6AA-DC32894678E8}" type="pres">
      <dgm:prSet presAssocID="{3AB4F46B-401A-4DFA-A640-02B61E1B7848}" presName="rootComposite" presStyleCnt="0"/>
      <dgm:spPr/>
    </dgm:pt>
    <dgm:pt modelId="{1D68660B-DFE9-4307-9189-998D2EA5D9B9}" type="pres">
      <dgm:prSet presAssocID="{3AB4F46B-401A-4DFA-A640-02B61E1B7848}" presName="rootText" presStyleLbl="node3" presStyleIdx="1" presStyleCnt="8">
        <dgm:presLayoutVars>
          <dgm:chPref val="3"/>
        </dgm:presLayoutVars>
      </dgm:prSet>
      <dgm:spPr/>
    </dgm:pt>
    <dgm:pt modelId="{39DE37DE-2B8B-4982-99BB-E3B66D69226D}" type="pres">
      <dgm:prSet presAssocID="{3AB4F46B-401A-4DFA-A640-02B61E1B7848}" presName="rootConnector" presStyleLbl="node3" presStyleIdx="1" presStyleCnt="8"/>
      <dgm:spPr/>
    </dgm:pt>
    <dgm:pt modelId="{E0956CF6-D4C5-4F67-92A8-02C0EFB636B1}" type="pres">
      <dgm:prSet presAssocID="{3AB4F46B-401A-4DFA-A640-02B61E1B7848}" presName="hierChild4" presStyleCnt="0"/>
      <dgm:spPr/>
    </dgm:pt>
    <dgm:pt modelId="{66203FB7-D79F-41E8-BB47-1154CDDCB52D}" type="pres">
      <dgm:prSet presAssocID="{3AB4F46B-401A-4DFA-A640-02B61E1B7848}" presName="hierChild5" presStyleCnt="0"/>
      <dgm:spPr/>
    </dgm:pt>
    <dgm:pt modelId="{10BCBDE2-8094-4850-8A8D-24B2A1076B7F}" type="pres">
      <dgm:prSet presAssocID="{A8CCEF26-F742-4559-AFF3-7656DBB28ABF}" presName="Name37" presStyleLbl="parChTrans1D3" presStyleIdx="2" presStyleCnt="8"/>
      <dgm:spPr/>
    </dgm:pt>
    <dgm:pt modelId="{60819E53-F9FB-4EF0-B11D-7285720953CC}" type="pres">
      <dgm:prSet presAssocID="{23918F8A-26AE-4353-9E5E-47A5C3FDC229}" presName="hierRoot2" presStyleCnt="0">
        <dgm:presLayoutVars>
          <dgm:hierBranch val="init"/>
        </dgm:presLayoutVars>
      </dgm:prSet>
      <dgm:spPr/>
    </dgm:pt>
    <dgm:pt modelId="{8127556C-81E6-4D74-9199-F9E4B0505A87}" type="pres">
      <dgm:prSet presAssocID="{23918F8A-26AE-4353-9E5E-47A5C3FDC229}" presName="rootComposite" presStyleCnt="0"/>
      <dgm:spPr/>
    </dgm:pt>
    <dgm:pt modelId="{3E8781AC-95C5-4F35-BCCE-F4E638642CD5}" type="pres">
      <dgm:prSet presAssocID="{23918F8A-26AE-4353-9E5E-47A5C3FDC229}" presName="rootText" presStyleLbl="node3" presStyleIdx="2" presStyleCnt="8">
        <dgm:presLayoutVars>
          <dgm:chPref val="3"/>
        </dgm:presLayoutVars>
      </dgm:prSet>
      <dgm:spPr/>
    </dgm:pt>
    <dgm:pt modelId="{70C93B11-6E35-477E-8DF9-31595C96928D}" type="pres">
      <dgm:prSet presAssocID="{23918F8A-26AE-4353-9E5E-47A5C3FDC229}" presName="rootConnector" presStyleLbl="node3" presStyleIdx="2" presStyleCnt="8"/>
      <dgm:spPr/>
    </dgm:pt>
    <dgm:pt modelId="{85C0B59E-A33B-4AEA-92ED-DE81F5899062}" type="pres">
      <dgm:prSet presAssocID="{23918F8A-26AE-4353-9E5E-47A5C3FDC229}" presName="hierChild4" presStyleCnt="0"/>
      <dgm:spPr/>
    </dgm:pt>
    <dgm:pt modelId="{0508A573-4C9C-450E-9448-158D1311FD71}" type="pres">
      <dgm:prSet presAssocID="{23918F8A-26AE-4353-9E5E-47A5C3FDC229}" presName="hierChild5" presStyleCnt="0"/>
      <dgm:spPr/>
    </dgm:pt>
    <dgm:pt modelId="{BB790E2C-0D76-4BA3-8242-3CE3E339A9EA}" type="pres">
      <dgm:prSet presAssocID="{4B0D529E-807F-4503-ABDD-35695AC0FBCA}" presName="Name37" presStyleLbl="parChTrans1D3" presStyleIdx="3" presStyleCnt="8"/>
      <dgm:spPr/>
    </dgm:pt>
    <dgm:pt modelId="{DE60B047-5DE9-4740-BE13-3F24DDDB553D}" type="pres">
      <dgm:prSet presAssocID="{FA35D436-0545-490B-ABCA-DE30DC8C08F5}" presName="hierRoot2" presStyleCnt="0">
        <dgm:presLayoutVars>
          <dgm:hierBranch val="init"/>
        </dgm:presLayoutVars>
      </dgm:prSet>
      <dgm:spPr/>
    </dgm:pt>
    <dgm:pt modelId="{E247DDE9-C995-463D-9CF8-F3159BE7795C}" type="pres">
      <dgm:prSet presAssocID="{FA35D436-0545-490B-ABCA-DE30DC8C08F5}" presName="rootComposite" presStyleCnt="0"/>
      <dgm:spPr/>
    </dgm:pt>
    <dgm:pt modelId="{8A61D657-456F-4ACA-80A9-D348E2D68ECD}" type="pres">
      <dgm:prSet presAssocID="{FA35D436-0545-490B-ABCA-DE30DC8C08F5}" presName="rootText" presStyleLbl="node3" presStyleIdx="3" presStyleCnt="8">
        <dgm:presLayoutVars>
          <dgm:chPref val="3"/>
        </dgm:presLayoutVars>
      </dgm:prSet>
      <dgm:spPr/>
    </dgm:pt>
    <dgm:pt modelId="{189BD932-6443-4097-A08B-A0604D4520AC}" type="pres">
      <dgm:prSet presAssocID="{FA35D436-0545-490B-ABCA-DE30DC8C08F5}" presName="rootConnector" presStyleLbl="node3" presStyleIdx="3" presStyleCnt="8"/>
      <dgm:spPr/>
    </dgm:pt>
    <dgm:pt modelId="{16F19234-E138-4E8F-8931-535119991F78}" type="pres">
      <dgm:prSet presAssocID="{FA35D436-0545-490B-ABCA-DE30DC8C08F5}" presName="hierChild4" presStyleCnt="0"/>
      <dgm:spPr/>
    </dgm:pt>
    <dgm:pt modelId="{7101F013-51A1-41AE-98DD-8039AD8D507F}" type="pres">
      <dgm:prSet presAssocID="{FA35D436-0545-490B-ABCA-DE30DC8C08F5}" presName="hierChild5" presStyleCnt="0"/>
      <dgm:spPr/>
    </dgm:pt>
    <dgm:pt modelId="{315985CE-6803-4716-8A3D-0F75C24B8222}" type="pres">
      <dgm:prSet presAssocID="{DFEA35AA-7568-4C2F-939A-F120DB31F867}" presName="hierChild5" presStyleCnt="0"/>
      <dgm:spPr/>
    </dgm:pt>
    <dgm:pt modelId="{1E9473EB-0872-48DD-8507-303A36AFA905}" type="pres">
      <dgm:prSet presAssocID="{B76EAB76-92EF-44AD-BD2D-4A52D076739E}" presName="Name35" presStyleLbl="parChTrans1D2" presStyleIdx="2" presStyleCnt="3"/>
      <dgm:spPr/>
    </dgm:pt>
    <dgm:pt modelId="{5223608A-543B-4CCD-8279-FB13E3327283}" type="pres">
      <dgm:prSet presAssocID="{42F2A651-B43C-4BEE-B42E-E16C4887BE0D}" presName="hierRoot2" presStyleCnt="0">
        <dgm:presLayoutVars>
          <dgm:hierBranch val="init"/>
        </dgm:presLayoutVars>
      </dgm:prSet>
      <dgm:spPr/>
    </dgm:pt>
    <dgm:pt modelId="{935CE350-F75F-4BD0-B5B5-3D1973C31ED4}" type="pres">
      <dgm:prSet presAssocID="{42F2A651-B43C-4BEE-B42E-E16C4887BE0D}" presName="rootComposite" presStyleCnt="0"/>
      <dgm:spPr/>
    </dgm:pt>
    <dgm:pt modelId="{C047758A-A600-4B55-8656-11DBFE199703}" type="pres">
      <dgm:prSet presAssocID="{42F2A651-B43C-4BEE-B42E-E16C4887BE0D}" presName="rootText" presStyleLbl="node2" presStyleIdx="2" presStyleCnt="3">
        <dgm:presLayoutVars>
          <dgm:chPref val="3"/>
        </dgm:presLayoutVars>
      </dgm:prSet>
      <dgm:spPr/>
    </dgm:pt>
    <dgm:pt modelId="{C701C222-B984-44B3-94BB-29BDE23D2BF3}" type="pres">
      <dgm:prSet presAssocID="{42F2A651-B43C-4BEE-B42E-E16C4887BE0D}" presName="rootConnector" presStyleLbl="node2" presStyleIdx="2" presStyleCnt="3"/>
      <dgm:spPr/>
    </dgm:pt>
    <dgm:pt modelId="{7191C995-230B-4C6F-8FFF-0D15D233F2CC}" type="pres">
      <dgm:prSet presAssocID="{42F2A651-B43C-4BEE-B42E-E16C4887BE0D}" presName="hierChild4" presStyleCnt="0"/>
      <dgm:spPr/>
    </dgm:pt>
    <dgm:pt modelId="{68B9E2A6-DD09-49FC-9477-15783FDA5614}" type="pres">
      <dgm:prSet presAssocID="{2EEDF1E3-F471-474F-B514-427760C265D5}" presName="Name37" presStyleLbl="parChTrans1D3" presStyleIdx="4" presStyleCnt="8"/>
      <dgm:spPr/>
    </dgm:pt>
    <dgm:pt modelId="{CB5B6778-3D73-45C2-A736-95F7EB5295F6}" type="pres">
      <dgm:prSet presAssocID="{ED4EE0A5-BE02-40AD-9F38-1A667A0D2CBD}" presName="hierRoot2" presStyleCnt="0">
        <dgm:presLayoutVars>
          <dgm:hierBranch val="init"/>
        </dgm:presLayoutVars>
      </dgm:prSet>
      <dgm:spPr/>
    </dgm:pt>
    <dgm:pt modelId="{641980D4-B59D-4E0B-9B3D-97331EF83225}" type="pres">
      <dgm:prSet presAssocID="{ED4EE0A5-BE02-40AD-9F38-1A667A0D2CBD}" presName="rootComposite" presStyleCnt="0"/>
      <dgm:spPr/>
    </dgm:pt>
    <dgm:pt modelId="{4DF9B81F-FB6B-4947-8453-D9E0DBFC2338}" type="pres">
      <dgm:prSet presAssocID="{ED4EE0A5-BE02-40AD-9F38-1A667A0D2CBD}" presName="rootText" presStyleLbl="node3" presStyleIdx="4" presStyleCnt="8">
        <dgm:presLayoutVars>
          <dgm:chPref val="3"/>
        </dgm:presLayoutVars>
      </dgm:prSet>
      <dgm:spPr/>
    </dgm:pt>
    <dgm:pt modelId="{D18F2B0C-BEB0-484E-BC7A-31835376971F}" type="pres">
      <dgm:prSet presAssocID="{ED4EE0A5-BE02-40AD-9F38-1A667A0D2CBD}" presName="rootConnector" presStyleLbl="node3" presStyleIdx="4" presStyleCnt="8"/>
      <dgm:spPr/>
    </dgm:pt>
    <dgm:pt modelId="{C2304CA9-BF3B-4F52-AEB3-537FCCE23F52}" type="pres">
      <dgm:prSet presAssocID="{ED4EE0A5-BE02-40AD-9F38-1A667A0D2CBD}" presName="hierChild4" presStyleCnt="0"/>
      <dgm:spPr/>
    </dgm:pt>
    <dgm:pt modelId="{C4F47B6E-6E24-4E82-B19D-F7751AFCF5D7}" type="pres">
      <dgm:prSet presAssocID="{ED4EE0A5-BE02-40AD-9F38-1A667A0D2CBD}" presName="hierChild5" presStyleCnt="0"/>
      <dgm:spPr/>
    </dgm:pt>
    <dgm:pt modelId="{8804FDF6-B0B6-41DC-AE2C-6CFE97E826E5}" type="pres">
      <dgm:prSet presAssocID="{4C0FF8E3-275E-4FC9-BA3E-4E69D7AC8EB4}" presName="Name37" presStyleLbl="parChTrans1D3" presStyleIdx="5" presStyleCnt="8"/>
      <dgm:spPr/>
    </dgm:pt>
    <dgm:pt modelId="{183CC569-2268-4BD7-8BD7-02164C71BD68}" type="pres">
      <dgm:prSet presAssocID="{A1652298-1936-4E70-A8FE-4024DBD91647}" presName="hierRoot2" presStyleCnt="0">
        <dgm:presLayoutVars>
          <dgm:hierBranch val="init"/>
        </dgm:presLayoutVars>
      </dgm:prSet>
      <dgm:spPr/>
    </dgm:pt>
    <dgm:pt modelId="{8F2ABDC8-F7B4-4C41-82BB-4655DD9DDD14}" type="pres">
      <dgm:prSet presAssocID="{A1652298-1936-4E70-A8FE-4024DBD91647}" presName="rootComposite" presStyleCnt="0"/>
      <dgm:spPr/>
    </dgm:pt>
    <dgm:pt modelId="{47911A43-6FF5-4440-80C7-E5A37D80EC98}" type="pres">
      <dgm:prSet presAssocID="{A1652298-1936-4E70-A8FE-4024DBD91647}" presName="rootText" presStyleLbl="node3" presStyleIdx="5" presStyleCnt="8">
        <dgm:presLayoutVars>
          <dgm:chPref val="3"/>
        </dgm:presLayoutVars>
      </dgm:prSet>
      <dgm:spPr/>
    </dgm:pt>
    <dgm:pt modelId="{B679AF24-E04F-442D-B057-5AE0453C3D45}" type="pres">
      <dgm:prSet presAssocID="{A1652298-1936-4E70-A8FE-4024DBD91647}" presName="rootConnector" presStyleLbl="node3" presStyleIdx="5" presStyleCnt="8"/>
      <dgm:spPr/>
    </dgm:pt>
    <dgm:pt modelId="{180948E3-926B-4712-98CE-083ECD3E0B99}" type="pres">
      <dgm:prSet presAssocID="{A1652298-1936-4E70-A8FE-4024DBD91647}" presName="hierChild4" presStyleCnt="0"/>
      <dgm:spPr/>
    </dgm:pt>
    <dgm:pt modelId="{8D14091B-F0A1-443F-94B9-55AD92676CBD}" type="pres">
      <dgm:prSet presAssocID="{A1652298-1936-4E70-A8FE-4024DBD91647}" presName="hierChild5" presStyleCnt="0"/>
      <dgm:spPr/>
    </dgm:pt>
    <dgm:pt modelId="{6B006162-CE9C-4372-B885-A1B424041B02}" type="pres">
      <dgm:prSet presAssocID="{D477B53A-18CF-45FD-A1A1-324A6FE84D9A}" presName="Name37" presStyleLbl="parChTrans1D3" presStyleIdx="6" presStyleCnt="8"/>
      <dgm:spPr/>
    </dgm:pt>
    <dgm:pt modelId="{D99C39B8-54BB-4D9E-9F00-FD7C333B68B7}" type="pres">
      <dgm:prSet presAssocID="{06D60B49-C43E-46D1-BDC1-29A71B362CE6}" presName="hierRoot2" presStyleCnt="0">
        <dgm:presLayoutVars>
          <dgm:hierBranch val="init"/>
        </dgm:presLayoutVars>
      </dgm:prSet>
      <dgm:spPr/>
    </dgm:pt>
    <dgm:pt modelId="{58FF0E4A-F15F-4ECA-B420-024844203FD4}" type="pres">
      <dgm:prSet presAssocID="{06D60B49-C43E-46D1-BDC1-29A71B362CE6}" presName="rootComposite" presStyleCnt="0"/>
      <dgm:spPr/>
    </dgm:pt>
    <dgm:pt modelId="{A8F1F785-13FA-4A6D-95EF-B2816ADDCB86}" type="pres">
      <dgm:prSet presAssocID="{06D60B49-C43E-46D1-BDC1-29A71B362CE6}" presName="rootText" presStyleLbl="node3" presStyleIdx="6" presStyleCnt="8">
        <dgm:presLayoutVars>
          <dgm:chPref val="3"/>
        </dgm:presLayoutVars>
      </dgm:prSet>
      <dgm:spPr/>
    </dgm:pt>
    <dgm:pt modelId="{5BC39481-85F3-474B-A88F-9FDEFDDD66F0}" type="pres">
      <dgm:prSet presAssocID="{06D60B49-C43E-46D1-BDC1-29A71B362CE6}" presName="rootConnector" presStyleLbl="node3" presStyleIdx="6" presStyleCnt="8"/>
      <dgm:spPr/>
    </dgm:pt>
    <dgm:pt modelId="{A629E7ED-6B49-4068-9601-FCF297348EBD}" type="pres">
      <dgm:prSet presAssocID="{06D60B49-C43E-46D1-BDC1-29A71B362CE6}" presName="hierChild4" presStyleCnt="0"/>
      <dgm:spPr/>
    </dgm:pt>
    <dgm:pt modelId="{A7FA76CF-91E6-4999-A19B-05DD5FEB2952}" type="pres">
      <dgm:prSet presAssocID="{06D60B49-C43E-46D1-BDC1-29A71B362CE6}" presName="hierChild5" presStyleCnt="0"/>
      <dgm:spPr/>
    </dgm:pt>
    <dgm:pt modelId="{4FCF4019-42D3-4518-A392-E63CDB52A935}" type="pres">
      <dgm:prSet presAssocID="{8A50F5D9-D5A4-4849-AE18-55CDF29A7F32}" presName="Name37" presStyleLbl="parChTrans1D3" presStyleIdx="7" presStyleCnt="8"/>
      <dgm:spPr/>
    </dgm:pt>
    <dgm:pt modelId="{AD2A8028-BE78-4594-8097-5DB552383BE8}" type="pres">
      <dgm:prSet presAssocID="{496027D9-0D49-4A4A-AD73-50075264E641}" presName="hierRoot2" presStyleCnt="0">
        <dgm:presLayoutVars>
          <dgm:hierBranch val="init"/>
        </dgm:presLayoutVars>
      </dgm:prSet>
      <dgm:spPr/>
    </dgm:pt>
    <dgm:pt modelId="{72E312C9-F6BC-426B-AE3D-6BB411AA4F8C}" type="pres">
      <dgm:prSet presAssocID="{496027D9-0D49-4A4A-AD73-50075264E641}" presName="rootComposite" presStyleCnt="0"/>
      <dgm:spPr/>
    </dgm:pt>
    <dgm:pt modelId="{3E98D169-2C20-4165-880D-A4817A864098}" type="pres">
      <dgm:prSet presAssocID="{496027D9-0D49-4A4A-AD73-50075264E641}" presName="rootText" presStyleLbl="node3" presStyleIdx="7" presStyleCnt="8">
        <dgm:presLayoutVars>
          <dgm:chPref val="3"/>
        </dgm:presLayoutVars>
      </dgm:prSet>
      <dgm:spPr/>
    </dgm:pt>
    <dgm:pt modelId="{E6556184-D3C4-4CF6-9A1F-3BD3B20DF552}" type="pres">
      <dgm:prSet presAssocID="{496027D9-0D49-4A4A-AD73-50075264E641}" presName="rootConnector" presStyleLbl="node3" presStyleIdx="7" presStyleCnt="8"/>
      <dgm:spPr/>
    </dgm:pt>
    <dgm:pt modelId="{5238A9F4-BDE4-4C54-8E4B-1B316864BCAF}" type="pres">
      <dgm:prSet presAssocID="{496027D9-0D49-4A4A-AD73-50075264E641}" presName="hierChild4" presStyleCnt="0"/>
      <dgm:spPr/>
    </dgm:pt>
    <dgm:pt modelId="{6FB6A137-8EF4-4406-A736-42765FFE6F01}" type="pres">
      <dgm:prSet presAssocID="{496027D9-0D49-4A4A-AD73-50075264E641}" presName="hierChild5" presStyleCnt="0"/>
      <dgm:spPr/>
    </dgm:pt>
    <dgm:pt modelId="{7CC75FAF-2444-4FB7-AB89-6CFCD064E2BA}" type="pres">
      <dgm:prSet presAssocID="{42F2A651-B43C-4BEE-B42E-E16C4887BE0D}" presName="hierChild5" presStyleCnt="0"/>
      <dgm:spPr/>
    </dgm:pt>
    <dgm:pt modelId="{20086F06-5D53-4269-85EC-2C3A30FCF98D}" type="pres">
      <dgm:prSet presAssocID="{607A245E-3A45-4D56-A32C-8DD6469C0004}" presName="hierChild3" presStyleCnt="0"/>
      <dgm:spPr/>
    </dgm:pt>
  </dgm:ptLst>
  <dgm:cxnLst>
    <dgm:cxn modelId="{5940E901-3FDF-4334-8FC0-85BAB01FC8D3}" type="presOf" srcId="{496027D9-0D49-4A4A-AD73-50075264E641}" destId="{3E98D169-2C20-4165-880D-A4817A864098}" srcOrd="0" destOrd="0" presId="urn:microsoft.com/office/officeart/2005/8/layout/orgChart1"/>
    <dgm:cxn modelId="{862F9208-4B16-486D-A738-65BE91F068CD}" type="presOf" srcId="{84089E63-1D39-4C49-94A2-C4096F59B429}" destId="{D9629048-0AE0-4556-A379-69C261C02FD4}" srcOrd="0" destOrd="0" presId="urn:microsoft.com/office/officeart/2005/8/layout/orgChart1"/>
    <dgm:cxn modelId="{9C7D020A-4999-4653-8FC1-3CC59DED840F}" type="presOf" srcId="{23918F8A-26AE-4353-9E5E-47A5C3FDC229}" destId="{3E8781AC-95C5-4F35-BCCE-F4E638642CD5}" srcOrd="0" destOrd="0" presId="urn:microsoft.com/office/officeart/2005/8/layout/orgChart1"/>
    <dgm:cxn modelId="{59541A0C-072B-4FDF-B505-22171E0D65B3}" type="presOf" srcId="{06D60B49-C43E-46D1-BDC1-29A71B362CE6}" destId="{5BC39481-85F3-474B-A88F-9FDEFDDD66F0}" srcOrd="1" destOrd="0" presId="urn:microsoft.com/office/officeart/2005/8/layout/orgChart1"/>
    <dgm:cxn modelId="{3CDD620E-8925-4897-A3EC-549EF0779CE2}" type="presOf" srcId="{A1652298-1936-4E70-A8FE-4024DBD91647}" destId="{B679AF24-E04F-442D-B057-5AE0453C3D45}" srcOrd="1" destOrd="0" presId="urn:microsoft.com/office/officeart/2005/8/layout/orgChart1"/>
    <dgm:cxn modelId="{C7A7B01D-1BFA-4919-8A60-22363F20ADCE}" type="presOf" srcId="{607A245E-3A45-4D56-A32C-8DD6469C0004}" destId="{97C79338-3192-483D-8934-F4AC3BA2B768}" srcOrd="1" destOrd="0" presId="urn:microsoft.com/office/officeart/2005/8/layout/orgChart1"/>
    <dgm:cxn modelId="{4073971E-BE84-46CF-A610-84917683860E}" type="presOf" srcId="{5AB482FC-9FBD-4FA0-A16D-927206B03625}" destId="{359CC345-A977-462C-A23E-3CAD7B0471F0}" srcOrd="0" destOrd="0" presId="urn:microsoft.com/office/officeart/2005/8/layout/orgChart1"/>
    <dgm:cxn modelId="{0C3CA125-5BB7-44FA-BFC7-486BFA78CD85}" type="presOf" srcId="{A1652298-1936-4E70-A8FE-4024DBD91647}" destId="{47911A43-6FF5-4440-80C7-E5A37D80EC98}" srcOrd="0" destOrd="0" presId="urn:microsoft.com/office/officeart/2005/8/layout/orgChart1"/>
    <dgm:cxn modelId="{77F1152D-D4F4-4F5D-8A9B-B17BD96874DF}" type="presOf" srcId="{E06DF3EC-6657-46B2-9371-6835E285DB46}" destId="{A8CF214B-E86A-4C97-B279-18835C4847A9}" srcOrd="0" destOrd="0" presId="urn:microsoft.com/office/officeart/2005/8/layout/orgChart1"/>
    <dgm:cxn modelId="{1C765D33-2FEB-4518-90BF-4CE26C0F3B44}" srcId="{DFEA35AA-7568-4C2F-939A-F120DB31F867}" destId="{23918F8A-26AE-4353-9E5E-47A5C3FDC229}" srcOrd="1" destOrd="0" parTransId="{A8CCEF26-F742-4559-AFF3-7656DBB28ABF}" sibTransId="{33DEB181-AC05-4568-91AF-4B2CF13BB286}"/>
    <dgm:cxn modelId="{7F34C540-9D9B-40DE-96D7-DB2648EF3B9D}" type="presOf" srcId="{C1A6AE19-488E-4A5D-A2DC-EDBA7A4D1D13}" destId="{6C5E4D33-706A-4905-9DE6-097B30912F66}" srcOrd="0" destOrd="0" presId="urn:microsoft.com/office/officeart/2005/8/layout/orgChart1"/>
    <dgm:cxn modelId="{6FAF1C5E-AA24-40E9-B45E-F11E8105A7C0}" type="presOf" srcId="{FA35D436-0545-490B-ABCA-DE30DC8C08F5}" destId="{8A61D657-456F-4ACA-80A9-D348E2D68ECD}" srcOrd="0" destOrd="0" presId="urn:microsoft.com/office/officeart/2005/8/layout/orgChart1"/>
    <dgm:cxn modelId="{60EA5642-A7CC-45A8-9B24-CFBC6278A8D9}" type="presOf" srcId="{A8CCEF26-F742-4559-AFF3-7656DBB28ABF}" destId="{10BCBDE2-8094-4850-8A8D-24B2A1076B7F}" srcOrd="0" destOrd="0" presId="urn:microsoft.com/office/officeart/2005/8/layout/orgChart1"/>
    <dgm:cxn modelId="{BE525844-2E52-46B2-94BB-D08C8FCB772A}" type="presOf" srcId="{4520576E-9A68-49D4-A0B1-397AF1B85680}" destId="{8E9D356A-B74D-4F79-8C1F-DC5EC9DF7BE2}" srcOrd="0" destOrd="0" presId="urn:microsoft.com/office/officeart/2005/8/layout/orgChart1"/>
    <dgm:cxn modelId="{5E01B967-2DDD-4876-9FDE-71246C496E53}" type="presOf" srcId="{06D60B49-C43E-46D1-BDC1-29A71B362CE6}" destId="{A8F1F785-13FA-4A6D-95EF-B2816ADDCB86}" srcOrd="0" destOrd="0" presId="urn:microsoft.com/office/officeart/2005/8/layout/orgChart1"/>
    <dgm:cxn modelId="{CC412C4C-1B16-49C5-A9C8-B54E9F509D2D}" type="presOf" srcId="{7842D4F7-ACA9-459E-8EED-EC6252692D30}" destId="{3CC1F38E-D756-46E2-9124-FA677BA73303}" srcOrd="0" destOrd="0" presId="urn:microsoft.com/office/officeart/2005/8/layout/orgChart1"/>
    <dgm:cxn modelId="{41EE564E-CC40-4158-9381-6951C7299166}" type="presOf" srcId="{607A245E-3A45-4D56-A32C-8DD6469C0004}" destId="{020B0522-9079-4140-AF02-0F0CCEA8A762}" srcOrd="0" destOrd="0" presId="urn:microsoft.com/office/officeart/2005/8/layout/orgChart1"/>
    <dgm:cxn modelId="{DC01D751-05F6-46B9-882B-9232484F945D}" type="presOf" srcId="{B76EAB76-92EF-44AD-BD2D-4A52D076739E}" destId="{1E9473EB-0872-48DD-8507-303A36AFA905}" srcOrd="0" destOrd="0" presId="urn:microsoft.com/office/officeart/2005/8/layout/orgChart1"/>
    <dgm:cxn modelId="{0EEE7372-838D-49BE-9B22-C8BAD3C87D81}" type="presOf" srcId="{4C0FF8E3-275E-4FC9-BA3E-4E69D7AC8EB4}" destId="{8804FDF6-B0B6-41DC-AE2C-6CFE97E826E5}" srcOrd="0" destOrd="0" presId="urn:microsoft.com/office/officeart/2005/8/layout/orgChart1"/>
    <dgm:cxn modelId="{29A3A675-C70C-4DFB-A3E6-7674390BD453}" type="presOf" srcId="{ED4EE0A5-BE02-40AD-9F38-1A667A0D2CBD}" destId="{4DF9B81F-FB6B-4947-8453-D9E0DBFC2338}" srcOrd="0" destOrd="0" presId="urn:microsoft.com/office/officeart/2005/8/layout/orgChart1"/>
    <dgm:cxn modelId="{4B234D82-4E02-4648-A663-B13A807BB510}" srcId="{42F2A651-B43C-4BEE-B42E-E16C4887BE0D}" destId="{ED4EE0A5-BE02-40AD-9F38-1A667A0D2CBD}" srcOrd="0" destOrd="0" parTransId="{2EEDF1E3-F471-474F-B514-427760C265D5}" sibTransId="{F0DEE84D-34DE-4D17-836B-F16877CF660D}"/>
    <dgm:cxn modelId="{5EAA4394-6858-428D-AAF2-4225951DA213}" type="presOf" srcId="{84089E63-1D39-4C49-94A2-C4096F59B429}" destId="{B19FD88D-4308-4CE3-857A-0FF111CFFA54}" srcOrd="1" destOrd="0" presId="urn:microsoft.com/office/officeart/2005/8/layout/orgChart1"/>
    <dgm:cxn modelId="{9C8D3995-A549-45B1-AB1E-F6F1FAA213A8}" type="presOf" srcId="{3AB4F46B-401A-4DFA-A640-02B61E1B7848}" destId="{1D68660B-DFE9-4307-9189-998D2EA5D9B9}" srcOrd="0" destOrd="0" presId="urn:microsoft.com/office/officeart/2005/8/layout/orgChart1"/>
    <dgm:cxn modelId="{78574D9A-EC61-4FBE-A217-088D8C1B6595}" srcId="{DFEA35AA-7568-4C2F-939A-F120DB31F867}" destId="{FA35D436-0545-490B-ABCA-DE30DC8C08F5}" srcOrd="2" destOrd="0" parTransId="{4B0D529E-807F-4503-ABDD-35695AC0FBCA}" sibTransId="{DDC20CF4-CBE9-4AC5-8596-4A02FADA9ABA}"/>
    <dgm:cxn modelId="{0642769F-9B3A-4E7B-9365-5C849C71CBFC}" type="presOf" srcId="{496027D9-0D49-4A4A-AD73-50075264E641}" destId="{E6556184-D3C4-4CF6-9A1F-3BD3B20DF552}" srcOrd="1" destOrd="0" presId="urn:microsoft.com/office/officeart/2005/8/layout/orgChart1"/>
    <dgm:cxn modelId="{62FE26A8-75A8-4B14-B4ED-13988AB7A210}" type="presOf" srcId="{3AB4F46B-401A-4DFA-A640-02B61E1B7848}" destId="{39DE37DE-2B8B-4982-99BB-E3B66D69226D}" srcOrd="1" destOrd="0" presId="urn:microsoft.com/office/officeart/2005/8/layout/orgChart1"/>
    <dgm:cxn modelId="{D09783A8-C6F7-4FF3-BE3D-FCC40B0CABFE}" type="presOf" srcId="{42F2A651-B43C-4BEE-B42E-E16C4887BE0D}" destId="{C701C222-B984-44B3-94BB-29BDE23D2BF3}" srcOrd="1" destOrd="0" presId="urn:microsoft.com/office/officeart/2005/8/layout/orgChart1"/>
    <dgm:cxn modelId="{F4B6DBAC-48BB-4811-961B-FE6341843958}" type="presOf" srcId="{2EEDF1E3-F471-474F-B514-427760C265D5}" destId="{68B9E2A6-DD09-49FC-9477-15783FDA5614}" srcOrd="0" destOrd="0" presId="urn:microsoft.com/office/officeart/2005/8/layout/orgChart1"/>
    <dgm:cxn modelId="{591B3CAF-7773-4C70-BA30-794D9DAA8AA3}" srcId="{607A245E-3A45-4D56-A32C-8DD6469C0004}" destId="{84089E63-1D39-4C49-94A2-C4096F59B429}" srcOrd="0" destOrd="0" parTransId="{7842D4F7-ACA9-459E-8EED-EC6252692D30}" sibTransId="{E9462F78-5F83-4963-A08F-15B25F735E89}"/>
    <dgm:cxn modelId="{D2336EB0-9565-490B-BD1B-483E64DCF42A}" srcId="{607A245E-3A45-4D56-A32C-8DD6469C0004}" destId="{42F2A651-B43C-4BEE-B42E-E16C4887BE0D}" srcOrd="2" destOrd="0" parTransId="{B76EAB76-92EF-44AD-BD2D-4A52D076739E}" sibTransId="{11EB73F4-C69D-477D-B428-F499831E7E16}"/>
    <dgm:cxn modelId="{B588A1B0-B953-4D13-BC16-E0790F693080}" srcId="{84089E63-1D39-4C49-94A2-C4096F59B429}" destId="{5AB482FC-9FBD-4FA0-A16D-927206B03625}" srcOrd="0" destOrd="0" parTransId="{B3558430-5A26-40C1-8C7F-5CBCC1BF47A8}" sibTransId="{C195294E-520D-4893-AA35-0ACA438F9FA5}"/>
    <dgm:cxn modelId="{DD41B2B5-5059-4C93-A903-CD9A08D4C156}" type="presOf" srcId="{4B0D529E-807F-4503-ABDD-35695AC0FBCA}" destId="{BB790E2C-0D76-4BA3-8242-3CE3E339A9EA}" srcOrd="0" destOrd="0" presId="urn:microsoft.com/office/officeart/2005/8/layout/orgChart1"/>
    <dgm:cxn modelId="{24E6A4B6-46C3-464A-A770-7D2EC5A39CAD}" srcId="{C1A6AE19-488E-4A5D-A2DC-EDBA7A4D1D13}" destId="{607A245E-3A45-4D56-A32C-8DD6469C0004}" srcOrd="0" destOrd="0" parTransId="{15A777B7-2270-4242-BFE5-251A81288D21}" sibTransId="{ABC6E30A-2D6E-4D4F-9FEC-E8F47A310462}"/>
    <dgm:cxn modelId="{AE1998BA-A823-46C7-85B0-DC1F97C18E91}" srcId="{42F2A651-B43C-4BEE-B42E-E16C4887BE0D}" destId="{06D60B49-C43E-46D1-BDC1-29A71B362CE6}" srcOrd="2" destOrd="0" parTransId="{D477B53A-18CF-45FD-A1A1-324A6FE84D9A}" sibTransId="{06A8F95D-3A5E-41EF-A49A-996F9AF3E5B6}"/>
    <dgm:cxn modelId="{02BFC0C1-BF57-4D4D-ACE9-4714F7A7BE8D}" type="presOf" srcId="{D477B53A-18CF-45FD-A1A1-324A6FE84D9A}" destId="{6B006162-CE9C-4372-B885-A1B424041B02}" srcOrd="0" destOrd="0" presId="urn:microsoft.com/office/officeart/2005/8/layout/orgChart1"/>
    <dgm:cxn modelId="{64EA7CC2-33F9-4213-BEC1-F77E4ADD9063}" type="presOf" srcId="{ED4EE0A5-BE02-40AD-9F38-1A667A0D2CBD}" destId="{D18F2B0C-BEB0-484E-BC7A-31835376971F}" srcOrd="1" destOrd="0" presId="urn:microsoft.com/office/officeart/2005/8/layout/orgChart1"/>
    <dgm:cxn modelId="{4634D8C5-D181-4555-BB84-BBE7C9E45823}" srcId="{DFEA35AA-7568-4C2F-939A-F120DB31F867}" destId="{3AB4F46B-401A-4DFA-A640-02B61E1B7848}" srcOrd="0" destOrd="0" parTransId="{4520576E-9A68-49D4-A0B1-397AF1B85680}" sibTransId="{5DEFF298-CFBF-4710-8FCA-B083BFEB8A29}"/>
    <dgm:cxn modelId="{083676CE-4761-450B-8167-231A884DDF92}" type="presOf" srcId="{DFEA35AA-7568-4C2F-939A-F120DB31F867}" destId="{A2F66CCE-F6FC-4C11-845A-1ED6B38EC169}" srcOrd="0" destOrd="0" presId="urn:microsoft.com/office/officeart/2005/8/layout/orgChart1"/>
    <dgm:cxn modelId="{A5A475DA-E39C-4C52-81B6-7D537AEAEFA5}" srcId="{42F2A651-B43C-4BEE-B42E-E16C4887BE0D}" destId="{A1652298-1936-4E70-A8FE-4024DBD91647}" srcOrd="1" destOrd="0" parTransId="{4C0FF8E3-275E-4FC9-BA3E-4E69D7AC8EB4}" sibTransId="{416BE589-9879-451C-971F-E44E354F6577}"/>
    <dgm:cxn modelId="{C78ADBE5-0F6E-403C-BA13-F6BC899D0FB4}" type="presOf" srcId="{23918F8A-26AE-4353-9E5E-47A5C3FDC229}" destId="{70C93B11-6E35-477E-8DF9-31595C96928D}" srcOrd="1" destOrd="0" presId="urn:microsoft.com/office/officeart/2005/8/layout/orgChart1"/>
    <dgm:cxn modelId="{204111E6-8704-43D5-AE4B-4C8DE6D157C9}" type="presOf" srcId="{8A50F5D9-D5A4-4849-AE18-55CDF29A7F32}" destId="{4FCF4019-42D3-4518-A392-E63CDB52A935}" srcOrd="0" destOrd="0" presId="urn:microsoft.com/office/officeart/2005/8/layout/orgChart1"/>
    <dgm:cxn modelId="{83F6F4E6-0E1F-4E98-B3E0-A1567430014E}" srcId="{607A245E-3A45-4D56-A32C-8DD6469C0004}" destId="{DFEA35AA-7568-4C2F-939A-F120DB31F867}" srcOrd="1" destOrd="0" parTransId="{E06DF3EC-6657-46B2-9371-6835E285DB46}" sibTransId="{21BD8053-D618-4D31-A5F6-76D8708C102F}"/>
    <dgm:cxn modelId="{B18453E8-90C6-457A-9A6B-72FD706B5491}" type="presOf" srcId="{FA35D436-0545-490B-ABCA-DE30DC8C08F5}" destId="{189BD932-6443-4097-A08B-A0604D4520AC}" srcOrd="1" destOrd="0" presId="urn:microsoft.com/office/officeart/2005/8/layout/orgChart1"/>
    <dgm:cxn modelId="{110EB6E8-D1D9-4490-9B73-F2CB28FA76FB}" srcId="{42F2A651-B43C-4BEE-B42E-E16C4887BE0D}" destId="{496027D9-0D49-4A4A-AD73-50075264E641}" srcOrd="3" destOrd="0" parTransId="{8A50F5D9-D5A4-4849-AE18-55CDF29A7F32}" sibTransId="{15064A59-D559-4495-8A55-71FA1CBAE46B}"/>
    <dgm:cxn modelId="{0BA7D2EF-A198-4668-8639-4AF308F89D67}" type="presOf" srcId="{DFEA35AA-7568-4C2F-939A-F120DB31F867}" destId="{1F65E7B3-6116-4A01-B268-466911DC16F7}" srcOrd="1" destOrd="0" presId="urn:microsoft.com/office/officeart/2005/8/layout/orgChart1"/>
    <dgm:cxn modelId="{B0067FF3-2678-43F7-8806-AE9268CB4BA5}" type="presOf" srcId="{5AB482FC-9FBD-4FA0-A16D-927206B03625}" destId="{187A2CE5-351E-4E57-9452-CC569749B4D0}" srcOrd="1" destOrd="0" presId="urn:microsoft.com/office/officeart/2005/8/layout/orgChart1"/>
    <dgm:cxn modelId="{783E08F4-3A01-442E-B4A9-8A6E59ED0C58}" type="presOf" srcId="{42F2A651-B43C-4BEE-B42E-E16C4887BE0D}" destId="{C047758A-A600-4B55-8656-11DBFE199703}" srcOrd="0" destOrd="0" presId="urn:microsoft.com/office/officeart/2005/8/layout/orgChart1"/>
    <dgm:cxn modelId="{86140AF9-2E15-4A5E-8504-62511848DFF2}" type="presOf" srcId="{B3558430-5A26-40C1-8C7F-5CBCC1BF47A8}" destId="{768ED579-5139-4814-B245-977FE359BDE8}" srcOrd="0" destOrd="0" presId="urn:microsoft.com/office/officeart/2005/8/layout/orgChart1"/>
    <dgm:cxn modelId="{F1AE965F-A8F2-4752-B32E-74ACFB5D3D77}" type="presParOf" srcId="{6C5E4D33-706A-4905-9DE6-097B30912F66}" destId="{72189C77-59B3-4CA5-99F5-D8A21A926E1B}" srcOrd="0" destOrd="0" presId="urn:microsoft.com/office/officeart/2005/8/layout/orgChart1"/>
    <dgm:cxn modelId="{61F0F5F6-38CE-4286-B006-FE31B411D6EE}" type="presParOf" srcId="{72189C77-59B3-4CA5-99F5-D8A21A926E1B}" destId="{A5EECCC3-19B1-4D19-B9C7-735800074484}" srcOrd="0" destOrd="0" presId="urn:microsoft.com/office/officeart/2005/8/layout/orgChart1"/>
    <dgm:cxn modelId="{BE9EB0F5-2959-443F-924E-CBD827A72B1D}" type="presParOf" srcId="{A5EECCC3-19B1-4D19-B9C7-735800074484}" destId="{020B0522-9079-4140-AF02-0F0CCEA8A762}" srcOrd="0" destOrd="0" presId="urn:microsoft.com/office/officeart/2005/8/layout/orgChart1"/>
    <dgm:cxn modelId="{D6C6438C-E7A3-4B01-9F89-8A9640977485}" type="presParOf" srcId="{A5EECCC3-19B1-4D19-B9C7-735800074484}" destId="{97C79338-3192-483D-8934-F4AC3BA2B768}" srcOrd="1" destOrd="0" presId="urn:microsoft.com/office/officeart/2005/8/layout/orgChart1"/>
    <dgm:cxn modelId="{953AC37B-2DC6-4CEB-9D57-0410367C567C}" type="presParOf" srcId="{72189C77-59B3-4CA5-99F5-D8A21A926E1B}" destId="{69860CDE-8BEC-4634-A7FD-8FEC06AE4DAE}" srcOrd="1" destOrd="0" presId="urn:microsoft.com/office/officeart/2005/8/layout/orgChart1"/>
    <dgm:cxn modelId="{2794A45B-C8CD-4F34-BA23-8417FEA20794}" type="presParOf" srcId="{69860CDE-8BEC-4634-A7FD-8FEC06AE4DAE}" destId="{3CC1F38E-D756-46E2-9124-FA677BA73303}" srcOrd="0" destOrd="0" presId="urn:microsoft.com/office/officeart/2005/8/layout/orgChart1"/>
    <dgm:cxn modelId="{59148ED5-72EB-472A-8210-161764C337E9}" type="presParOf" srcId="{69860CDE-8BEC-4634-A7FD-8FEC06AE4DAE}" destId="{57CCCB1B-DD99-46A5-97B4-1911F90893D7}" srcOrd="1" destOrd="0" presId="urn:microsoft.com/office/officeart/2005/8/layout/orgChart1"/>
    <dgm:cxn modelId="{98624847-6731-4448-961F-B9813FF669BB}" type="presParOf" srcId="{57CCCB1B-DD99-46A5-97B4-1911F90893D7}" destId="{95D78E2F-65ED-4DA4-B712-F69A2EFDC9DB}" srcOrd="0" destOrd="0" presId="urn:microsoft.com/office/officeart/2005/8/layout/orgChart1"/>
    <dgm:cxn modelId="{74481799-39B9-41B5-B5A6-A0AB8AF4D583}" type="presParOf" srcId="{95D78E2F-65ED-4DA4-B712-F69A2EFDC9DB}" destId="{D9629048-0AE0-4556-A379-69C261C02FD4}" srcOrd="0" destOrd="0" presId="urn:microsoft.com/office/officeart/2005/8/layout/orgChart1"/>
    <dgm:cxn modelId="{23E033DE-6476-463E-B90A-C4A21B9F60E3}" type="presParOf" srcId="{95D78E2F-65ED-4DA4-B712-F69A2EFDC9DB}" destId="{B19FD88D-4308-4CE3-857A-0FF111CFFA54}" srcOrd="1" destOrd="0" presId="urn:microsoft.com/office/officeart/2005/8/layout/orgChart1"/>
    <dgm:cxn modelId="{C211A74C-5245-402C-B242-6727753F000B}" type="presParOf" srcId="{57CCCB1B-DD99-46A5-97B4-1911F90893D7}" destId="{A98A96BD-766D-498E-AF30-B59FCE6C2B42}" srcOrd="1" destOrd="0" presId="urn:microsoft.com/office/officeart/2005/8/layout/orgChart1"/>
    <dgm:cxn modelId="{97E7BDD1-244B-4AA7-A6AC-65403A984FED}" type="presParOf" srcId="{A98A96BD-766D-498E-AF30-B59FCE6C2B42}" destId="{768ED579-5139-4814-B245-977FE359BDE8}" srcOrd="0" destOrd="0" presId="urn:microsoft.com/office/officeart/2005/8/layout/orgChart1"/>
    <dgm:cxn modelId="{AF82D246-159C-4589-9A66-AED988F7137F}" type="presParOf" srcId="{A98A96BD-766D-498E-AF30-B59FCE6C2B42}" destId="{75D65F72-43BC-41AF-A586-5CA2123B5A48}" srcOrd="1" destOrd="0" presId="urn:microsoft.com/office/officeart/2005/8/layout/orgChart1"/>
    <dgm:cxn modelId="{AC5583E4-7B42-4895-B626-D0D445568E29}" type="presParOf" srcId="{75D65F72-43BC-41AF-A586-5CA2123B5A48}" destId="{B114D9F6-3AF7-44A4-9382-C5046BBA8E57}" srcOrd="0" destOrd="0" presId="urn:microsoft.com/office/officeart/2005/8/layout/orgChart1"/>
    <dgm:cxn modelId="{7E19BAAF-9050-444F-8CC7-104B67AE9822}" type="presParOf" srcId="{B114D9F6-3AF7-44A4-9382-C5046BBA8E57}" destId="{359CC345-A977-462C-A23E-3CAD7B0471F0}" srcOrd="0" destOrd="0" presId="urn:microsoft.com/office/officeart/2005/8/layout/orgChart1"/>
    <dgm:cxn modelId="{44CB0E6D-91AE-4C70-A839-64D778DE7281}" type="presParOf" srcId="{B114D9F6-3AF7-44A4-9382-C5046BBA8E57}" destId="{187A2CE5-351E-4E57-9452-CC569749B4D0}" srcOrd="1" destOrd="0" presId="urn:microsoft.com/office/officeart/2005/8/layout/orgChart1"/>
    <dgm:cxn modelId="{CE271FDB-F6DD-4589-ADF6-70375E76292D}" type="presParOf" srcId="{75D65F72-43BC-41AF-A586-5CA2123B5A48}" destId="{FFD9D8B5-E838-4D0D-A1DC-305174CF69D3}" srcOrd="1" destOrd="0" presId="urn:microsoft.com/office/officeart/2005/8/layout/orgChart1"/>
    <dgm:cxn modelId="{69CD29C6-8F55-4580-A455-1E9EE3BCBAD5}" type="presParOf" srcId="{75D65F72-43BC-41AF-A586-5CA2123B5A48}" destId="{58418EAA-2361-4BB2-A284-E32ED0E076CC}" srcOrd="2" destOrd="0" presId="urn:microsoft.com/office/officeart/2005/8/layout/orgChart1"/>
    <dgm:cxn modelId="{8A5F071D-570F-4DFE-932B-2E9D48B86F7B}" type="presParOf" srcId="{57CCCB1B-DD99-46A5-97B4-1911F90893D7}" destId="{7F2AF14F-E221-48D3-8B2F-E6D14130AEA2}" srcOrd="2" destOrd="0" presId="urn:microsoft.com/office/officeart/2005/8/layout/orgChart1"/>
    <dgm:cxn modelId="{AC07CC85-8373-4BAF-9412-44CEDEAFF34C}" type="presParOf" srcId="{69860CDE-8BEC-4634-A7FD-8FEC06AE4DAE}" destId="{A8CF214B-E86A-4C97-B279-18835C4847A9}" srcOrd="2" destOrd="0" presId="urn:microsoft.com/office/officeart/2005/8/layout/orgChart1"/>
    <dgm:cxn modelId="{6F14E02E-0638-4421-988A-A46E914606D7}" type="presParOf" srcId="{69860CDE-8BEC-4634-A7FD-8FEC06AE4DAE}" destId="{2573C22C-6D8F-4023-B3D1-36C61E42E4F8}" srcOrd="3" destOrd="0" presId="urn:microsoft.com/office/officeart/2005/8/layout/orgChart1"/>
    <dgm:cxn modelId="{9713BC46-5EE8-4977-940C-C57E933DCCEB}" type="presParOf" srcId="{2573C22C-6D8F-4023-B3D1-36C61E42E4F8}" destId="{BF4014BE-2BB9-4502-B535-F9C9EDEF8A6E}" srcOrd="0" destOrd="0" presId="urn:microsoft.com/office/officeart/2005/8/layout/orgChart1"/>
    <dgm:cxn modelId="{5A61F28A-5B17-4463-9D24-3C2B778BB940}" type="presParOf" srcId="{BF4014BE-2BB9-4502-B535-F9C9EDEF8A6E}" destId="{A2F66CCE-F6FC-4C11-845A-1ED6B38EC169}" srcOrd="0" destOrd="0" presId="urn:microsoft.com/office/officeart/2005/8/layout/orgChart1"/>
    <dgm:cxn modelId="{0A393326-0369-4C8D-BE6A-EE14C053ED64}" type="presParOf" srcId="{BF4014BE-2BB9-4502-B535-F9C9EDEF8A6E}" destId="{1F65E7B3-6116-4A01-B268-466911DC16F7}" srcOrd="1" destOrd="0" presId="urn:microsoft.com/office/officeart/2005/8/layout/orgChart1"/>
    <dgm:cxn modelId="{57D3FC95-88AA-427B-BC7C-1A59F72D80BC}" type="presParOf" srcId="{2573C22C-6D8F-4023-B3D1-36C61E42E4F8}" destId="{B1F27B1C-B474-4C73-9093-B3A240B4DC67}" srcOrd="1" destOrd="0" presId="urn:microsoft.com/office/officeart/2005/8/layout/orgChart1"/>
    <dgm:cxn modelId="{DD5C8698-38AB-4175-AE04-D3698458BEBC}" type="presParOf" srcId="{B1F27B1C-B474-4C73-9093-B3A240B4DC67}" destId="{8E9D356A-B74D-4F79-8C1F-DC5EC9DF7BE2}" srcOrd="0" destOrd="0" presId="urn:microsoft.com/office/officeart/2005/8/layout/orgChart1"/>
    <dgm:cxn modelId="{0618CD43-BF58-4390-9676-287FB8B55B21}" type="presParOf" srcId="{B1F27B1C-B474-4C73-9093-B3A240B4DC67}" destId="{7164D255-549C-4FBE-A1F1-457EF6B1B611}" srcOrd="1" destOrd="0" presId="urn:microsoft.com/office/officeart/2005/8/layout/orgChart1"/>
    <dgm:cxn modelId="{A258B316-928B-4375-AE5C-8AA51FE36BD2}" type="presParOf" srcId="{7164D255-549C-4FBE-A1F1-457EF6B1B611}" destId="{C6894F3B-5E07-45B2-B6AA-DC32894678E8}" srcOrd="0" destOrd="0" presId="urn:microsoft.com/office/officeart/2005/8/layout/orgChart1"/>
    <dgm:cxn modelId="{DA41233B-438F-48F1-9575-E774FF835AB3}" type="presParOf" srcId="{C6894F3B-5E07-45B2-B6AA-DC32894678E8}" destId="{1D68660B-DFE9-4307-9189-998D2EA5D9B9}" srcOrd="0" destOrd="0" presId="urn:microsoft.com/office/officeart/2005/8/layout/orgChart1"/>
    <dgm:cxn modelId="{62DBBA9A-FDA8-4D0A-8427-C19D2FC19308}" type="presParOf" srcId="{C6894F3B-5E07-45B2-B6AA-DC32894678E8}" destId="{39DE37DE-2B8B-4982-99BB-E3B66D69226D}" srcOrd="1" destOrd="0" presId="urn:microsoft.com/office/officeart/2005/8/layout/orgChart1"/>
    <dgm:cxn modelId="{5A60ED87-6560-4BA9-B82C-17FC123DD75F}" type="presParOf" srcId="{7164D255-549C-4FBE-A1F1-457EF6B1B611}" destId="{E0956CF6-D4C5-4F67-92A8-02C0EFB636B1}" srcOrd="1" destOrd="0" presId="urn:microsoft.com/office/officeart/2005/8/layout/orgChart1"/>
    <dgm:cxn modelId="{7F82C9E6-C3F4-42A5-BA74-B1C405048B22}" type="presParOf" srcId="{7164D255-549C-4FBE-A1F1-457EF6B1B611}" destId="{66203FB7-D79F-41E8-BB47-1154CDDCB52D}" srcOrd="2" destOrd="0" presId="urn:microsoft.com/office/officeart/2005/8/layout/orgChart1"/>
    <dgm:cxn modelId="{6989B6CD-4394-4828-AE21-A312FA596009}" type="presParOf" srcId="{B1F27B1C-B474-4C73-9093-B3A240B4DC67}" destId="{10BCBDE2-8094-4850-8A8D-24B2A1076B7F}" srcOrd="2" destOrd="0" presId="urn:microsoft.com/office/officeart/2005/8/layout/orgChart1"/>
    <dgm:cxn modelId="{B2E7D3A0-29FE-4423-9A1B-5845CD456320}" type="presParOf" srcId="{B1F27B1C-B474-4C73-9093-B3A240B4DC67}" destId="{60819E53-F9FB-4EF0-B11D-7285720953CC}" srcOrd="3" destOrd="0" presId="urn:microsoft.com/office/officeart/2005/8/layout/orgChart1"/>
    <dgm:cxn modelId="{07A177E7-6035-45F5-9C0D-8B70232EEA51}" type="presParOf" srcId="{60819E53-F9FB-4EF0-B11D-7285720953CC}" destId="{8127556C-81E6-4D74-9199-F9E4B0505A87}" srcOrd="0" destOrd="0" presId="urn:microsoft.com/office/officeart/2005/8/layout/orgChart1"/>
    <dgm:cxn modelId="{595E17A8-D837-4E68-A679-91AA29D5D215}" type="presParOf" srcId="{8127556C-81E6-4D74-9199-F9E4B0505A87}" destId="{3E8781AC-95C5-4F35-BCCE-F4E638642CD5}" srcOrd="0" destOrd="0" presId="urn:microsoft.com/office/officeart/2005/8/layout/orgChart1"/>
    <dgm:cxn modelId="{B0F3EE30-0D09-4BCD-9CA3-CFD697106A91}" type="presParOf" srcId="{8127556C-81E6-4D74-9199-F9E4B0505A87}" destId="{70C93B11-6E35-477E-8DF9-31595C96928D}" srcOrd="1" destOrd="0" presId="urn:microsoft.com/office/officeart/2005/8/layout/orgChart1"/>
    <dgm:cxn modelId="{1DD18F7F-05B3-4F55-984E-B1A00E2FD032}" type="presParOf" srcId="{60819E53-F9FB-4EF0-B11D-7285720953CC}" destId="{85C0B59E-A33B-4AEA-92ED-DE81F5899062}" srcOrd="1" destOrd="0" presId="urn:microsoft.com/office/officeart/2005/8/layout/orgChart1"/>
    <dgm:cxn modelId="{27D3CA89-3DAC-4DD9-B78D-CB23D4D4C640}" type="presParOf" srcId="{60819E53-F9FB-4EF0-B11D-7285720953CC}" destId="{0508A573-4C9C-450E-9448-158D1311FD71}" srcOrd="2" destOrd="0" presId="urn:microsoft.com/office/officeart/2005/8/layout/orgChart1"/>
    <dgm:cxn modelId="{743349AB-6B4B-416B-A6AD-EB8A54ECC98C}" type="presParOf" srcId="{B1F27B1C-B474-4C73-9093-B3A240B4DC67}" destId="{BB790E2C-0D76-4BA3-8242-3CE3E339A9EA}" srcOrd="4" destOrd="0" presId="urn:microsoft.com/office/officeart/2005/8/layout/orgChart1"/>
    <dgm:cxn modelId="{8819EEC6-7E25-43EB-8240-ABE37483AC36}" type="presParOf" srcId="{B1F27B1C-B474-4C73-9093-B3A240B4DC67}" destId="{DE60B047-5DE9-4740-BE13-3F24DDDB553D}" srcOrd="5" destOrd="0" presId="urn:microsoft.com/office/officeart/2005/8/layout/orgChart1"/>
    <dgm:cxn modelId="{333DF9A7-F25F-460C-AE44-E2B4E9532F23}" type="presParOf" srcId="{DE60B047-5DE9-4740-BE13-3F24DDDB553D}" destId="{E247DDE9-C995-463D-9CF8-F3159BE7795C}" srcOrd="0" destOrd="0" presId="urn:microsoft.com/office/officeart/2005/8/layout/orgChart1"/>
    <dgm:cxn modelId="{D31A9DDE-DBF6-413C-A43F-7B254DFA2094}" type="presParOf" srcId="{E247DDE9-C995-463D-9CF8-F3159BE7795C}" destId="{8A61D657-456F-4ACA-80A9-D348E2D68ECD}" srcOrd="0" destOrd="0" presId="urn:microsoft.com/office/officeart/2005/8/layout/orgChart1"/>
    <dgm:cxn modelId="{7FF9FBAB-E23F-44CD-88D0-34C6DB659BF3}" type="presParOf" srcId="{E247DDE9-C995-463D-9CF8-F3159BE7795C}" destId="{189BD932-6443-4097-A08B-A0604D4520AC}" srcOrd="1" destOrd="0" presId="urn:microsoft.com/office/officeart/2005/8/layout/orgChart1"/>
    <dgm:cxn modelId="{6E09C058-BE91-4EE0-A307-39513057B2D2}" type="presParOf" srcId="{DE60B047-5DE9-4740-BE13-3F24DDDB553D}" destId="{16F19234-E138-4E8F-8931-535119991F78}" srcOrd="1" destOrd="0" presId="urn:microsoft.com/office/officeart/2005/8/layout/orgChart1"/>
    <dgm:cxn modelId="{97A499C9-FCA6-4076-AA66-20D5794E6E52}" type="presParOf" srcId="{DE60B047-5DE9-4740-BE13-3F24DDDB553D}" destId="{7101F013-51A1-41AE-98DD-8039AD8D507F}" srcOrd="2" destOrd="0" presId="urn:microsoft.com/office/officeart/2005/8/layout/orgChart1"/>
    <dgm:cxn modelId="{5C7CDFB5-CF1E-4ADA-AF59-DA2300FD99C7}" type="presParOf" srcId="{2573C22C-6D8F-4023-B3D1-36C61E42E4F8}" destId="{315985CE-6803-4716-8A3D-0F75C24B8222}" srcOrd="2" destOrd="0" presId="urn:microsoft.com/office/officeart/2005/8/layout/orgChart1"/>
    <dgm:cxn modelId="{11DC8E50-65D6-4C8C-918B-5C30E2A2A6A0}" type="presParOf" srcId="{69860CDE-8BEC-4634-A7FD-8FEC06AE4DAE}" destId="{1E9473EB-0872-48DD-8507-303A36AFA905}" srcOrd="4" destOrd="0" presId="urn:microsoft.com/office/officeart/2005/8/layout/orgChart1"/>
    <dgm:cxn modelId="{E51080F0-D1ED-4692-95F6-3DFADC9750E4}" type="presParOf" srcId="{69860CDE-8BEC-4634-A7FD-8FEC06AE4DAE}" destId="{5223608A-543B-4CCD-8279-FB13E3327283}" srcOrd="5" destOrd="0" presId="urn:microsoft.com/office/officeart/2005/8/layout/orgChart1"/>
    <dgm:cxn modelId="{528E2772-4363-4AD2-8D59-AE83B591A40F}" type="presParOf" srcId="{5223608A-543B-4CCD-8279-FB13E3327283}" destId="{935CE350-F75F-4BD0-B5B5-3D1973C31ED4}" srcOrd="0" destOrd="0" presId="urn:microsoft.com/office/officeart/2005/8/layout/orgChart1"/>
    <dgm:cxn modelId="{EE067D8F-0BB0-452F-9824-A8B9F1A8E93A}" type="presParOf" srcId="{935CE350-F75F-4BD0-B5B5-3D1973C31ED4}" destId="{C047758A-A600-4B55-8656-11DBFE199703}" srcOrd="0" destOrd="0" presId="urn:microsoft.com/office/officeart/2005/8/layout/orgChart1"/>
    <dgm:cxn modelId="{4B4851F5-6822-44B3-B0F0-EEDDDE79FCFE}" type="presParOf" srcId="{935CE350-F75F-4BD0-B5B5-3D1973C31ED4}" destId="{C701C222-B984-44B3-94BB-29BDE23D2BF3}" srcOrd="1" destOrd="0" presId="urn:microsoft.com/office/officeart/2005/8/layout/orgChart1"/>
    <dgm:cxn modelId="{B8EEBEE8-7BA6-4796-B4F6-0798A5571B8D}" type="presParOf" srcId="{5223608A-543B-4CCD-8279-FB13E3327283}" destId="{7191C995-230B-4C6F-8FFF-0D15D233F2CC}" srcOrd="1" destOrd="0" presId="urn:microsoft.com/office/officeart/2005/8/layout/orgChart1"/>
    <dgm:cxn modelId="{E72663E3-E6F7-4BA0-ADD8-1A9BCFBC1ACA}" type="presParOf" srcId="{7191C995-230B-4C6F-8FFF-0D15D233F2CC}" destId="{68B9E2A6-DD09-49FC-9477-15783FDA5614}" srcOrd="0" destOrd="0" presId="urn:microsoft.com/office/officeart/2005/8/layout/orgChart1"/>
    <dgm:cxn modelId="{EFF7FB54-E9F8-4D40-B266-E691A15608FE}" type="presParOf" srcId="{7191C995-230B-4C6F-8FFF-0D15D233F2CC}" destId="{CB5B6778-3D73-45C2-A736-95F7EB5295F6}" srcOrd="1" destOrd="0" presId="urn:microsoft.com/office/officeart/2005/8/layout/orgChart1"/>
    <dgm:cxn modelId="{576DD974-6312-4098-906E-BAD0371003DA}" type="presParOf" srcId="{CB5B6778-3D73-45C2-A736-95F7EB5295F6}" destId="{641980D4-B59D-4E0B-9B3D-97331EF83225}" srcOrd="0" destOrd="0" presId="urn:microsoft.com/office/officeart/2005/8/layout/orgChart1"/>
    <dgm:cxn modelId="{C430BFD3-1BBA-4700-AD3E-E274BC427183}" type="presParOf" srcId="{641980D4-B59D-4E0B-9B3D-97331EF83225}" destId="{4DF9B81F-FB6B-4947-8453-D9E0DBFC2338}" srcOrd="0" destOrd="0" presId="urn:microsoft.com/office/officeart/2005/8/layout/orgChart1"/>
    <dgm:cxn modelId="{99D78559-C1D9-4D1B-B450-B7E0C3ABA24F}" type="presParOf" srcId="{641980D4-B59D-4E0B-9B3D-97331EF83225}" destId="{D18F2B0C-BEB0-484E-BC7A-31835376971F}" srcOrd="1" destOrd="0" presId="urn:microsoft.com/office/officeart/2005/8/layout/orgChart1"/>
    <dgm:cxn modelId="{46A6B069-E9B2-4CC6-A5AC-6E96AFE61CEA}" type="presParOf" srcId="{CB5B6778-3D73-45C2-A736-95F7EB5295F6}" destId="{C2304CA9-BF3B-4F52-AEB3-537FCCE23F52}" srcOrd="1" destOrd="0" presId="urn:microsoft.com/office/officeart/2005/8/layout/orgChart1"/>
    <dgm:cxn modelId="{55FFD0F0-65AB-4F34-9EBE-7F1DDC6A6AC3}" type="presParOf" srcId="{CB5B6778-3D73-45C2-A736-95F7EB5295F6}" destId="{C4F47B6E-6E24-4E82-B19D-F7751AFCF5D7}" srcOrd="2" destOrd="0" presId="urn:microsoft.com/office/officeart/2005/8/layout/orgChart1"/>
    <dgm:cxn modelId="{C746475A-1D07-4854-8E47-4338C7C4A8B8}" type="presParOf" srcId="{7191C995-230B-4C6F-8FFF-0D15D233F2CC}" destId="{8804FDF6-B0B6-41DC-AE2C-6CFE97E826E5}" srcOrd="2" destOrd="0" presId="urn:microsoft.com/office/officeart/2005/8/layout/orgChart1"/>
    <dgm:cxn modelId="{657C886C-FC31-4569-9657-F11AC913074C}" type="presParOf" srcId="{7191C995-230B-4C6F-8FFF-0D15D233F2CC}" destId="{183CC569-2268-4BD7-8BD7-02164C71BD68}" srcOrd="3" destOrd="0" presId="urn:microsoft.com/office/officeart/2005/8/layout/orgChart1"/>
    <dgm:cxn modelId="{4BB48B16-68F4-48E7-B097-3F4D4CEC0077}" type="presParOf" srcId="{183CC569-2268-4BD7-8BD7-02164C71BD68}" destId="{8F2ABDC8-F7B4-4C41-82BB-4655DD9DDD14}" srcOrd="0" destOrd="0" presId="urn:microsoft.com/office/officeart/2005/8/layout/orgChart1"/>
    <dgm:cxn modelId="{57CC93EF-A460-42FB-8D11-62DDAC4C674B}" type="presParOf" srcId="{8F2ABDC8-F7B4-4C41-82BB-4655DD9DDD14}" destId="{47911A43-6FF5-4440-80C7-E5A37D80EC98}" srcOrd="0" destOrd="0" presId="urn:microsoft.com/office/officeart/2005/8/layout/orgChart1"/>
    <dgm:cxn modelId="{584B2F6F-62F2-4079-A2A2-76C2EB8A1B75}" type="presParOf" srcId="{8F2ABDC8-F7B4-4C41-82BB-4655DD9DDD14}" destId="{B679AF24-E04F-442D-B057-5AE0453C3D45}" srcOrd="1" destOrd="0" presId="urn:microsoft.com/office/officeart/2005/8/layout/orgChart1"/>
    <dgm:cxn modelId="{CFD5FC9A-EEA6-447D-858D-2C5B8784BBB5}" type="presParOf" srcId="{183CC569-2268-4BD7-8BD7-02164C71BD68}" destId="{180948E3-926B-4712-98CE-083ECD3E0B99}" srcOrd="1" destOrd="0" presId="urn:microsoft.com/office/officeart/2005/8/layout/orgChart1"/>
    <dgm:cxn modelId="{B64FDAC5-69D4-4DFE-8175-B837D95A8F01}" type="presParOf" srcId="{183CC569-2268-4BD7-8BD7-02164C71BD68}" destId="{8D14091B-F0A1-443F-94B9-55AD92676CBD}" srcOrd="2" destOrd="0" presId="urn:microsoft.com/office/officeart/2005/8/layout/orgChart1"/>
    <dgm:cxn modelId="{203EFF34-47FF-4EAD-A418-DBB1589D44F7}" type="presParOf" srcId="{7191C995-230B-4C6F-8FFF-0D15D233F2CC}" destId="{6B006162-CE9C-4372-B885-A1B424041B02}" srcOrd="4" destOrd="0" presId="urn:microsoft.com/office/officeart/2005/8/layout/orgChart1"/>
    <dgm:cxn modelId="{C1580EA4-9A56-467C-AF87-DA1FB75A691A}" type="presParOf" srcId="{7191C995-230B-4C6F-8FFF-0D15D233F2CC}" destId="{D99C39B8-54BB-4D9E-9F00-FD7C333B68B7}" srcOrd="5" destOrd="0" presId="urn:microsoft.com/office/officeart/2005/8/layout/orgChart1"/>
    <dgm:cxn modelId="{D2EAD68A-06BE-4D0D-BED2-2853BF0004F1}" type="presParOf" srcId="{D99C39B8-54BB-4D9E-9F00-FD7C333B68B7}" destId="{58FF0E4A-F15F-4ECA-B420-024844203FD4}" srcOrd="0" destOrd="0" presId="urn:microsoft.com/office/officeart/2005/8/layout/orgChart1"/>
    <dgm:cxn modelId="{7ACB76AC-0643-45EF-A237-2B3347932045}" type="presParOf" srcId="{58FF0E4A-F15F-4ECA-B420-024844203FD4}" destId="{A8F1F785-13FA-4A6D-95EF-B2816ADDCB86}" srcOrd="0" destOrd="0" presId="urn:microsoft.com/office/officeart/2005/8/layout/orgChart1"/>
    <dgm:cxn modelId="{A75B8432-8944-47BB-B743-A77285D20927}" type="presParOf" srcId="{58FF0E4A-F15F-4ECA-B420-024844203FD4}" destId="{5BC39481-85F3-474B-A88F-9FDEFDDD66F0}" srcOrd="1" destOrd="0" presId="urn:microsoft.com/office/officeart/2005/8/layout/orgChart1"/>
    <dgm:cxn modelId="{E0A3BDCA-22D1-4193-8EE8-45090900352A}" type="presParOf" srcId="{D99C39B8-54BB-4D9E-9F00-FD7C333B68B7}" destId="{A629E7ED-6B49-4068-9601-FCF297348EBD}" srcOrd="1" destOrd="0" presId="urn:microsoft.com/office/officeart/2005/8/layout/orgChart1"/>
    <dgm:cxn modelId="{930B1944-D229-4E3D-BD69-22D1C7FB39DC}" type="presParOf" srcId="{D99C39B8-54BB-4D9E-9F00-FD7C333B68B7}" destId="{A7FA76CF-91E6-4999-A19B-05DD5FEB2952}" srcOrd="2" destOrd="0" presId="urn:microsoft.com/office/officeart/2005/8/layout/orgChart1"/>
    <dgm:cxn modelId="{4249FBD4-C9E7-4681-B322-A303E845D4A5}" type="presParOf" srcId="{7191C995-230B-4C6F-8FFF-0D15D233F2CC}" destId="{4FCF4019-42D3-4518-A392-E63CDB52A935}" srcOrd="6" destOrd="0" presId="urn:microsoft.com/office/officeart/2005/8/layout/orgChart1"/>
    <dgm:cxn modelId="{DE2F65C9-4BCA-4296-9092-14DFA2920B31}" type="presParOf" srcId="{7191C995-230B-4C6F-8FFF-0D15D233F2CC}" destId="{AD2A8028-BE78-4594-8097-5DB552383BE8}" srcOrd="7" destOrd="0" presId="urn:microsoft.com/office/officeart/2005/8/layout/orgChart1"/>
    <dgm:cxn modelId="{8B2CB95E-63A2-42D0-AB15-6ABBD8391775}" type="presParOf" srcId="{AD2A8028-BE78-4594-8097-5DB552383BE8}" destId="{72E312C9-F6BC-426B-AE3D-6BB411AA4F8C}" srcOrd="0" destOrd="0" presId="urn:microsoft.com/office/officeart/2005/8/layout/orgChart1"/>
    <dgm:cxn modelId="{05F35512-54BB-44D1-AEB6-EC1270275077}" type="presParOf" srcId="{72E312C9-F6BC-426B-AE3D-6BB411AA4F8C}" destId="{3E98D169-2C20-4165-880D-A4817A864098}" srcOrd="0" destOrd="0" presId="urn:microsoft.com/office/officeart/2005/8/layout/orgChart1"/>
    <dgm:cxn modelId="{74558AB6-3EDE-44D2-B0BE-DF75FD7C7510}" type="presParOf" srcId="{72E312C9-F6BC-426B-AE3D-6BB411AA4F8C}" destId="{E6556184-D3C4-4CF6-9A1F-3BD3B20DF552}" srcOrd="1" destOrd="0" presId="urn:microsoft.com/office/officeart/2005/8/layout/orgChart1"/>
    <dgm:cxn modelId="{8FF0AF6F-095A-4797-8161-8300045D027C}" type="presParOf" srcId="{AD2A8028-BE78-4594-8097-5DB552383BE8}" destId="{5238A9F4-BDE4-4C54-8E4B-1B316864BCAF}" srcOrd="1" destOrd="0" presId="urn:microsoft.com/office/officeart/2005/8/layout/orgChart1"/>
    <dgm:cxn modelId="{171CB35C-A292-4E00-B2A8-3ADA13BB8D6D}" type="presParOf" srcId="{AD2A8028-BE78-4594-8097-5DB552383BE8}" destId="{6FB6A137-8EF4-4406-A736-42765FFE6F01}" srcOrd="2" destOrd="0" presId="urn:microsoft.com/office/officeart/2005/8/layout/orgChart1"/>
    <dgm:cxn modelId="{0BF9CDB0-A4D6-48B3-A200-EE7EEC9826B1}" type="presParOf" srcId="{5223608A-543B-4CCD-8279-FB13E3327283}" destId="{7CC75FAF-2444-4FB7-AB89-6CFCD064E2BA}" srcOrd="2" destOrd="0" presId="urn:microsoft.com/office/officeart/2005/8/layout/orgChart1"/>
    <dgm:cxn modelId="{93727555-8052-4CE7-ADBD-70D77E646D2B}" type="presParOf" srcId="{72189C77-59B3-4CA5-99F5-D8A21A926E1B}" destId="{20086F06-5D53-4269-85EC-2C3A30FCF98D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746F0-F640-46EF-8751-CC6983DDED95}" type="doc">
      <dgm:prSet loTypeId="urn:microsoft.com/office/officeart/2005/8/layout/chevron1" loCatId="process" qsTypeId="urn:microsoft.com/office/officeart/2005/8/quickstyle/simple4" qsCatId="simple" csTypeId="urn:microsoft.com/office/officeart/2005/8/colors/accent1_5" csCatId="accent1" phldr="1"/>
      <dgm:spPr/>
    </dgm:pt>
    <dgm:pt modelId="{5098EF4E-51A3-4B1B-9855-97BB38D7B34E}">
      <dgm:prSet phldrT="[Tekst]" custT="1"/>
      <dgm:spPr/>
      <dgm:t>
        <a:bodyPr/>
        <a:lstStyle/>
        <a:p>
          <a:r>
            <a:rPr lang="pl-PL" sz="1800"/>
            <a:t>10.03.2023</a:t>
          </a:r>
        </a:p>
      </dgm:t>
    </dgm:pt>
    <dgm:pt modelId="{C6D35B22-D19C-432C-A62C-3CB98F2EE141}" type="parTrans" cxnId="{6D6D291B-0A80-435E-BFAC-AB2CFC8E4CD2}">
      <dgm:prSet/>
      <dgm:spPr/>
      <dgm:t>
        <a:bodyPr/>
        <a:lstStyle/>
        <a:p>
          <a:endParaRPr lang="pl-PL" sz="1800"/>
        </a:p>
      </dgm:t>
    </dgm:pt>
    <dgm:pt modelId="{CB488143-A64C-4842-9234-463B963C81A1}" type="sibTrans" cxnId="{6D6D291B-0A80-435E-BFAC-AB2CFC8E4CD2}">
      <dgm:prSet/>
      <dgm:spPr/>
      <dgm:t>
        <a:bodyPr/>
        <a:lstStyle/>
        <a:p>
          <a:endParaRPr lang="pl-PL" sz="1800"/>
        </a:p>
      </dgm:t>
    </dgm:pt>
    <dgm:pt modelId="{D8C6474A-4E3E-4CB5-9A99-3ACC7A8EEE93}">
      <dgm:prSet phldrT="[Tekst]" custT="1"/>
      <dgm:spPr/>
      <dgm:t>
        <a:bodyPr/>
        <a:lstStyle/>
        <a:p>
          <a:r>
            <a:rPr lang="pl-PL" sz="1800"/>
            <a:t>19.03.2023</a:t>
          </a:r>
        </a:p>
      </dgm:t>
    </dgm:pt>
    <dgm:pt modelId="{A2D5D9F8-0B87-4F3A-8CAD-4D62A1DA8776}" type="parTrans" cxnId="{0E96E01D-1C88-45F0-BB96-C92DEF23B706}">
      <dgm:prSet/>
      <dgm:spPr/>
      <dgm:t>
        <a:bodyPr/>
        <a:lstStyle/>
        <a:p>
          <a:endParaRPr lang="pl-PL" sz="1800"/>
        </a:p>
      </dgm:t>
    </dgm:pt>
    <dgm:pt modelId="{FA7C2F56-9B4F-4DB2-8BE3-056B236FCABC}" type="sibTrans" cxnId="{0E96E01D-1C88-45F0-BB96-C92DEF23B706}">
      <dgm:prSet/>
      <dgm:spPr/>
      <dgm:t>
        <a:bodyPr/>
        <a:lstStyle/>
        <a:p>
          <a:endParaRPr lang="pl-PL" sz="1800"/>
        </a:p>
      </dgm:t>
    </dgm:pt>
    <dgm:pt modelId="{2C502CEE-8273-47C2-8E4D-3CFF53719183}">
      <dgm:prSet phldrT="[Tekst]" custT="1"/>
      <dgm:spPr/>
      <dgm:t>
        <a:bodyPr/>
        <a:lstStyle/>
        <a:p>
          <a:r>
            <a:rPr lang="pl-PL" sz="1800"/>
            <a:t>24.03.2023</a:t>
          </a:r>
        </a:p>
      </dgm:t>
    </dgm:pt>
    <dgm:pt modelId="{6BF9DB3F-6604-4D58-A0D9-FDD4B463BCA0}" type="parTrans" cxnId="{4138EC9B-BF54-4060-B141-23F638B0F9BA}">
      <dgm:prSet/>
      <dgm:spPr/>
      <dgm:t>
        <a:bodyPr/>
        <a:lstStyle/>
        <a:p>
          <a:endParaRPr lang="pl-PL" sz="1800"/>
        </a:p>
      </dgm:t>
    </dgm:pt>
    <dgm:pt modelId="{8869BB63-9A02-4A8C-95A7-45E7A2159AA2}" type="sibTrans" cxnId="{4138EC9B-BF54-4060-B141-23F638B0F9BA}">
      <dgm:prSet/>
      <dgm:spPr/>
      <dgm:t>
        <a:bodyPr/>
        <a:lstStyle/>
        <a:p>
          <a:endParaRPr lang="pl-PL" sz="1800"/>
        </a:p>
      </dgm:t>
    </dgm:pt>
    <dgm:pt modelId="{B4653440-4BF2-42E8-8AAE-8FA1A2D74998}">
      <dgm:prSet phldrT="[Tekst]" custT="1"/>
      <dgm:spPr/>
      <dgm:t>
        <a:bodyPr/>
        <a:lstStyle/>
        <a:p>
          <a:r>
            <a:rPr lang="pl-PL" sz="1800"/>
            <a:t>31.03.2023</a:t>
          </a:r>
        </a:p>
      </dgm:t>
    </dgm:pt>
    <dgm:pt modelId="{F35009CD-A60C-4D00-A637-3F1A272C5AF1}" type="parTrans" cxnId="{F0BE971C-B976-49BF-B531-56E8211BF7E1}">
      <dgm:prSet/>
      <dgm:spPr/>
      <dgm:t>
        <a:bodyPr/>
        <a:lstStyle/>
        <a:p>
          <a:endParaRPr lang="pl-PL" sz="1800"/>
        </a:p>
      </dgm:t>
    </dgm:pt>
    <dgm:pt modelId="{5177A9B6-FBED-4A65-9D17-9C8ABD75AC25}" type="sibTrans" cxnId="{F0BE971C-B976-49BF-B531-56E8211BF7E1}">
      <dgm:prSet/>
      <dgm:spPr/>
      <dgm:t>
        <a:bodyPr/>
        <a:lstStyle/>
        <a:p>
          <a:endParaRPr lang="pl-PL" sz="1800"/>
        </a:p>
      </dgm:t>
    </dgm:pt>
    <dgm:pt modelId="{014FC8F7-68A8-4BA9-8E27-710DA987769B}">
      <dgm:prSet phldrT="[Tekst]" custT="1"/>
      <dgm:spPr/>
      <dgm:t>
        <a:bodyPr/>
        <a:lstStyle/>
        <a:p>
          <a:r>
            <a:rPr lang="pl-PL" sz="1800"/>
            <a:t>14.04.2023</a:t>
          </a:r>
        </a:p>
      </dgm:t>
    </dgm:pt>
    <dgm:pt modelId="{AF939AC5-88F6-4643-AB9B-8C72A684A4EF}" type="parTrans" cxnId="{BA037CAA-01DE-40D8-BCD6-7A4965A9FE92}">
      <dgm:prSet/>
      <dgm:spPr/>
      <dgm:t>
        <a:bodyPr/>
        <a:lstStyle/>
        <a:p>
          <a:endParaRPr lang="pl-PL" sz="1800"/>
        </a:p>
      </dgm:t>
    </dgm:pt>
    <dgm:pt modelId="{6CD01259-72BA-434D-AB04-40D2FC65DCC6}" type="sibTrans" cxnId="{BA037CAA-01DE-40D8-BCD6-7A4965A9FE92}">
      <dgm:prSet/>
      <dgm:spPr/>
      <dgm:t>
        <a:bodyPr/>
        <a:lstStyle/>
        <a:p>
          <a:endParaRPr lang="pl-PL" sz="1800"/>
        </a:p>
      </dgm:t>
    </dgm:pt>
    <dgm:pt modelId="{DFBD06E4-B3A8-4F9D-AE08-F194C5AF32F4}">
      <dgm:prSet custT="1"/>
      <dgm:spPr/>
      <dgm:t>
        <a:bodyPr/>
        <a:lstStyle/>
        <a:p>
          <a:r>
            <a:rPr lang="pl-PL" sz="1800"/>
            <a:t>Prezentacja</a:t>
          </a:r>
        </a:p>
      </dgm:t>
    </dgm:pt>
    <dgm:pt modelId="{0D10C30F-33A1-446B-A54C-3E5D63BE3FE2}" type="parTrans" cxnId="{25F73AA1-4257-4148-95AA-1AD8C4248056}">
      <dgm:prSet/>
      <dgm:spPr/>
      <dgm:t>
        <a:bodyPr/>
        <a:lstStyle/>
        <a:p>
          <a:endParaRPr lang="pl-PL" sz="1800"/>
        </a:p>
      </dgm:t>
    </dgm:pt>
    <dgm:pt modelId="{36A4A73F-C200-4077-BBD8-AA04E11721C9}" type="sibTrans" cxnId="{25F73AA1-4257-4148-95AA-1AD8C4248056}">
      <dgm:prSet/>
      <dgm:spPr/>
      <dgm:t>
        <a:bodyPr/>
        <a:lstStyle/>
        <a:p>
          <a:endParaRPr lang="pl-PL" sz="1800"/>
        </a:p>
      </dgm:t>
    </dgm:pt>
    <dgm:pt modelId="{E6629AB2-77A4-4B74-8742-574A6EBDCFF4}">
      <dgm:prSet custT="1"/>
      <dgm:spPr/>
      <dgm:t>
        <a:bodyPr/>
        <a:lstStyle/>
        <a:p>
          <a:r>
            <a:rPr lang="pl-PL" sz="1800"/>
            <a:t>Menu główne</a:t>
          </a:r>
        </a:p>
      </dgm:t>
    </dgm:pt>
    <dgm:pt modelId="{28515C3F-1A8D-49D9-852C-8531D91B861A}" type="parTrans" cxnId="{E9F63F74-5125-4A45-BECA-BF8AE9BE363C}">
      <dgm:prSet/>
      <dgm:spPr/>
      <dgm:t>
        <a:bodyPr/>
        <a:lstStyle/>
        <a:p>
          <a:endParaRPr lang="pl-PL" sz="1800"/>
        </a:p>
      </dgm:t>
    </dgm:pt>
    <dgm:pt modelId="{D897E164-16F4-44FF-957E-FDF0B856219B}" type="sibTrans" cxnId="{E9F63F74-5125-4A45-BECA-BF8AE9BE363C}">
      <dgm:prSet/>
      <dgm:spPr/>
      <dgm:t>
        <a:bodyPr/>
        <a:lstStyle/>
        <a:p>
          <a:endParaRPr lang="pl-PL" sz="1800"/>
        </a:p>
      </dgm:t>
    </dgm:pt>
    <dgm:pt modelId="{EFBC60D0-202E-4C3F-A4AC-0388FABDECF4}">
      <dgm:prSet custT="1"/>
      <dgm:spPr/>
      <dgm:t>
        <a:bodyPr/>
        <a:lstStyle/>
        <a:p>
          <a:r>
            <a:rPr lang="pl-PL" sz="1800"/>
            <a:t>Pierwsza mapa</a:t>
          </a:r>
        </a:p>
      </dgm:t>
    </dgm:pt>
    <dgm:pt modelId="{2E047D80-0274-4796-88C8-5A313004F68D}" type="parTrans" cxnId="{4779CB15-1D92-458C-AC85-9DC8C7BB0643}">
      <dgm:prSet/>
      <dgm:spPr/>
      <dgm:t>
        <a:bodyPr/>
        <a:lstStyle/>
        <a:p>
          <a:endParaRPr lang="pl-PL" sz="1800"/>
        </a:p>
      </dgm:t>
    </dgm:pt>
    <dgm:pt modelId="{DC5DBB51-0572-465B-AAF9-55CA0F3965F2}" type="sibTrans" cxnId="{4779CB15-1D92-458C-AC85-9DC8C7BB0643}">
      <dgm:prSet/>
      <dgm:spPr/>
      <dgm:t>
        <a:bodyPr/>
        <a:lstStyle/>
        <a:p>
          <a:endParaRPr lang="pl-PL" sz="1800"/>
        </a:p>
      </dgm:t>
    </dgm:pt>
    <dgm:pt modelId="{90D4C8EF-6075-43D2-8CBD-18293292BD07}">
      <dgm:prSet custT="1"/>
      <dgm:spPr/>
      <dgm:t>
        <a:bodyPr/>
        <a:lstStyle/>
        <a:p>
          <a:r>
            <a:rPr lang="pl-PL" sz="1800"/>
            <a:t>Podstawowe grafiki</a:t>
          </a:r>
        </a:p>
      </dgm:t>
    </dgm:pt>
    <dgm:pt modelId="{A3296FDD-0710-4B39-A941-51B1D6C71B36}" type="parTrans" cxnId="{A2C2A83C-F5D5-47EE-9D00-7CCD4346512A}">
      <dgm:prSet/>
      <dgm:spPr/>
      <dgm:t>
        <a:bodyPr/>
        <a:lstStyle/>
        <a:p>
          <a:endParaRPr lang="pl-PL" sz="1800"/>
        </a:p>
      </dgm:t>
    </dgm:pt>
    <dgm:pt modelId="{2FDBB39A-6633-4269-98C2-A835BA26E508}" type="sibTrans" cxnId="{A2C2A83C-F5D5-47EE-9D00-7CCD4346512A}">
      <dgm:prSet/>
      <dgm:spPr/>
      <dgm:t>
        <a:bodyPr/>
        <a:lstStyle/>
        <a:p>
          <a:endParaRPr lang="pl-PL" sz="1800"/>
        </a:p>
      </dgm:t>
    </dgm:pt>
    <dgm:pt modelId="{6837BF49-C22B-4F66-AD54-BD1471572CF7}">
      <dgm:prSet custT="1"/>
      <dgm:spPr/>
      <dgm:t>
        <a:bodyPr/>
        <a:lstStyle/>
        <a:p>
          <a:r>
            <a:rPr lang="pl-PL" sz="1800"/>
            <a:t>Interfejs użytkownika</a:t>
          </a:r>
        </a:p>
      </dgm:t>
    </dgm:pt>
    <dgm:pt modelId="{412753E5-F637-4610-B537-3144677C0D0C}" type="parTrans" cxnId="{1C155274-0525-47EA-834F-9B21FB0C02FF}">
      <dgm:prSet/>
      <dgm:spPr/>
      <dgm:t>
        <a:bodyPr/>
        <a:lstStyle/>
        <a:p>
          <a:endParaRPr lang="pl-PL" sz="1800"/>
        </a:p>
      </dgm:t>
    </dgm:pt>
    <dgm:pt modelId="{03788870-2A06-4E2D-8283-7FB9396B13C3}" type="sibTrans" cxnId="{1C155274-0525-47EA-834F-9B21FB0C02FF}">
      <dgm:prSet/>
      <dgm:spPr/>
      <dgm:t>
        <a:bodyPr/>
        <a:lstStyle/>
        <a:p>
          <a:endParaRPr lang="pl-PL" sz="1800"/>
        </a:p>
      </dgm:t>
    </dgm:pt>
    <dgm:pt modelId="{3010EA0C-FCF1-4DE8-8882-82B6975FA5D0}">
      <dgm:prSet custT="1"/>
      <dgm:spPr/>
      <dgm:t>
        <a:bodyPr/>
        <a:lstStyle/>
        <a:p>
          <a:endParaRPr lang="pl-PL" sz="1800"/>
        </a:p>
      </dgm:t>
    </dgm:pt>
    <dgm:pt modelId="{C96F80B8-091C-4D1D-9385-CD1F6A4235C4}" type="parTrans" cxnId="{F7F8A5BF-5F8B-473C-9388-ABA75D9CD444}">
      <dgm:prSet/>
      <dgm:spPr/>
      <dgm:t>
        <a:bodyPr/>
        <a:lstStyle/>
        <a:p>
          <a:endParaRPr lang="pl-PL" sz="1800"/>
        </a:p>
      </dgm:t>
    </dgm:pt>
    <dgm:pt modelId="{128BD842-1556-4A0B-B192-771163C37A38}" type="sibTrans" cxnId="{F7F8A5BF-5F8B-473C-9388-ABA75D9CD444}">
      <dgm:prSet/>
      <dgm:spPr/>
      <dgm:t>
        <a:bodyPr/>
        <a:lstStyle/>
        <a:p>
          <a:endParaRPr lang="pl-PL" sz="1800"/>
        </a:p>
      </dgm:t>
    </dgm:pt>
    <dgm:pt modelId="{796BB810-824C-4863-ADB1-8313C088B88C}">
      <dgm:prSet custT="1"/>
      <dgm:spPr/>
      <dgm:t>
        <a:bodyPr/>
        <a:lstStyle/>
        <a:p>
          <a:r>
            <a:rPr lang="pl-PL" sz="1800"/>
            <a:t>System kładzenia wież</a:t>
          </a:r>
        </a:p>
      </dgm:t>
    </dgm:pt>
    <dgm:pt modelId="{0DBD7E7D-5A2A-47C5-8540-1E0D4B3CB4D6}" type="parTrans" cxnId="{147D7BC7-D431-4727-809E-068EAB6BCE25}">
      <dgm:prSet/>
      <dgm:spPr/>
      <dgm:t>
        <a:bodyPr/>
        <a:lstStyle/>
        <a:p>
          <a:endParaRPr lang="pl-PL" sz="1800"/>
        </a:p>
      </dgm:t>
    </dgm:pt>
    <dgm:pt modelId="{9292E9B6-8942-4006-B104-44191A19A227}" type="sibTrans" cxnId="{147D7BC7-D431-4727-809E-068EAB6BCE25}">
      <dgm:prSet/>
      <dgm:spPr/>
      <dgm:t>
        <a:bodyPr/>
        <a:lstStyle/>
        <a:p>
          <a:endParaRPr lang="pl-PL" sz="1800"/>
        </a:p>
      </dgm:t>
    </dgm:pt>
    <dgm:pt modelId="{4987347E-666C-45A3-B1EF-FA398D249338}">
      <dgm:prSet custT="1"/>
      <dgm:spPr/>
      <dgm:t>
        <a:bodyPr/>
        <a:lstStyle/>
        <a:p>
          <a:r>
            <a:rPr lang="pl-PL" sz="1800"/>
            <a:t>Ruch wroga</a:t>
          </a:r>
        </a:p>
      </dgm:t>
    </dgm:pt>
    <dgm:pt modelId="{ABDC1FDE-D278-4CB4-8032-59AD7DEAF726}" type="parTrans" cxnId="{EA75BA6A-B2FD-4B77-B722-07AA9A804E8A}">
      <dgm:prSet/>
      <dgm:spPr/>
      <dgm:t>
        <a:bodyPr/>
        <a:lstStyle/>
        <a:p>
          <a:endParaRPr lang="pl-PL" sz="1800"/>
        </a:p>
      </dgm:t>
    </dgm:pt>
    <dgm:pt modelId="{0E145262-822B-4290-930B-FA6F298EF7E5}" type="sibTrans" cxnId="{EA75BA6A-B2FD-4B77-B722-07AA9A804E8A}">
      <dgm:prSet/>
      <dgm:spPr/>
      <dgm:t>
        <a:bodyPr/>
        <a:lstStyle/>
        <a:p>
          <a:endParaRPr lang="pl-PL" sz="1800"/>
        </a:p>
      </dgm:t>
    </dgm:pt>
    <dgm:pt modelId="{ABB7A118-72AC-4CE2-8E17-E1DE62611655}">
      <dgm:prSet custT="1"/>
      <dgm:spPr/>
      <dgm:t>
        <a:bodyPr/>
        <a:lstStyle/>
        <a:p>
          <a:r>
            <a:rPr lang="pl-PL" sz="1800"/>
            <a:t>System poruszania się po ścieżce</a:t>
          </a:r>
        </a:p>
      </dgm:t>
    </dgm:pt>
    <dgm:pt modelId="{FA30FA6E-9726-4187-B08E-71F9E517A01A}" type="parTrans" cxnId="{8D1E2F97-3DB8-4A9E-BAD8-7F12BF220879}">
      <dgm:prSet/>
      <dgm:spPr/>
      <dgm:t>
        <a:bodyPr/>
        <a:lstStyle/>
        <a:p>
          <a:endParaRPr lang="pl-PL"/>
        </a:p>
      </dgm:t>
    </dgm:pt>
    <dgm:pt modelId="{FA250D2B-F07E-4AEC-96D5-2CFF591D071D}" type="sibTrans" cxnId="{8D1E2F97-3DB8-4A9E-BAD8-7F12BF220879}">
      <dgm:prSet/>
      <dgm:spPr/>
      <dgm:t>
        <a:bodyPr/>
        <a:lstStyle/>
        <a:p>
          <a:endParaRPr lang="pl-PL"/>
        </a:p>
      </dgm:t>
    </dgm:pt>
    <dgm:pt modelId="{90D140EA-F71A-4384-83AC-23A96582AD94}">
      <dgm:prSet custT="1"/>
      <dgm:spPr/>
      <dgm:t>
        <a:bodyPr/>
        <a:lstStyle/>
        <a:p>
          <a:r>
            <a:rPr lang="pl-PL" sz="1800"/>
            <a:t>Pierwsza wieża</a:t>
          </a:r>
        </a:p>
      </dgm:t>
    </dgm:pt>
    <dgm:pt modelId="{547CC369-60DF-4286-8A3C-A50FA18BE313}" type="parTrans" cxnId="{4BF65251-8423-4869-B5CD-282300FF31FB}">
      <dgm:prSet/>
      <dgm:spPr/>
      <dgm:t>
        <a:bodyPr/>
        <a:lstStyle/>
        <a:p>
          <a:endParaRPr lang="pl-PL"/>
        </a:p>
      </dgm:t>
    </dgm:pt>
    <dgm:pt modelId="{A95429A4-94DE-45D6-B614-39C88FCF8510}" type="sibTrans" cxnId="{4BF65251-8423-4869-B5CD-282300FF31FB}">
      <dgm:prSet/>
      <dgm:spPr/>
      <dgm:t>
        <a:bodyPr/>
        <a:lstStyle/>
        <a:p>
          <a:endParaRPr lang="pl-PL"/>
        </a:p>
      </dgm:t>
    </dgm:pt>
    <dgm:pt modelId="{E11C0B2C-FB24-4B17-A513-06B46AD04C79}">
      <dgm:prSet custT="1"/>
      <dgm:spPr/>
      <dgm:t>
        <a:bodyPr/>
        <a:lstStyle/>
        <a:p>
          <a:r>
            <a:rPr lang="pl-PL" sz="1800"/>
            <a:t>Pierwszy wróg</a:t>
          </a:r>
        </a:p>
      </dgm:t>
    </dgm:pt>
    <dgm:pt modelId="{D46EEA38-AB28-4070-A2FF-1E3469F75030}" type="parTrans" cxnId="{F882F064-8279-4DAA-8484-65D80C99EE82}">
      <dgm:prSet/>
      <dgm:spPr/>
      <dgm:t>
        <a:bodyPr/>
        <a:lstStyle/>
        <a:p>
          <a:endParaRPr lang="pl-PL"/>
        </a:p>
      </dgm:t>
    </dgm:pt>
    <dgm:pt modelId="{F83255BD-BBA2-466E-9F2C-A08A4362BA70}" type="sibTrans" cxnId="{F882F064-8279-4DAA-8484-65D80C99EE82}">
      <dgm:prSet/>
      <dgm:spPr/>
      <dgm:t>
        <a:bodyPr/>
        <a:lstStyle/>
        <a:p>
          <a:endParaRPr lang="pl-PL"/>
        </a:p>
      </dgm:t>
    </dgm:pt>
    <dgm:pt modelId="{43A40088-6B26-4B87-97B0-4498FCAF4FE0}" type="pres">
      <dgm:prSet presAssocID="{BD2746F0-F640-46EF-8751-CC6983DDED95}" presName="Name0" presStyleCnt="0">
        <dgm:presLayoutVars>
          <dgm:dir/>
          <dgm:animLvl val="lvl"/>
          <dgm:resizeHandles val="exact"/>
        </dgm:presLayoutVars>
      </dgm:prSet>
      <dgm:spPr/>
    </dgm:pt>
    <dgm:pt modelId="{CED6E9B5-FDDB-4078-AD90-C1BB38EE3ABA}" type="pres">
      <dgm:prSet presAssocID="{5098EF4E-51A3-4B1B-9855-97BB38D7B34E}" presName="composite" presStyleCnt="0"/>
      <dgm:spPr/>
    </dgm:pt>
    <dgm:pt modelId="{5504FF44-977D-4B9B-BF17-FF80D3D20386}" type="pres">
      <dgm:prSet presAssocID="{5098EF4E-51A3-4B1B-9855-97BB38D7B34E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E795589-DD11-4CDF-A50E-48C32D7C61B6}" type="pres">
      <dgm:prSet presAssocID="{5098EF4E-51A3-4B1B-9855-97BB38D7B34E}" presName="desTx" presStyleLbl="revTx" presStyleIdx="0" presStyleCnt="5">
        <dgm:presLayoutVars>
          <dgm:bulletEnabled val="1"/>
        </dgm:presLayoutVars>
      </dgm:prSet>
      <dgm:spPr/>
    </dgm:pt>
    <dgm:pt modelId="{3B70EBB2-28E1-40A6-BFF5-148CE97ECE77}" type="pres">
      <dgm:prSet presAssocID="{CB488143-A64C-4842-9234-463B963C81A1}" presName="space" presStyleCnt="0"/>
      <dgm:spPr/>
    </dgm:pt>
    <dgm:pt modelId="{0A09EC87-B1C1-4CD7-8F7E-D6D6E1472B76}" type="pres">
      <dgm:prSet presAssocID="{D8C6474A-4E3E-4CB5-9A99-3ACC7A8EEE93}" presName="composite" presStyleCnt="0"/>
      <dgm:spPr/>
    </dgm:pt>
    <dgm:pt modelId="{CA5C5AE6-FBA0-44B7-A4B0-FA99D3B7030B}" type="pres">
      <dgm:prSet presAssocID="{D8C6474A-4E3E-4CB5-9A99-3ACC7A8EEE9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D68036A1-A25E-441F-AB71-E40A560A2C6D}" type="pres">
      <dgm:prSet presAssocID="{D8C6474A-4E3E-4CB5-9A99-3ACC7A8EEE93}" presName="desTx" presStyleLbl="revTx" presStyleIdx="1" presStyleCnt="5">
        <dgm:presLayoutVars>
          <dgm:bulletEnabled val="1"/>
        </dgm:presLayoutVars>
      </dgm:prSet>
      <dgm:spPr/>
    </dgm:pt>
    <dgm:pt modelId="{79896FD3-1609-44D1-9E03-950C0518FC74}" type="pres">
      <dgm:prSet presAssocID="{FA7C2F56-9B4F-4DB2-8BE3-056B236FCABC}" presName="space" presStyleCnt="0"/>
      <dgm:spPr/>
    </dgm:pt>
    <dgm:pt modelId="{5801A85F-986B-48FC-B3AD-28397E6E6C79}" type="pres">
      <dgm:prSet presAssocID="{2C502CEE-8273-47C2-8E4D-3CFF53719183}" presName="composite" presStyleCnt="0"/>
      <dgm:spPr/>
    </dgm:pt>
    <dgm:pt modelId="{A7580643-8839-45A6-8931-838A8A138905}" type="pres">
      <dgm:prSet presAssocID="{2C502CEE-8273-47C2-8E4D-3CFF53719183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6C8C91E-CCF0-4CCD-8473-C5E4E6D7C254}" type="pres">
      <dgm:prSet presAssocID="{2C502CEE-8273-47C2-8E4D-3CFF53719183}" presName="desTx" presStyleLbl="revTx" presStyleIdx="2" presStyleCnt="5">
        <dgm:presLayoutVars>
          <dgm:bulletEnabled val="1"/>
        </dgm:presLayoutVars>
      </dgm:prSet>
      <dgm:spPr/>
    </dgm:pt>
    <dgm:pt modelId="{22BD0297-F2F5-43BD-8AE5-73E10E5D089A}" type="pres">
      <dgm:prSet presAssocID="{8869BB63-9A02-4A8C-95A7-45E7A2159AA2}" presName="space" presStyleCnt="0"/>
      <dgm:spPr/>
    </dgm:pt>
    <dgm:pt modelId="{7CDF62C0-D45C-4543-8317-C0B225A4BA5F}" type="pres">
      <dgm:prSet presAssocID="{B4653440-4BF2-42E8-8AAE-8FA1A2D74998}" presName="composite" presStyleCnt="0"/>
      <dgm:spPr/>
    </dgm:pt>
    <dgm:pt modelId="{CC9CE77B-F210-43C5-90B3-D412EAB5CE3A}" type="pres">
      <dgm:prSet presAssocID="{B4653440-4BF2-42E8-8AAE-8FA1A2D74998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D820FBF-018E-4BC6-9851-AA99FCC14B8A}" type="pres">
      <dgm:prSet presAssocID="{B4653440-4BF2-42E8-8AAE-8FA1A2D74998}" presName="desTx" presStyleLbl="revTx" presStyleIdx="3" presStyleCnt="5">
        <dgm:presLayoutVars>
          <dgm:bulletEnabled val="1"/>
        </dgm:presLayoutVars>
      </dgm:prSet>
      <dgm:spPr/>
    </dgm:pt>
    <dgm:pt modelId="{1B1F7B36-F6A8-4F45-BBA0-580E1FF9AFA9}" type="pres">
      <dgm:prSet presAssocID="{5177A9B6-FBED-4A65-9D17-9C8ABD75AC25}" presName="space" presStyleCnt="0"/>
      <dgm:spPr/>
    </dgm:pt>
    <dgm:pt modelId="{61DAD7BB-D7A1-4FEA-B45E-008E40DA37C4}" type="pres">
      <dgm:prSet presAssocID="{014FC8F7-68A8-4BA9-8E27-710DA987769B}" presName="composite" presStyleCnt="0"/>
      <dgm:spPr/>
    </dgm:pt>
    <dgm:pt modelId="{B5C278C9-6BD5-4CC9-AAEA-BC97B9B65CB5}" type="pres">
      <dgm:prSet presAssocID="{014FC8F7-68A8-4BA9-8E27-710DA987769B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4D95EA30-5977-4536-9EA7-5DF140EAA426}" type="pres">
      <dgm:prSet presAssocID="{014FC8F7-68A8-4BA9-8E27-710DA987769B}" presName="desTx" presStyleLbl="revTx" presStyleIdx="4" presStyleCnt="5">
        <dgm:presLayoutVars>
          <dgm:bulletEnabled val="1"/>
        </dgm:presLayoutVars>
      </dgm:prSet>
      <dgm:spPr/>
    </dgm:pt>
  </dgm:ptLst>
  <dgm:cxnLst>
    <dgm:cxn modelId="{1E9E6903-83F5-47A9-B2A2-8AA57280049B}" type="presOf" srcId="{6837BF49-C22B-4F66-AD54-BD1471572CF7}" destId="{B6C8C91E-CCF0-4CCD-8473-C5E4E6D7C254}" srcOrd="0" destOrd="0" presId="urn:microsoft.com/office/officeart/2005/8/layout/chevron1"/>
    <dgm:cxn modelId="{4779CB15-1D92-458C-AC85-9DC8C7BB0643}" srcId="{D8C6474A-4E3E-4CB5-9A99-3ACC7A8EEE93}" destId="{EFBC60D0-202E-4C3F-A4AC-0388FABDECF4}" srcOrd="1" destOrd="0" parTransId="{2E047D80-0274-4796-88C8-5A313004F68D}" sibTransId="{DC5DBB51-0572-465B-AAF9-55CA0F3965F2}"/>
    <dgm:cxn modelId="{6D6D291B-0A80-435E-BFAC-AB2CFC8E4CD2}" srcId="{BD2746F0-F640-46EF-8751-CC6983DDED95}" destId="{5098EF4E-51A3-4B1B-9855-97BB38D7B34E}" srcOrd="0" destOrd="0" parTransId="{C6D35B22-D19C-432C-A62C-3CB98F2EE141}" sibTransId="{CB488143-A64C-4842-9234-463B963C81A1}"/>
    <dgm:cxn modelId="{F0BE971C-B976-49BF-B531-56E8211BF7E1}" srcId="{BD2746F0-F640-46EF-8751-CC6983DDED95}" destId="{B4653440-4BF2-42E8-8AAE-8FA1A2D74998}" srcOrd="3" destOrd="0" parTransId="{F35009CD-A60C-4D00-A637-3F1A272C5AF1}" sibTransId="{5177A9B6-FBED-4A65-9D17-9C8ABD75AC25}"/>
    <dgm:cxn modelId="{0E96E01D-1C88-45F0-BB96-C92DEF23B706}" srcId="{BD2746F0-F640-46EF-8751-CC6983DDED95}" destId="{D8C6474A-4E3E-4CB5-9A99-3ACC7A8EEE93}" srcOrd="1" destOrd="0" parTransId="{A2D5D9F8-0B87-4F3A-8CAD-4D62A1DA8776}" sibTransId="{FA7C2F56-9B4F-4DB2-8BE3-056B236FCABC}"/>
    <dgm:cxn modelId="{5960441E-20A2-4233-B1F5-556D9261988E}" type="presOf" srcId="{E6629AB2-77A4-4B74-8742-574A6EBDCFF4}" destId="{D68036A1-A25E-441F-AB71-E40A560A2C6D}" srcOrd="0" destOrd="0" presId="urn:microsoft.com/office/officeart/2005/8/layout/chevron1"/>
    <dgm:cxn modelId="{A2C2A83C-F5D5-47EE-9D00-7CCD4346512A}" srcId="{D8C6474A-4E3E-4CB5-9A99-3ACC7A8EEE93}" destId="{90D4C8EF-6075-43D2-8CBD-18293292BD07}" srcOrd="2" destOrd="0" parTransId="{A3296FDD-0710-4B39-A941-51B1D6C71B36}" sibTransId="{2FDBB39A-6633-4269-98C2-A835BA26E508}"/>
    <dgm:cxn modelId="{F882F064-8279-4DAA-8484-65D80C99EE82}" srcId="{B4653440-4BF2-42E8-8AAE-8FA1A2D74998}" destId="{E11C0B2C-FB24-4B17-A513-06B46AD04C79}" srcOrd="1" destOrd="0" parTransId="{D46EEA38-AB28-4070-A2FF-1E3469F75030}" sibTransId="{F83255BD-BBA2-466E-9F2C-A08A4362BA70}"/>
    <dgm:cxn modelId="{EA75BA6A-B2FD-4B77-B722-07AA9A804E8A}" srcId="{014FC8F7-68A8-4BA9-8E27-710DA987769B}" destId="{4987347E-666C-45A3-B1EF-FA398D249338}" srcOrd="0" destOrd="0" parTransId="{ABDC1FDE-D278-4CB4-8032-59AD7DEAF726}" sibTransId="{0E145262-822B-4290-930B-FA6F298EF7E5}"/>
    <dgm:cxn modelId="{7531436B-285C-41E7-9AEB-1D76C959737E}" type="presOf" srcId="{E11C0B2C-FB24-4B17-A513-06B46AD04C79}" destId="{8D820FBF-018E-4BC6-9851-AA99FCC14B8A}" srcOrd="0" destOrd="1" presId="urn:microsoft.com/office/officeart/2005/8/layout/chevron1"/>
    <dgm:cxn modelId="{ED470E4E-A719-4CAE-ABC9-4E02C8D39EC4}" type="presOf" srcId="{ABB7A118-72AC-4CE2-8E17-E1DE62611655}" destId="{4D95EA30-5977-4536-9EA7-5DF140EAA426}" srcOrd="0" destOrd="1" presId="urn:microsoft.com/office/officeart/2005/8/layout/chevron1"/>
    <dgm:cxn modelId="{ACD8674F-6B95-49AB-9303-B9A16509E4A9}" type="presOf" srcId="{5098EF4E-51A3-4B1B-9855-97BB38D7B34E}" destId="{5504FF44-977D-4B9B-BF17-FF80D3D20386}" srcOrd="0" destOrd="0" presId="urn:microsoft.com/office/officeart/2005/8/layout/chevron1"/>
    <dgm:cxn modelId="{4BF65251-8423-4869-B5CD-282300FF31FB}" srcId="{2C502CEE-8273-47C2-8E4D-3CFF53719183}" destId="{90D140EA-F71A-4384-83AC-23A96582AD94}" srcOrd="1" destOrd="0" parTransId="{547CC369-60DF-4286-8A3C-A50FA18BE313}" sibTransId="{A95429A4-94DE-45D6-B614-39C88FCF8510}"/>
    <dgm:cxn modelId="{8761D273-2D24-4377-814C-779B2E2F8A91}" type="presOf" srcId="{3010EA0C-FCF1-4DE8-8882-82B6975FA5D0}" destId="{B6C8C91E-CCF0-4CCD-8473-C5E4E6D7C254}" srcOrd="0" destOrd="2" presId="urn:microsoft.com/office/officeart/2005/8/layout/chevron1"/>
    <dgm:cxn modelId="{E9F63F74-5125-4A45-BECA-BF8AE9BE363C}" srcId="{D8C6474A-4E3E-4CB5-9A99-3ACC7A8EEE93}" destId="{E6629AB2-77A4-4B74-8742-574A6EBDCFF4}" srcOrd="0" destOrd="0" parTransId="{28515C3F-1A8D-49D9-852C-8531D91B861A}" sibTransId="{D897E164-16F4-44FF-957E-FDF0B856219B}"/>
    <dgm:cxn modelId="{1C155274-0525-47EA-834F-9B21FB0C02FF}" srcId="{2C502CEE-8273-47C2-8E4D-3CFF53719183}" destId="{6837BF49-C22B-4F66-AD54-BD1471572CF7}" srcOrd="0" destOrd="0" parTransId="{412753E5-F637-4610-B537-3144677C0D0C}" sibTransId="{03788870-2A06-4E2D-8283-7FB9396B13C3}"/>
    <dgm:cxn modelId="{4475F974-1451-44B8-B0E5-B045661389BA}" type="presOf" srcId="{90D140EA-F71A-4384-83AC-23A96582AD94}" destId="{B6C8C91E-CCF0-4CCD-8473-C5E4E6D7C254}" srcOrd="0" destOrd="1" presId="urn:microsoft.com/office/officeart/2005/8/layout/chevron1"/>
    <dgm:cxn modelId="{FE0E017B-8918-4030-92ED-DB7B6C335098}" type="presOf" srcId="{B4653440-4BF2-42E8-8AAE-8FA1A2D74998}" destId="{CC9CE77B-F210-43C5-90B3-D412EAB5CE3A}" srcOrd="0" destOrd="0" presId="urn:microsoft.com/office/officeart/2005/8/layout/chevron1"/>
    <dgm:cxn modelId="{8D1E2F97-3DB8-4A9E-BAD8-7F12BF220879}" srcId="{014FC8F7-68A8-4BA9-8E27-710DA987769B}" destId="{ABB7A118-72AC-4CE2-8E17-E1DE62611655}" srcOrd="1" destOrd="0" parTransId="{FA30FA6E-9726-4187-B08E-71F9E517A01A}" sibTransId="{FA250D2B-F07E-4AEC-96D5-2CFF591D071D}"/>
    <dgm:cxn modelId="{4138EC9B-BF54-4060-B141-23F638B0F9BA}" srcId="{BD2746F0-F640-46EF-8751-CC6983DDED95}" destId="{2C502CEE-8273-47C2-8E4D-3CFF53719183}" srcOrd="2" destOrd="0" parTransId="{6BF9DB3F-6604-4D58-A0D9-FDD4B463BCA0}" sibTransId="{8869BB63-9A02-4A8C-95A7-45E7A2159AA2}"/>
    <dgm:cxn modelId="{25F73AA1-4257-4148-95AA-1AD8C4248056}" srcId="{5098EF4E-51A3-4B1B-9855-97BB38D7B34E}" destId="{DFBD06E4-B3A8-4F9D-AE08-F194C5AF32F4}" srcOrd="0" destOrd="0" parTransId="{0D10C30F-33A1-446B-A54C-3E5D63BE3FE2}" sibTransId="{36A4A73F-C200-4077-BBD8-AA04E11721C9}"/>
    <dgm:cxn modelId="{EBF505A5-48A2-424D-ADE2-8CB85E06D08F}" type="presOf" srcId="{D8C6474A-4E3E-4CB5-9A99-3ACC7A8EEE93}" destId="{CA5C5AE6-FBA0-44B7-A4B0-FA99D3B7030B}" srcOrd="0" destOrd="0" presId="urn:microsoft.com/office/officeart/2005/8/layout/chevron1"/>
    <dgm:cxn modelId="{BA037CAA-01DE-40D8-BCD6-7A4965A9FE92}" srcId="{BD2746F0-F640-46EF-8751-CC6983DDED95}" destId="{014FC8F7-68A8-4BA9-8E27-710DA987769B}" srcOrd="4" destOrd="0" parTransId="{AF939AC5-88F6-4643-AB9B-8C72A684A4EF}" sibTransId="{6CD01259-72BA-434D-AB04-40D2FC65DCC6}"/>
    <dgm:cxn modelId="{9A2024B9-2EFE-46D1-A280-D3D23AAA644B}" type="presOf" srcId="{DFBD06E4-B3A8-4F9D-AE08-F194C5AF32F4}" destId="{3E795589-DD11-4CDF-A50E-48C32D7C61B6}" srcOrd="0" destOrd="0" presId="urn:microsoft.com/office/officeart/2005/8/layout/chevron1"/>
    <dgm:cxn modelId="{F7F8A5BF-5F8B-473C-9388-ABA75D9CD444}" srcId="{2C502CEE-8273-47C2-8E4D-3CFF53719183}" destId="{3010EA0C-FCF1-4DE8-8882-82B6975FA5D0}" srcOrd="2" destOrd="0" parTransId="{C96F80B8-091C-4D1D-9385-CD1F6A4235C4}" sibTransId="{128BD842-1556-4A0B-B192-771163C37A38}"/>
    <dgm:cxn modelId="{147D7BC7-D431-4727-809E-068EAB6BCE25}" srcId="{B4653440-4BF2-42E8-8AAE-8FA1A2D74998}" destId="{796BB810-824C-4863-ADB1-8313C088B88C}" srcOrd="0" destOrd="0" parTransId="{0DBD7E7D-5A2A-47C5-8540-1E0D4B3CB4D6}" sibTransId="{9292E9B6-8942-4006-B104-44191A19A227}"/>
    <dgm:cxn modelId="{927D86C7-001F-4B77-BCAF-EDB001936450}" type="presOf" srcId="{4987347E-666C-45A3-B1EF-FA398D249338}" destId="{4D95EA30-5977-4536-9EA7-5DF140EAA426}" srcOrd="0" destOrd="0" presId="urn:microsoft.com/office/officeart/2005/8/layout/chevron1"/>
    <dgm:cxn modelId="{0A2878D2-F9C8-4EE4-9E7F-DEDA04FC566C}" type="presOf" srcId="{014FC8F7-68A8-4BA9-8E27-710DA987769B}" destId="{B5C278C9-6BD5-4CC9-AAEA-BC97B9B65CB5}" srcOrd="0" destOrd="0" presId="urn:microsoft.com/office/officeart/2005/8/layout/chevron1"/>
    <dgm:cxn modelId="{3C8896E6-B36E-4DAC-AA44-72F5F2E73BF6}" type="presOf" srcId="{90D4C8EF-6075-43D2-8CBD-18293292BD07}" destId="{D68036A1-A25E-441F-AB71-E40A560A2C6D}" srcOrd="0" destOrd="2" presId="urn:microsoft.com/office/officeart/2005/8/layout/chevron1"/>
    <dgm:cxn modelId="{4BEEAEE6-DD34-4582-B520-78950F3107F7}" type="presOf" srcId="{796BB810-824C-4863-ADB1-8313C088B88C}" destId="{8D820FBF-018E-4BC6-9851-AA99FCC14B8A}" srcOrd="0" destOrd="0" presId="urn:microsoft.com/office/officeart/2005/8/layout/chevron1"/>
    <dgm:cxn modelId="{014B66E7-CF11-42A2-A66F-C95CB9DBE6A6}" type="presOf" srcId="{2C502CEE-8273-47C2-8E4D-3CFF53719183}" destId="{A7580643-8839-45A6-8931-838A8A138905}" srcOrd="0" destOrd="0" presId="urn:microsoft.com/office/officeart/2005/8/layout/chevron1"/>
    <dgm:cxn modelId="{4B74DBED-0992-4834-81F1-665E882926CC}" type="presOf" srcId="{EFBC60D0-202E-4C3F-A4AC-0388FABDECF4}" destId="{D68036A1-A25E-441F-AB71-E40A560A2C6D}" srcOrd="0" destOrd="1" presId="urn:microsoft.com/office/officeart/2005/8/layout/chevron1"/>
    <dgm:cxn modelId="{0AB7AFFD-7D78-4530-9B0F-7E4A491CC61B}" type="presOf" srcId="{BD2746F0-F640-46EF-8751-CC6983DDED95}" destId="{43A40088-6B26-4B87-97B0-4498FCAF4FE0}" srcOrd="0" destOrd="0" presId="urn:microsoft.com/office/officeart/2005/8/layout/chevron1"/>
    <dgm:cxn modelId="{455A990B-760F-4754-840A-77B81BC24A3C}" type="presParOf" srcId="{43A40088-6B26-4B87-97B0-4498FCAF4FE0}" destId="{CED6E9B5-FDDB-4078-AD90-C1BB38EE3ABA}" srcOrd="0" destOrd="0" presId="urn:microsoft.com/office/officeart/2005/8/layout/chevron1"/>
    <dgm:cxn modelId="{AAF4B9EC-5A18-45FA-B1FC-3F056D2F631A}" type="presParOf" srcId="{CED6E9B5-FDDB-4078-AD90-C1BB38EE3ABA}" destId="{5504FF44-977D-4B9B-BF17-FF80D3D20386}" srcOrd="0" destOrd="0" presId="urn:microsoft.com/office/officeart/2005/8/layout/chevron1"/>
    <dgm:cxn modelId="{5ACF1C50-5380-4C83-B96E-EB6F66518EEE}" type="presParOf" srcId="{CED6E9B5-FDDB-4078-AD90-C1BB38EE3ABA}" destId="{3E795589-DD11-4CDF-A50E-48C32D7C61B6}" srcOrd="1" destOrd="0" presId="urn:microsoft.com/office/officeart/2005/8/layout/chevron1"/>
    <dgm:cxn modelId="{3B236325-4C9E-49FA-91D9-8EB55637C0A4}" type="presParOf" srcId="{43A40088-6B26-4B87-97B0-4498FCAF4FE0}" destId="{3B70EBB2-28E1-40A6-BFF5-148CE97ECE77}" srcOrd="1" destOrd="0" presId="urn:microsoft.com/office/officeart/2005/8/layout/chevron1"/>
    <dgm:cxn modelId="{5D999ABA-71BA-491E-A909-E2604043AEFB}" type="presParOf" srcId="{43A40088-6B26-4B87-97B0-4498FCAF4FE0}" destId="{0A09EC87-B1C1-4CD7-8F7E-D6D6E1472B76}" srcOrd="2" destOrd="0" presId="urn:microsoft.com/office/officeart/2005/8/layout/chevron1"/>
    <dgm:cxn modelId="{BFF6DF7F-8050-4C06-8C74-F641055359DA}" type="presParOf" srcId="{0A09EC87-B1C1-4CD7-8F7E-D6D6E1472B76}" destId="{CA5C5AE6-FBA0-44B7-A4B0-FA99D3B7030B}" srcOrd="0" destOrd="0" presId="urn:microsoft.com/office/officeart/2005/8/layout/chevron1"/>
    <dgm:cxn modelId="{ABE05FE5-A169-4D5F-94FE-BEFE54430428}" type="presParOf" srcId="{0A09EC87-B1C1-4CD7-8F7E-D6D6E1472B76}" destId="{D68036A1-A25E-441F-AB71-E40A560A2C6D}" srcOrd="1" destOrd="0" presId="urn:microsoft.com/office/officeart/2005/8/layout/chevron1"/>
    <dgm:cxn modelId="{3B867577-1399-4C51-8E39-A1EE48DAF579}" type="presParOf" srcId="{43A40088-6B26-4B87-97B0-4498FCAF4FE0}" destId="{79896FD3-1609-44D1-9E03-950C0518FC74}" srcOrd="3" destOrd="0" presId="urn:microsoft.com/office/officeart/2005/8/layout/chevron1"/>
    <dgm:cxn modelId="{8AE741AC-FB1D-4E19-8AD0-7D863431C4E1}" type="presParOf" srcId="{43A40088-6B26-4B87-97B0-4498FCAF4FE0}" destId="{5801A85F-986B-48FC-B3AD-28397E6E6C79}" srcOrd="4" destOrd="0" presId="urn:microsoft.com/office/officeart/2005/8/layout/chevron1"/>
    <dgm:cxn modelId="{C512256C-3266-4663-863C-2C35318C7C3C}" type="presParOf" srcId="{5801A85F-986B-48FC-B3AD-28397E6E6C79}" destId="{A7580643-8839-45A6-8931-838A8A138905}" srcOrd="0" destOrd="0" presId="urn:microsoft.com/office/officeart/2005/8/layout/chevron1"/>
    <dgm:cxn modelId="{4C254AC2-AC06-411A-ABDE-3B67BE540DAC}" type="presParOf" srcId="{5801A85F-986B-48FC-B3AD-28397E6E6C79}" destId="{B6C8C91E-CCF0-4CCD-8473-C5E4E6D7C254}" srcOrd="1" destOrd="0" presId="urn:microsoft.com/office/officeart/2005/8/layout/chevron1"/>
    <dgm:cxn modelId="{12181EE5-514E-4847-BEC7-93FE8592ACE9}" type="presParOf" srcId="{43A40088-6B26-4B87-97B0-4498FCAF4FE0}" destId="{22BD0297-F2F5-43BD-8AE5-73E10E5D089A}" srcOrd="5" destOrd="0" presId="urn:microsoft.com/office/officeart/2005/8/layout/chevron1"/>
    <dgm:cxn modelId="{4252346B-3432-482E-B7AA-7013AC8F5BED}" type="presParOf" srcId="{43A40088-6B26-4B87-97B0-4498FCAF4FE0}" destId="{7CDF62C0-D45C-4543-8317-C0B225A4BA5F}" srcOrd="6" destOrd="0" presId="urn:microsoft.com/office/officeart/2005/8/layout/chevron1"/>
    <dgm:cxn modelId="{A67EB0C0-D46E-4513-9FD9-96AE02C27951}" type="presParOf" srcId="{7CDF62C0-D45C-4543-8317-C0B225A4BA5F}" destId="{CC9CE77B-F210-43C5-90B3-D412EAB5CE3A}" srcOrd="0" destOrd="0" presId="urn:microsoft.com/office/officeart/2005/8/layout/chevron1"/>
    <dgm:cxn modelId="{8266CBF3-767C-426A-A687-73B3557927A1}" type="presParOf" srcId="{7CDF62C0-D45C-4543-8317-C0B225A4BA5F}" destId="{8D820FBF-018E-4BC6-9851-AA99FCC14B8A}" srcOrd="1" destOrd="0" presId="urn:microsoft.com/office/officeart/2005/8/layout/chevron1"/>
    <dgm:cxn modelId="{EF6207F6-0E4B-4271-812B-26F9E8AEAF77}" type="presParOf" srcId="{43A40088-6B26-4B87-97B0-4498FCAF4FE0}" destId="{1B1F7B36-F6A8-4F45-BBA0-580E1FF9AFA9}" srcOrd="7" destOrd="0" presId="urn:microsoft.com/office/officeart/2005/8/layout/chevron1"/>
    <dgm:cxn modelId="{A11EDBFD-4D2A-499F-97B3-168847A0B211}" type="presParOf" srcId="{43A40088-6B26-4B87-97B0-4498FCAF4FE0}" destId="{61DAD7BB-D7A1-4FEA-B45E-008E40DA37C4}" srcOrd="8" destOrd="0" presId="urn:microsoft.com/office/officeart/2005/8/layout/chevron1"/>
    <dgm:cxn modelId="{845AEE9E-8580-408A-9706-52C805012C51}" type="presParOf" srcId="{61DAD7BB-D7A1-4FEA-B45E-008E40DA37C4}" destId="{B5C278C9-6BD5-4CC9-AAEA-BC97B9B65CB5}" srcOrd="0" destOrd="0" presId="urn:microsoft.com/office/officeart/2005/8/layout/chevron1"/>
    <dgm:cxn modelId="{53F0E7DF-6D8E-4BBE-9776-735FF9B80089}" type="presParOf" srcId="{61DAD7BB-D7A1-4FEA-B45E-008E40DA37C4}" destId="{4D95EA30-5977-4536-9EA7-5DF140EAA426}" srcOrd="1" destOrd="0" presId="urn:microsoft.com/office/officeart/2005/8/layout/chevron1"/>
  </dgm:cxnLst>
  <dgm:bg>
    <a:effectLst>
      <a:glow>
        <a:schemeClr val="accent1"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ABBE60-A022-4C59-AC3E-4344E40846B5}" type="doc">
      <dgm:prSet loTypeId="urn:microsoft.com/office/officeart/2005/8/layout/chevron1" loCatId="process" qsTypeId="urn:microsoft.com/office/officeart/2005/8/quickstyle/simple4" qsCatId="simple" csTypeId="urn:microsoft.com/office/officeart/2005/8/colors/accent1_5" csCatId="accent1" phldr="1"/>
      <dgm:spPr/>
    </dgm:pt>
    <dgm:pt modelId="{F6F95DFC-7016-49DD-AE60-CB462964190F}">
      <dgm:prSet custT="1"/>
      <dgm:spPr/>
      <dgm:t>
        <a:bodyPr/>
        <a:lstStyle/>
        <a:p>
          <a:r>
            <a:rPr lang="pl-PL" sz="1800"/>
            <a:t>21.04.2023</a:t>
          </a:r>
        </a:p>
      </dgm:t>
    </dgm:pt>
    <dgm:pt modelId="{8D8DFD8A-983B-4AC6-9C41-CF1DF8802E1C}" type="parTrans" cxnId="{4D241F05-9821-4A11-99A2-46C3006AF8E8}">
      <dgm:prSet/>
      <dgm:spPr/>
      <dgm:t>
        <a:bodyPr/>
        <a:lstStyle/>
        <a:p>
          <a:endParaRPr lang="pl-PL" sz="1800"/>
        </a:p>
      </dgm:t>
    </dgm:pt>
    <dgm:pt modelId="{C18D4700-7596-4054-B50B-00BDE170A2D5}" type="sibTrans" cxnId="{4D241F05-9821-4A11-99A2-46C3006AF8E8}">
      <dgm:prSet/>
      <dgm:spPr/>
      <dgm:t>
        <a:bodyPr/>
        <a:lstStyle/>
        <a:p>
          <a:endParaRPr lang="pl-PL" sz="1800"/>
        </a:p>
      </dgm:t>
    </dgm:pt>
    <dgm:pt modelId="{DA45F28C-730E-4A48-ACD5-0B8B23157877}">
      <dgm:prSet custT="1"/>
      <dgm:spPr/>
      <dgm:t>
        <a:bodyPr/>
        <a:lstStyle/>
        <a:p>
          <a:r>
            <a:rPr lang="pl-PL" sz="1800">
              <a:latin typeface="Calisto MT" panose="02040603050505030304"/>
            </a:rPr>
            <a:t>5.05.2023!</a:t>
          </a:r>
          <a:endParaRPr lang="pl-PL" sz="1800"/>
        </a:p>
      </dgm:t>
    </dgm:pt>
    <dgm:pt modelId="{356EBC8E-0E46-487F-BE7D-18DBB6EA2A15}" type="parTrans" cxnId="{7C52916C-CBC9-4D65-BFCD-8346052B4DE0}">
      <dgm:prSet/>
      <dgm:spPr/>
      <dgm:t>
        <a:bodyPr/>
        <a:lstStyle/>
        <a:p>
          <a:endParaRPr lang="pl-PL" sz="1800"/>
        </a:p>
      </dgm:t>
    </dgm:pt>
    <dgm:pt modelId="{6E2F5EB8-4FDA-462C-8669-4F809B7070B9}" type="sibTrans" cxnId="{7C52916C-CBC9-4D65-BFCD-8346052B4DE0}">
      <dgm:prSet/>
      <dgm:spPr/>
      <dgm:t>
        <a:bodyPr/>
        <a:lstStyle/>
        <a:p>
          <a:endParaRPr lang="pl-PL" sz="1800"/>
        </a:p>
      </dgm:t>
    </dgm:pt>
    <dgm:pt modelId="{F659F493-6553-436E-BB2C-AB9D0F491B10}">
      <dgm:prSet custT="1"/>
      <dgm:spPr/>
      <dgm:t>
        <a:bodyPr/>
        <a:lstStyle/>
        <a:p>
          <a:r>
            <a:rPr lang="pl-PL" sz="1800">
              <a:latin typeface="Calisto MT" panose="02040603050505030304"/>
            </a:rPr>
            <a:t>28.04.2023!</a:t>
          </a:r>
          <a:endParaRPr lang="pl-PL" sz="1800"/>
        </a:p>
      </dgm:t>
    </dgm:pt>
    <dgm:pt modelId="{D237B705-BFAF-47B1-BE46-A19BD4B707D1}" type="parTrans" cxnId="{16419D04-892D-4B7E-B8CD-7CB38BE9ECC4}">
      <dgm:prSet/>
      <dgm:spPr/>
      <dgm:t>
        <a:bodyPr/>
        <a:lstStyle/>
        <a:p>
          <a:endParaRPr lang="pl-PL" sz="1800"/>
        </a:p>
      </dgm:t>
    </dgm:pt>
    <dgm:pt modelId="{AACED134-D4B4-4B88-B256-6ABC442DA87F}" type="sibTrans" cxnId="{16419D04-892D-4B7E-B8CD-7CB38BE9ECC4}">
      <dgm:prSet/>
      <dgm:spPr/>
      <dgm:t>
        <a:bodyPr/>
        <a:lstStyle/>
        <a:p>
          <a:endParaRPr lang="pl-PL" sz="1800"/>
        </a:p>
      </dgm:t>
    </dgm:pt>
    <dgm:pt modelId="{E820758A-AEC9-4F21-9ACB-F2974968782F}">
      <dgm:prSet custT="1"/>
      <dgm:spPr/>
      <dgm:t>
        <a:bodyPr/>
        <a:lstStyle/>
        <a:p>
          <a:r>
            <a:rPr lang="pl-PL" sz="1800"/>
            <a:t>12.05.2023</a:t>
          </a:r>
        </a:p>
      </dgm:t>
    </dgm:pt>
    <dgm:pt modelId="{D23B0540-9EBD-40AB-87EF-F22B32274A57}" type="parTrans" cxnId="{EE76A725-8C08-40D9-BADF-CBC302A5D6D1}">
      <dgm:prSet/>
      <dgm:spPr/>
      <dgm:t>
        <a:bodyPr/>
        <a:lstStyle/>
        <a:p>
          <a:endParaRPr lang="pl-PL" sz="1800"/>
        </a:p>
      </dgm:t>
    </dgm:pt>
    <dgm:pt modelId="{6204ECC3-1DEE-4391-9040-5E3DE15D4849}" type="sibTrans" cxnId="{EE76A725-8C08-40D9-BADF-CBC302A5D6D1}">
      <dgm:prSet/>
      <dgm:spPr/>
      <dgm:t>
        <a:bodyPr/>
        <a:lstStyle/>
        <a:p>
          <a:endParaRPr lang="pl-PL" sz="1800"/>
        </a:p>
      </dgm:t>
    </dgm:pt>
    <dgm:pt modelId="{568FAB8E-D702-4DE5-BB4D-0F3BBC3E7C62}">
      <dgm:prSet custT="1"/>
      <dgm:spPr/>
      <dgm:t>
        <a:bodyPr/>
        <a:lstStyle/>
        <a:p>
          <a:r>
            <a:rPr lang="pl-PL" sz="1800"/>
            <a:t>26.05.2023</a:t>
          </a:r>
        </a:p>
      </dgm:t>
    </dgm:pt>
    <dgm:pt modelId="{9EB4B64A-5B4D-4425-A367-B55CA7B9428D}" type="parTrans" cxnId="{A7A6205E-8521-4AF5-B630-1DDE991B2A6F}">
      <dgm:prSet/>
      <dgm:spPr/>
      <dgm:t>
        <a:bodyPr/>
        <a:lstStyle/>
        <a:p>
          <a:endParaRPr lang="pl-PL" sz="1800"/>
        </a:p>
      </dgm:t>
    </dgm:pt>
    <dgm:pt modelId="{BD3CC679-E185-42EB-98A1-3572952B34D5}" type="sibTrans" cxnId="{A7A6205E-8521-4AF5-B630-1DDE991B2A6F}">
      <dgm:prSet/>
      <dgm:spPr/>
      <dgm:t>
        <a:bodyPr/>
        <a:lstStyle/>
        <a:p>
          <a:endParaRPr lang="pl-PL" sz="1800"/>
        </a:p>
      </dgm:t>
    </dgm:pt>
    <dgm:pt modelId="{CF63B71B-6F06-4857-AFA4-8D9A3A8F41F7}">
      <dgm:prSet custT="1"/>
      <dgm:spPr/>
      <dgm:t>
        <a:bodyPr/>
        <a:lstStyle/>
        <a:p>
          <a:r>
            <a:rPr lang="pl-PL" sz="1800"/>
            <a:t>Zasięg wieży i detekcja przeciwnika</a:t>
          </a:r>
        </a:p>
      </dgm:t>
    </dgm:pt>
    <dgm:pt modelId="{3DDE450F-26CB-4E33-A71C-0091D3227606}" type="parTrans" cxnId="{BEF37C06-36C9-49AF-8014-5AF78AE956AC}">
      <dgm:prSet/>
      <dgm:spPr/>
      <dgm:t>
        <a:bodyPr/>
        <a:lstStyle/>
        <a:p>
          <a:endParaRPr lang="pl-PL" sz="1800"/>
        </a:p>
      </dgm:t>
    </dgm:pt>
    <dgm:pt modelId="{B562C947-E6EF-4957-AC46-A8BC251F8697}" type="sibTrans" cxnId="{BEF37C06-36C9-49AF-8014-5AF78AE956AC}">
      <dgm:prSet/>
      <dgm:spPr/>
      <dgm:t>
        <a:bodyPr/>
        <a:lstStyle/>
        <a:p>
          <a:endParaRPr lang="pl-PL" sz="1800"/>
        </a:p>
      </dgm:t>
    </dgm:pt>
    <dgm:pt modelId="{626C3ABD-9116-4059-9662-54E934040BFC}">
      <dgm:prSet custT="1"/>
      <dgm:spPr/>
      <dgm:t>
        <a:bodyPr/>
        <a:lstStyle/>
        <a:p>
          <a:r>
            <a:rPr lang="pl-PL" sz="1800"/>
            <a:t>Dokończenie animacji strzału</a:t>
          </a:r>
        </a:p>
      </dgm:t>
    </dgm:pt>
    <dgm:pt modelId="{14DFBACE-D0CD-4C3F-B2DB-F45B8D499878}" type="parTrans" cxnId="{5BB33937-6E9E-43FB-95C8-0350CB4DCF06}">
      <dgm:prSet/>
      <dgm:spPr/>
      <dgm:t>
        <a:bodyPr/>
        <a:lstStyle/>
        <a:p>
          <a:endParaRPr lang="pl-PL" sz="1800"/>
        </a:p>
      </dgm:t>
    </dgm:pt>
    <dgm:pt modelId="{30587053-74B3-4B7F-A474-207C6DA4A9B9}" type="sibTrans" cxnId="{5BB33937-6E9E-43FB-95C8-0350CB4DCF06}">
      <dgm:prSet/>
      <dgm:spPr/>
      <dgm:t>
        <a:bodyPr/>
        <a:lstStyle/>
        <a:p>
          <a:endParaRPr lang="pl-PL" sz="1800"/>
        </a:p>
      </dgm:t>
    </dgm:pt>
    <dgm:pt modelId="{B5BF5146-60FC-47F6-B6B9-7FDAE77DA113}">
      <dgm:prSet custT="1"/>
      <dgm:spPr/>
      <dgm:t>
        <a:bodyPr/>
        <a:lstStyle/>
        <a:p>
          <a:r>
            <a:rPr lang="pl-PL" sz="1800"/>
            <a:t>Pkt życia wroga </a:t>
          </a:r>
          <a:br>
            <a:rPr lang="pl-PL" sz="1800"/>
          </a:br>
          <a:r>
            <a:rPr lang="pl-PL" sz="1800"/>
            <a:t>i bazy, reakcja na otrzymanie </a:t>
          </a:r>
          <a:r>
            <a:rPr lang="pl-PL" sz="1800" err="1"/>
            <a:t>obr</a:t>
          </a:r>
        </a:p>
      </dgm:t>
    </dgm:pt>
    <dgm:pt modelId="{A3F73007-05DE-45A9-97D9-EDF897D6FF52}" type="parTrans" cxnId="{AA87DEF8-9EBA-42BD-BADE-86C9C8EFB832}">
      <dgm:prSet/>
      <dgm:spPr/>
      <dgm:t>
        <a:bodyPr/>
        <a:lstStyle/>
        <a:p>
          <a:endParaRPr lang="pl-PL"/>
        </a:p>
      </dgm:t>
    </dgm:pt>
    <dgm:pt modelId="{2478EE8F-771F-4498-B78A-CEF617053764}" type="sibTrans" cxnId="{AA87DEF8-9EBA-42BD-BADE-86C9C8EFB832}">
      <dgm:prSet/>
      <dgm:spPr/>
      <dgm:t>
        <a:bodyPr/>
        <a:lstStyle/>
        <a:p>
          <a:endParaRPr lang="pl-PL"/>
        </a:p>
      </dgm:t>
    </dgm:pt>
    <dgm:pt modelId="{F00AAECA-A620-4EA6-9620-46C118189A28}">
      <dgm:prSet custT="1"/>
      <dgm:spPr/>
      <dgm:t>
        <a:bodyPr/>
        <a:lstStyle/>
        <a:p>
          <a:r>
            <a:rPr lang="pl-PL" sz="1800"/>
            <a:t>Animacja strzału</a:t>
          </a:r>
        </a:p>
      </dgm:t>
    </dgm:pt>
    <dgm:pt modelId="{47AAEBD6-6A31-4C20-B369-A28EB855864D}" type="parTrans" cxnId="{35628565-4FCF-4730-8B10-5CF5B358FBA2}">
      <dgm:prSet/>
      <dgm:spPr/>
      <dgm:t>
        <a:bodyPr/>
        <a:lstStyle/>
        <a:p>
          <a:endParaRPr lang="pl-PL"/>
        </a:p>
      </dgm:t>
    </dgm:pt>
    <dgm:pt modelId="{FE50F363-44C6-4AEC-BCA9-47C3508CBF50}" type="sibTrans" cxnId="{35628565-4FCF-4730-8B10-5CF5B358FBA2}">
      <dgm:prSet/>
      <dgm:spPr/>
      <dgm:t>
        <a:bodyPr/>
        <a:lstStyle/>
        <a:p>
          <a:endParaRPr lang="pl-PL"/>
        </a:p>
      </dgm:t>
    </dgm:pt>
    <dgm:pt modelId="{D4DB1693-7DB2-477B-8479-626CB74A7399}">
      <dgm:prSet custT="1"/>
      <dgm:spPr/>
      <dgm:t>
        <a:bodyPr/>
        <a:lstStyle/>
        <a:p>
          <a:r>
            <a:rPr lang="pl-PL" sz="1800"/>
            <a:t>System pojawiania się przeciwników</a:t>
          </a:r>
          <a:br>
            <a:rPr lang="pl-PL" sz="1800"/>
          </a:br>
          <a:r>
            <a:rPr lang="pl-PL" sz="1800"/>
            <a:t>(fale ataków)</a:t>
          </a:r>
        </a:p>
      </dgm:t>
    </dgm:pt>
    <dgm:pt modelId="{88831FE9-F88F-4AB8-8E1D-E09FBAF7E474}" type="parTrans" cxnId="{368398A9-55C6-4E82-93CD-630AB95BAF1C}">
      <dgm:prSet/>
      <dgm:spPr/>
      <dgm:t>
        <a:bodyPr/>
        <a:lstStyle/>
        <a:p>
          <a:endParaRPr lang="pl-PL"/>
        </a:p>
      </dgm:t>
    </dgm:pt>
    <dgm:pt modelId="{4E2593B8-E346-4F7A-B0C8-9FE81E3F9BE3}" type="sibTrans" cxnId="{368398A9-55C6-4E82-93CD-630AB95BAF1C}">
      <dgm:prSet/>
      <dgm:spPr/>
      <dgm:t>
        <a:bodyPr/>
        <a:lstStyle/>
        <a:p>
          <a:endParaRPr lang="pl-PL"/>
        </a:p>
      </dgm:t>
    </dgm:pt>
    <dgm:pt modelId="{920F222C-4BA2-4DDB-A956-2AE0833DDCED}">
      <dgm:prSet custT="1"/>
      <dgm:spPr/>
      <dgm:t>
        <a:bodyPr/>
        <a:lstStyle/>
        <a:p>
          <a:r>
            <a:rPr lang="pl-PL" sz="1800"/>
            <a:t>Nowa mapa</a:t>
          </a:r>
        </a:p>
      </dgm:t>
    </dgm:pt>
    <dgm:pt modelId="{75F15DC6-3398-4D83-AC0D-45D4D6811079}" type="parTrans" cxnId="{501A8F1D-876B-42F5-B86F-5E848CC6F6E6}">
      <dgm:prSet/>
      <dgm:spPr/>
      <dgm:t>
        <a:bodyPr/>
        <a:lstStyle/>
        <a:p>
          <a:endParaRPr lang="pl-PL"/>
        </a:p>
      </dgm:t>
    </dgm:pt>
    <dgm:pt modelId="{E5F36D77-DE66-4B42-A1F6-FD0C3A20C7B1}" type="sibTrans" cxnId="{501A8F1D-876B-42F5-B86F-5E848CC6F6E6}">
      <dgm:prSet/>
      <dgm:spPr/>
      <dgm:t>
        <a:bodyPr/>
        <a:lstStyle/>
        <a:p>
          <a:endParaRPr lang="pl-PL"/>
        </a:p>
      </dgm:t>
    </dgm:pt>
    <dgm:pt modelId="{3EB7E6DE-0BD1-4866-B223-4EEC380A174A}">
      <dgm:prSet custT="1"/>
      <dgm:spPr/>
      <dgm:t>
        <a:bodyPr/>
        <a:lstStyle/>
        <a:p>
          <a:r>
            <a:rPr lang="pl-PL" sz="1800"/>
            <a:t>Nowi przeciwnicy</a:t>
          </a:r>
        </a:p>
      </dgm:t>
    </dgm:pt>
    <dgm:pt modelId="{6A31DAE7-4389-4BF8-AACD-A4B00EDA0064}" type="parTrans" cxnId="{09CDE8FB-70E2-4BCE-9B33-E518674D61C9}">
      <dgm:prSet/>
      <dgm:spPr/>
      <dgm:t>
        <a:bodyPr/>
        <a:lstStyle/>
        <a:p>
          <a:endParaRPr lang="pl-PL"/>
        </a:p>
      </dgm:t>
    </dgm:pt>
    <dgm:pt modelId="{D461AA8E-4A4E-4D10-BDB9-4B75E5C811CC}" type="sibTrans" cxnId="{09CDE8FB-70E2-4BCE-9B33-E518674D61C9}">
      <dgm:prSet/>
      <dgm:spPr/>
      <dgm:t>
        <a:bodyPr/>
        <a:lstStyle/>
        <a:p>
          <a:endParaRPr lang="pl-PL"/>
        </a:p>
      </dgm:t>
    </dgm:pt>
    <dgm:pt modelId="{CA4C3F1C-F8ED-4040-8238-80D56F9B98B2}">
      <dgm:prSet custT="1"/>
      <dgm:spPr/>
      <dgm:t>
        <a:bodyPr/>
        <a:lstStyle/>
        <a:p>
          <a:r>
            <a:rPr lang="pl-PL" sz="1800"/>
            <a:t>Nowe wieże</a:t>
          </a:r>
        </a:p>
      </dgm:t>
    </dgm:pt>
    <dgm:pt modelId="{1B2598FF-5545-4F6D-82D1-BB05E84CA2CF}" type="parTrans" cxnId="{6F02BB9F-1C9F-410B-9209-75E1EC2F9BF2}">
      <dgm:prSet/>
      <dgm:spPr/>
      <dgm:t>
        <a:bodyPr/>
        <a:lstStyle/>
        <a:p>
          <a:endParaRPr lang="pl-PL"/>
        </a:p>
      </dgm:t>
    </dgm:pt>
    <dgm:pt modelId="{95C594FF-A761-4C1F-A045-C0A4AE3CB7D0}" type="sibTrans" cxnId="{6F02BB9F-1C9F-410B-9209-75E1EC2F9BF2}">
      <dgm:prSet/>
      <dgm:spPr/>
      <dgm:t>
        <a:bodyPr/>
        <a:lstStyle/>
        <a:p>
          <a:endParaRPr lang="pl-PL"/>
        </a:p>
      </dgm:t>
    </dgm:pt>
    <dgm:pt modelId="{3C5C9AD8-EB1F-46AF-A1AA-F399E966C77F}">
      <dgm:prSet custT="1"/>
      <dgm:spPr/>
      <dgm:t>
        <a:bodyPr/>
        <a:lstStyle/>
        <a:p>
          <a:r>
            <a:rPr lang="pl-PL" sz="1800"/>
            <a:t>Eliminacja błędów</a:t>
          </a:r>
        </a:p>
      </dgm:t>
    </dgm:pt>
    <dgm:pt modelId="{D08ECC47-9FF6-496D-9C0F-6307E8D1EF37}" type="parTrans" cxnId="{85EA04CF-97E9-4814-A839-8C6F935FCBE8}">
      <dgm:prSet/>
      <dgm:spPr/>
      <dgm:t>
        <a:bodyPr/>
        <a:lstStyle/>
        <a:p>
          <a:endParaRPr lang="pl-PL"/>
        </a:p>
      </dgm:t>
    </dgm:pt>
    <dgm:pt modelId="{24915F4F-D15C-49FC-91B6-A1E4B51249AB}" type="sibTrans" cxnId="{85EA04CF-97E9-4814-A839-8C6F935FCBE8}">
      <dgm:prSet/>
      <dgm:spPr/>
      <dgm:t>
        <a:bodyPr/>
        <a:lstStyle/>
        <a:p>
          <a:endParaRPr lang="pl-PL"/>
        </a:p>
      </dgm:t>
    </dgm:pt>
    <dgm:pt modelId="{FC9C026C-C28D-4E87-A0D3-8738A2E7F785}" type="pres">
      <dgm:prSet presAssocID="{C7ABBE60-A022-4C59-AC3E-4344E40846B5}" presName="Name0" presStyleCnt="0">
        <dgm:presLayoutVars>
          <dgm:dir/>
          <dgm:animLvl val="lvl"/>
          <dgm:resizeHandles val="exact"/>
        </dgm:presLayoutVars>
      </dgm:prSet>
      <dgm:spPr/>
    </dgm:pt>
    <dgm:pt modelId="{580B5500-A9AF-4003-A6B7-763C0CFEFC3C}" type="pres">
      <dgm:prSet presAssocID="{F6F95DFC-7016-49DD-AE60-CB462964190F}" presName="composite" presStyleCnt="0"/>
      <dgm:spPr/>
    </dgm:pt>
    <dgm:pt modelId="{A5011367-83DB-442D-BA80-531430677B19}" type="pres">
      <dgm:prSet presAssocID="{F6F95DFC-7016-49DD-AE60-CB462964190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53DB053-6FB5-40A6-80B1-DBE6CCD94473}" type="pres">
      <dgm:prSet presAssocID="{F6F95DFC-7016-49DD-AE60-CB462964190F}" presName="desTx" presStyleLbl="revTx" presStyleIdx="0" presStyleCnt="5">
        <dgm:presLayoutVars>
          <dgm:bulletEnabled val="1"/>
        </dgm:presLayoutVars>
      </dgm:prSet>
      <dgm:spPr/>
    </dgm:pt>
    <dgm:pt modelId="{B5DDC5BE-AC6F-41D1-9D61-856BDEB0CBDB}" type="pres">
      <dgm:prSet presAssocID="{C18D4700-7596-4054-B50B-00BDE170A2D5}" presName="space" presStyleCnt="0"/>
      <dgm:spPr/>
    </dgm:pt>
    <dgm:pt modelId="{DAD085C3-36FD-4ED3-A8DA-D36DBC50898E}" type="pres">
      <dgm:prSet presAssocID="{DA45F28C-730E-4A48-ACD5-0B8B23157877}" presName="composite" presStyleCnt="0"/>
      <dgm:spPr/>
    </dgm:pt>
    <dgm:pt modelId="{71724CEB-1A36-476F-980F-124578EA45C3}" type="pres">
      <dgm:prSet presAssocID="{DA45F28C-730E-4A48-ACD5-0B8B23157877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CC6F810-0758-44FE-9E2A-DC6086C973BD}" type="pres">
      <dgm:prSet presAssocID="{DA45F28C-730E-4A48-ACD5-0B8B23157877}" presName="desTx" presStyleLbl="revTx" presStyleIdx="1" presStyleCnt="5">
        <dgm:presLayoutVars>
          <dgm:bulletEnabled val="1"/>
        </dgm:presLayoutVars>
      </dgm:prSet>
      <dgm:spPr/>
    </dgm:pt>
    <dgm:pt modelId="{D24399AC-B0E2-48A4-A08C-3665198AF0D0}" type="pres">
      <dgm:prSet presAssocID="{6E2F5EB8-4FDA-462C-8669-4F809B7070B9}" presName="space" presStyleCnt="0"/>
      <dgm:spPr/>
    </dgm:pt>
    <dgm:pt modelId="{11BFEC75-7DAF-4425-B8F4-CA8B2319A90C}" type="pres">
      <dgm:prSet presAssocID="{F659F493-6553-436E-BB2C-AB9D0F491B10}" presName="composite" presStyleCnt="0"/>
      <dgm:spPr/>
    </dgm:pt>
    <dgm:pt modelId="{484DDC11-4DA3-4E6C-BFCE-43F79A4C18B0}" type="pres">
      <dgm:prSet presAssocID="{F659F493-6553-436E-BB2C-AB9D0F491B1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DB4B88-E598-44CD-9579-BE375B1B475A}" type="pres">
      <dgm:prSet presAssocID="{F659F493-6553-436E-BB2C-AB9D0F491B10}" presName="desTx" presStyleLbl="revTx" presStyleIdx="2" presStyleCnt="5">
        <dgm:presLayoutVars>
          <dgm:bulletEnabled val="1"/>
        </dgm:presLayoutVars>
      </dgm:prSet>
      <dgm:spPr/>
    </dgm:pt>
    <dgm:pt modelId="{847EB1B8-0CEA-4280-AFF0-F8FE2D3AD6DC}" type="pres">
      <dgm:prSet presAssocID="{AACED134-D4B4-4B88-B256-6ABC442DA87F}" presName="space" presStyleCnt="0"/>
      <dgm:spPr/>
    </dgm:pt>
    <dgm:pt modelId="{7819F8D7-6CDB-4389-B68F-BC9A2F4C5F40}" type="pres">
      <dgm:prSet presAssocID="{E820758A-AEC9-4F21-9ACB-F2974968782F}" presName="composite" presStyleCnt="0"/>
      <dgm:spPr/>
    </dgm:pt>
    <dgm:pt modelId="{9C267728-2A89-4520-94B3-30877F225CC0}" type="pres">
      <dgm:prSet presAssocID="{E820758A-AEC9-4F21-9ACB-F2974968782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F614A0D-EE12-4BD0-96B8-8F6300D7A68B}" type="pres">
      <dgm:prSet presAssocID="{E820758A-AEC9-4F21-9ACB-F2974968782F}" presName="desTx" presStyleLbl="revTx" presStyleIdx="3" presStyleCnt="5">
        <dgm:presLayoutVars>
          <dgm:bulletEnabled val="1"/>
        </dgm:presLayoutVars>
      </dgm:prSet>
      <dgm:spPr/>
    </dgm:pt>
    <dgm:pt modelId="{5A4511D5-C18F-4152-B9FF-346FCD09822D}" type="pres">
      <dgm:prSet presAssocID="{6204ECC3-1DEE-4391-9040-5E3DE15D4849}" presName="space" presStyleCnt="0"/>
      <dgm:spPr/>
    </dgm:pt>
    <dgm:pt modelId="{7A5BFF43-DD9B-4B33-A7E5-D52E20F3A555}" type="pres">
      <dgm:prSet presAssocID="{568FAB8E-D702-4DE5-BB4D-0F3BBC3E7C62}" presName="composite" presStyleCnt="0"/>
      <dgm:spPr/>
    </dgm:pt>
    <dgm:pt modelId="{6D78FF45-67D0-45DD-B6F6-ECA065501F0E}" type="pres">
      <dgm:prSet presAssocID="{568FAB8E-D702-4DE5-BB4D-0F3BBC3E7C62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E9E3D1A-1D9B-403A-BFAE-89FD0D63EC52}" type="pres">
      <dgm:prSet presAssocID="{568FAB8E-D702-4DE5-BB4D-0F3BBC3E7C62}" presName="desTx" presStyleLbl="revTx" presStyleIdx="4" presStyleCnt="5">
        <dgm:presLayoutVars>
          <dgm:bulletEnabled val="1"/>
        </dgm:presLayoutVars>
      </dgm:prSet>
      <dgm:spPr/>
    </dgm:pt>
  </dgm:ptLst>
  <dgm:cxnLst>
    <dgm:cxn modelId="{16419D04-892D-4B7E-B8CD-7CB38BE9ECC4}" srcId="{C7ABBE60-A022-4C59-AC3E-4344E40846B5}" destId="{F659F493-6553-436E-BB2C-AB9D0F491B10}" srcOrd="2" destOrd="0" parTransId="{D237B705-BFAF-47B1-BE46-A19BD4B707D1}" sibTransId="{AACED134-D4B4-4B88-B256-6ABC442DA87F}"/>
    <dgm:cxn modelId="{4D241F05-9821-4A11-99A2-46C3006AF8E8}" srcId="{C7ABBE60-A022-4C59-AC3E-4344E40846B5}" destId="{F6F95DFC-7016-49DD-AE60-CB462964190F}" srcOrd="0" destOrd="0" parTransId="{8D8DFD8A-983B-4AC6-9C41-CF1DF8802E1C}" sibTransId="{C18D4700-7596-4054-B50B-00BDE170A2D5}"/>
    <dgm:cxn modelId="{BEF37C06-36C9-49AF-8014-5AF78AE956AC}" srcId="{F6F95DFC-7016-49DD-AE60-CB462964190F}" destId="{CF63B71B-6F06-4857-AFA4-8D9A3A8F41F7}" srcOrd="0" destOrd="0" parTransId="{3DDE450F-26CB-4E33-A71C-0091D3227606}" sibTransId="{B562C947-E6EF-4957-AC46-A8BC251F8697}"/>
    <dgm:cxn modelId="{9BC68414-8CE3-4149-AEDB-BF1F455C7302}" type="presOf" srcId="{3C5C9AD8-EB1F-46AF-A1AA-F399E966C77F}" destId="{6E9E3D1A-1D9B-403A-BFAE-89FD0D63EC52}" srcOrd="0" destOrd="1" presId="urn:microsoft.com/office/officeart/2005/8/layout/chevron1"/>
    <dgm:cxn modelId="{EA643019-0419-4493-9568-90D1B35CA55B}" type="presOf" srcId="{920F222C-4BA2-4DDB-A956-2AE0833DDCED}" destId="{EF614A0D-EE12-4BD0-96B8-8F6300D7A68B}" srcOrd="0" destOrd="0" presId="urn:microsoft.com/office/officeart/2005/8/layout/chevron1"/>
    <dgm:cxn modelId="{501A8F1D-876B-42F5-B86F-5E848CC6F6E6}" srcId="{E820758A-AEC9-4F21-9ACB-F2974968782F}" destId="{920F222C-4BA2-4DDB-A956-2AE0833DDCED}" srcOrd="0" destOrd="0" parTransId="{75F15DC6-3398-4D83-AC0D-45D4D6811079}" sibTransId="{E5F36D77-DE66-4B42-A1F6-FD0C3A20C7B1}"/>
    <dgm:cxn modelId="{7C011525-34DF-49DC-98E1-98B49C2C25D0}" type="presOf" srcId="{3EB7E6DE-0BD1-4866-B223-4EEC380A174A}" destId="{6E9E3D1A-1D9B-403A-BFAE-89FD0D63EC52}" srcOrd="0" destOrd="0" presId="urn:microsoft.com/office/officeart/2005/8/layout/chevron1"/>
    <dgm:cxn modelId="{EE76A725-8C08-40D9-BADF-CBC302A5D6D1}" srcId="{C7ABBE60-A022-4C59-AC3E-4344E40846B5}" destId="{E820758A-AEC9-4F21-9ACB-F2974968782F}" srcOrd="3" destOrd="0" parTransId="{D23B0540-9EBD-40AB-87EF-F22B32274A57}" sibTransId="{6204ECC3-1DEE-4391-9040-5E3DE15D4849}"/>
    <dgm:cxn modelId="{77B00831-15BE-4C27-BC7D-AF9EB0EFB65F}" type="presOf" srcId="{F6F95DFC-7016-49DD-AE60-CB462964190F}" destId="{A5011367-83DB-442D-BA80-531430677B19}" srcOrd="0" destOrd="0" presId="urn:microsoft.com/office/officeart/2005/8/layout/chevron1"/>
    <dgm:cxn modelId="{5BB33937-6E9E-43FB-95C8-0350CB4DCF06}" srcId="{DA45F28C-730E-4A48-ACD5-0B8B23157877}" destId="{626C3ABD-9116-4059-9662-54E934040BFC}" srcOrd="0" destOrd="0" parTransId="{14DFBACE-D0CD-4C3F-B2DB-F45B8D499878}" sibTransId="{30587053-74B3-4B7F-A474-207C6DA4A9B9}"/>
    <dgm:cxn modelId="{A7A6205E-8521-4AF5-B630-1DDE991B2A6F}" srcId="{C7ABBE60-A022-4C59-AC3E-4344E40846B5}" destId="{568FAB8E-D702-4DE5-BB4D-0F3BBC3E7C62}" srcOrd="4" destOrd="0" parTransId="{9EB4B64A-5B4D-4425-A367-B55CA7B9428D}" sibTransId="{BD3CC679-E185-42EB-98A1-3572952B34D5}"/>
    <dgm:cxn modelId="{35628565-4FCF-4730-8B10-5CF5B358FBA2}" srcId="{F6F95DFC-7016-49DD-AE60-CB462964190F}" destId="{F00AAECA-A620-4EA6-9620-46C118189A28}" srcOrd="1" destOrd="0" parTransId="{47AAEBD6-6A31-4C20-B369-A28EB855864D}" sibTransId="{FE50F363-44C6-4AEC-BCA9-47C3508CBF50}"/>
    <dgm:cxn modelId="{7ED4EF66-6848-4903-9181-3B14C08E3419}" type="presOf" srcId="{B5BF5146-60FC-47F6-B6B9-7FDAE77DA113}" destId="{6CC6F810-0758-44FE-9E2A-DC6086C973BD}" srcOrd="0" destOrd="1" presId="urn:microsoft.com/office/officeart/2005/8/layout/chevron1"/>
    <dgm:cxn modelId="{7C52916C-CBC9-4D65-BFCD-8346052B4DE0}" srcId="{C7ABBE60-A022-4C59-AC3E-4344E40846B5}" destId="{DA45F28C-730E-4A48-ACD5-0B8B23157877}" srcOrd="1" destOrd="0" parTransId="{356EBC8E-0E46-487F-BE7D-18DBB6EA2A15}" sibTransId="{6E2F5EB8-4FDA-462C-8669-4F809B7070B9}"/>
    <dgm:cxn modelId="{99F71351-77C8-40C3-ACC9-39E86548D941}" type="presOf" srcId="{E820758A-AEC9-4F21-9ACB-F2974968782F}" destId="{9C267728-2A89-4520-94B3-30877F225CC0}" srcOrd="0" destOrd="0" presId="urn:microsoft.com/office/officeart/2005/8/layout/chevron1"/>
    <dgm:cxn modelId="{D3AE2B51-4070-4037-9B9E-7828CC08DD41}" type="presOf" srcId="{D4DB1693-7DB2-477B-8479-626CB74A7399}" destId="{7EDB4B88-E598-44CD-9579-BE375B1B475A}" srcOrd="0" destOrd="0" presId="urn:microsoft.com/office/officeart/2005/8/layout/chevron1"/>
    <dgm:cxn modelId="{557D8781-43AD-43DB-B707-B444697302B2}" type="presOf" srcId="{626C3ABD-9116-4059-9662-54E934040BFC}" destId="{6CC6F810-0758-44FE-9E2A-DC6086C973BD}" srcOrd="0" destOrd="0" presId="urn:microsoft.com/office/officeart/2005/8/layout/chevron1"/>
    <dgm:cxn modelId="{7ADB3F83-DF15-4DD9-8D72-5F26DA8CEB78}" type="presOf" srcId="{F659F493-6553-436E-BB2C-AB9D0F491B10}" destId="{484DDC11-4DA3-4E6C-BFCE-43F79A4C18B0}" srcOrd="0" destOrd="0" presId="urn:microsoft.com/office/officeart/2005/8/layout/chevron1"/>
    <dgm:cxn modelId="{6F02BB9F-1C9F-410B-9209-75E1EC2F9BF2}" srcId="{E820758A-AEC9-4F21-9ACB-F2974968782F}" destId="{CA4C3F1C-F8ED-4040-8238-80D56F9B98B2}" srcOrd="1" destOrd="0" parTransId="{1B2598FF-5545-4F6D-82D1-BB05E84CA2CF}" sibTransId="{95C594FF-A761-4C1F-A045-C0A4AE3CB7D0}"/>
    <dgm:cxn modelId="{368398A9-55C6-4E82-93CD-630AB95BAF1C}" srcId="{F659F493-6553-436E-BB2C-AB9D0F491B10}" destId="{D4DB1693-7DB2-477B-8479-626CB74A7399}" srcOrd="0" destOrd="0" parTransId="{88831FE9-F88F-4AB8-8E1D-E09FBAF7E474}" sibTransId="{4E2593B8-E346-4F7A-B0C8-9FE81E3F9BE3}"/>
    <dgm:cxn modelId="{52871BB2-26DB-4DD8-A1DE-AB7A70649DD0}" type="presOf" srcId="{C7ABBE60-A022-4C59-AC3E-4344E40846B5}" destId="{FC9C026C-C28D-4E87-A0D3-8738A2E7F785}" srcOrd="0" destOrd="0" presId="urn:microsoft.com/office/officeart/2005/8/layout/chevron1"/>
    <dgm:cxn modelId="{7E671EB6-EB6C-4580-975F-3213E5501AFB}" type="presOf" srcId="{F00AAECA-A620-4EA6-9620-46C118189A28}" destId="{653DB053-6FB5-40A6-80B1-DBE6CCD94473}" srcOrd="0" destOrd="1" presId="urn:microsoft.com/office/officeart/2005/8/layout/chevron1"/>
    <dgm:cxn modelId="{D2AFFECA-F4A5-4492-A426-D39D8C41BD8D}" type="presOf" srcId="{DA45F28C-730E-4A48-ACD5-0B8B23157877}" destId="{71724CEB-1A36-476F-980F-124578EA45C3}" srcOrd="0" destOrd="0" presId="urn:microsoft.com/office/officeart/2005/8/layout/chevron1"/>
    <dgm:cxn modelId="{85EA04CF-97E9-4814-A839-8C6F935FCBE8}" srcId="{568FAB8E-D702-4DE5-BB4D-0F3BBC3E7C62}" destId="{3C5C9AD8-EB1F-46AF-A1AA-F399E966C77F}" srcOrd="1" destOrd="0" parTransId="{D08ECC47-9FF6-496D-9C0F-6307E8D1EF37}" sibTransId="{24915F4F-D15C-49FC-91B6-A1E4B51249AB}"/>
    <dgm:cxn modelId="{9F54EEDD-0638-479E-A5B5-47E59B177044}" type="presOf" srcId="{CA4C3F1C-F8ED-4040-8238-80D56F9B98B2}" destId="{EF614A0D-EE12-4BD0-96B8-8F6300D7A68B}" srcOrd="0" destOrd="1" presId="urn:microsoft.com/office/officeart/2005/8/layout/chevron1"/>
    <dgm:cxn modelId="{AA87DEF8-9EBA-42BD-BADE-86C9C8EFB832}" srcId="{DA45F28C-730E-4A48-ACD5-0B8B23157877}" destId="{B5BF5146-60FC-47F6-B6B9-7FDAE77DA113}" srcOrd="1" destOrd="0" parTransId="{A3F73007-05DE-45A9-97D9-EDF897D6FF52}" sibTransId="{2478EE8F-771F-4498-B78A-CEF617053764}"/>
    <dgm:cxn modelId="{F9C0CDFB-A18B-4918-81DC-A0E5E2DAA94C}" type="presOf" srcId="{CF63B71B-6F06-4857-AFA4-8D9A3A8F41F7}" destId="{653DB053-6FB5-40A6-80B1-DBE6CCD94473}" srcOrd="0" destOrd="0" presId="urn:microsoft.com/office/officeart/2005/8/layout/chevron1"/>
    <dgm:cxn modelId="{09CDE8FB-70E2-4BCE-9B33-E518674D61C9}" srcId="{568FAB8E-D702-4DE5-BB4D-0F3BBC3E7C62}" destId="{3EB7E6DE-0BD1-4866-B223-4EEC380A174A}" srcOrd="0" destOrd="0" parTransId="{6A31DAE7-4389-4BF8-AACD-A4B00EDA0064}" sibTransId="{D461AA8E-4A4E-4D10-BDB9-4B75E5C811CC}"/>
    <dgm:cxn modelId="{B64643FC-0A88-4C07-9723-73DDE04929F2}" type="presOf" srcId="{568FAB8E-D702-4DE5-BB4D-0F3BBC3E7C62}" destId="{6D78FF45-67D0-45DD-B6F6-ECA065501F0E}" srcOrd="0" destOrd="0" presId="urn:microsoft.com/office/officeart/2005/8/layout/chevron1"/>
    <dgm:cxn modelId="{E2DAB94E-CA55-4B49-998E-22BBCCF267F4}" type="presParOf" srcId="{FC9C026C-C28D-4E87-A0D3-8738A2E7F785}" destId="{580B5500-A9AF-4003-A6B7-763C0CFEFC3C}" srcOrd="0" destOrd="0" presId="urn:microsoft.com/office/officeart/2005/8/layout/chevron1"/>
    <dgm:cxn modelId="{6AD2EA92-9B0E-42EC-A479-F51E266B6CFB}" type="presParOf" srcId="{580B5500-A9AF-4003-A6B7-763C0CFEFC3C}" destId="{A5011367-83DB-442D-BA80-531430677B19}" srcOrd="0" destOrd="0" presId="urn:microsoft.com/office/officeart/2005/8/layout/chevron1"/>
    <dgm:cxn modelId="{2030F320-BF46-4CAC-8760-C60DC07F5190}" type="presParOf" srcId="{580B5500-A9AF-4003-A6B7-763C0CFEFC3C}" destId="{653DB053-6FB5-40A6-80B1-DBE6CCD94473}" srcOrd="1" destOrd="0" presId="urn:microsoft.com/office/officeart/2005/8/layout/chevron1"/>
    <dgm:cxn modelId="{C7E7DF90-0385-4D42-8CD9-DDAFF81AF914}" type="presParOf" srcId="{FC9C026C-C28D-4E87-A0D3-8738A2E7F785}" destId="{B5DDC5BE-AC6F-41D1-9D61-856BDEB0CBDB}" srcOrd="1" destOrd="0" presId="urn:microsoft.com/office/officeart/2005/8/layout/chevron1"/>
    <dgm:cxn modelId="{09FF2312-D490-4AD0-9251-01A9A711D790}" type="presParOf" srcId="{FC9C026C-C28D-4E87-A0D3-8738A2E7F785}" destId="{DAD085C3-36FD-4ED3-A8DA-D36DBC50898E}" srcOrd="2" destOrd="0" presId="urn:microsoft.com/office/officeart/2005/8/layout/chevron1"/>
    <dgm:cxn modelId="{688B519E-EFA8-49BF-81B5-046EEB0B8C52}" type="presParOf" srcId="{DAD085C3-36FD-4ED3-A8DA-D36DBC50898E}" destId="{71724CEB-1A36-476F-980F-124578EA45C3}" srcOrd="0" destOrd="0" presId="urn:microsoft.com/office/officeart/2005/8/layout/chevron1"/>
    <dgm:cxn modelId="{A4131605-F3DF-4078-9A2F-448513465C8A}" type="presParOf" srcId="{DAD085C3-36FD-4ED3-A8DA-D36DBC50898E}" destId="{6CC6F810-0758-44FE-9E2A-DC6086C973BD}" srcOrd="1" destOrd="0" presId="urn:microsoft.com/office/officeart/2005/8/layout/chevron1"/>
    <dgm:cxn modelId="{39DAB48B-2091-42D6-8A69-03B228061164}" type="presParOf" srcId="{FC9C026C-C28D-4E87-A0D3-8738A2E7F785}" destId="{D24399AC-B0E2-48A4-A08C-3665198AF0D0}" srcOrd="3" destOrd="0" presId="urn:microsoft.com/office/officeart/2005/8/layout/chevron1"/>
    <dgm:cxn modelId="{612BF487-1116-460E-9BB7-24805D0A49E5}" type="presParOf" srcId="{FC9C026C-C28D-4E87-A0D3-8738A2E7F785}" destId="{11BFEC75-7DAF-4425-B8F4-CA8B2319A90C}" srcOrd="4" destOrd="0" presId="urn:microsoft.com/office/officeart/2005/8/layout/chevron1"/>
    <dgm:cxn modelId="{AEDFDA31-56CD-496F-B925-AF40D90947DE}" type="presParOf" srcId="{11BFEC75-7DAF-4425-B8F4-CA8B2319A90C}" destId="{484DDC11-4DA3-4E6C-BFCE-43F79A4C18B0}" srcOrd="0" destOrd="0" presId="urn:microsoft.com/office/officeart/2005/8/layout/chevron1"/>
    <dgm:cxn modelId="{F7437F10-05EE-4B9C-8FC6-1C8A0E513188}" type="presParOf" srcId="{11BFEC75-7DAF-4425-B8F4-CA8B2319A90C}" destId="{7EDB4B88-E598-44CD-9579-BE375B1B475A}" srcOrd="1" destOrd="0" presId="urn:microsoft.com/office/officeart/2005/8/layout/chevron1"/>
    <dgm:cxn modelId="{4A546F8E-D1E1-490E-B532-4094B229D2E6}" type="presParOf" srcId="{FC9C026C-C28D-4E87-A0D3-8738A2E7F785}" destId="{847EB1B8-0CEA-4280-AFF0-F8FE2D3AD6DC}" srcOrd="5" destOrd="0" presId="urn:microsoft.com/office/officeart/2005/8/layout/chevron1"/>
    <dgm:cxn modelId="{7BFEAF24-F45C-44DA-8A8A-9960F1227B31}" type="presParOf" srcId="{FC9C026C-C28D-4E87-A0D3-8738A2E7F785}" destId="{7819F8D7-6CDB-4389-B68F-BC9A2F4C5F40}" srcOrd="6" destOrd="0" presId="urn:microsoft.com/office/officeart/2005/8/layout/chevron1"/>
    <dgm:cxn modelId="{F52C0A81-DCB7-4468-BA0D-77AE84E0C988}" type="presParOf" srcId="{7819F8D7-6CDB-4389-B68F-BC9A2F4C5F40}" destId="{9C267728-2A89-4520-94B3-30877F225CC0}" srcOrd="0" destOrd="0" presId="urn:microsoft.com/office/officeart/2005/8/layout/chevron1"/>
    <dgm:cxn modelId="{61381ED4-BE6B-4AA5-B4FC-7DD52A6ADA2A}" type="presParOf" srcId="{7819F8D7-6CDB-4389-B68F-BC9A2F4C5F40}" destId="{EF614A0D-EE12-4BD0-96B8-8F6300D7A68B}" srcOrd="1" destOrd="0" presId="urn:microsoft.com/office/officeart/2005/8/layout/chevron1"/>
    <dgm:cxn modelId="{C4A0190A-E86E-4DC7-834D-D58C4A6F0A3F}" type="presParOf" srcId="{FC9C026C-C28D-4E87-A0D3-8738A2E7F785}" destId="{5A4511D5-C18F-4152-B9FF-346FCD09822D}" srcOrd="7" destOrd="0" presId="urn:microsoft.com/office/officeart/2005/8/layout/chevron1"/>
    <dgm:cxn modelId="{69D4AE18-511A-4836-857C-1B0BFE471F97}" type="presParOf" srcId="{FC9C026C-C28D-4E87-A0D3-8738A2E7F785}" destId="{7A5BFF43-DD9B-4B33-A7E5-D52E20F3A555}" srcOrd="8" destOrd="0" presId="urn:microsoft.com/office/officeart/2005/8/layout/chevron1"/>
    <dgm:cxn modelId="{DF76C354-873C-4955-AA92-F0105409A312}" type="presParOf" srcId="{7A5BFF43-DD9B-4B33-A7E5-D52E20F3A555}" destId="{6D78FF45-67D0-45DD-B6F6-ECA065501F0E}" srcOrd="0" destOrd="0" presId="urn:microsoft.com/office/officeart/2005/8/layout/chevron1"/>
    <dgm:cxn modelId="{CFA3F28C-9FCE-4184-A577-91AE7F742EDD}" type="presParOf" srcId="{7A5BFF43-DD9B-4B33-A7E5-D52E20F3A555}" destId="{6E9E3D1A-1D9B-403A-BFAE-89FD0D63EC5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F4019-42D3-4518-A392-E63CDB52A935}">
      <dsp:nvSpPr>
        <dsp:cNvPr id="0" name=""/>
        <dsp:cNvSpPr/>
      </dsp:nvSpPr>
      <dsp:spPr>
        <a:xfrm>
          <a:off x="5941114" y="1586553"/>
          <a:ext cx="196485" cy="3392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2655"/>
              </a:lnTo>
              <a:lnTo>
                <a:pt x="196485" y="3392655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06162-CE9C-4372-B885-A1B424041B02}">
      <dsp:nvSpPr>
        <dsp:cNvPr id="0" name=""/>
        <dsp:cNvSpPr/>
      </dsp:nvSpPr>
      <dsp:spPr>
        <a:xfrm>
          <a:off x="5941114" y="1586553"/>
          <a:ext cx="196485" cy="24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622"/>
              </a:lnTo>
              <a:lnTo>
                <a:pt x="196485" y="24626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4FDF6-B0B6-41DC-AE2C-6CFE97E826E5}">
      <dsp:nvSpPr>
        <dsp:cNvPr id="0" name=""/>
        <dsp:cNvSpPr/>
      </dsp:nvSpPr>
      <dsp:spPr>
        <a:xfrm>
          <a:off x="5941114" y="1586553"/>
          <a:ext cx="196485" cy="153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589"/>
              </a:lnTo>
              <a:lnTo>
                <a:pt x="196485" y="153258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9E2A6-DD09-49FC-9477-15783FDA5614}">
      <dsp:nvSpPr>
        <dsp:cNvPr id="0" name=""/>
        <dsp:cNvSpPr/>
      </dsp:nvSpPr>
      <dsp:spPr>
        <a:xfrm>
          <a:off x="5941114" y="1586553"/>
          <a:ext cx="196485" cy="60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56"/>
              </a:lnTo>
              <a:lnTo>
                <a:pt x="196485" y="6025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473EB-0872-48DD-8507-303A36AFA905}">
      <dsp:nvSpPr>
        <dsp:cNvPr id="0" name=""/>
        <dsp:cNvSpPr/>
      </dsp:nvSpPr>
      <dsp:spPr>
        <a:xfrm>
          <a:off x="4886286" y="654952"/>
          <a:ext cx="1578789" cy="2766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08"/>
              </a:lnTo>
              <a:lnTo>
                <a:pt x="1578789" y="139108"/>
              </a:lnTo>
              <a:lnTo>
                <a:pt x="1578789" y="2766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90E2C-0D76-4BA3-8242-3CE3E339A9EA}">
      <dsp:nvSpPr>
        <dsp:cNvPr id="0" name=""/>
        <dsp:cNvSpPr/>
      </dsp:nvSpPr>
      <dsp:spPr>
        <a:xfrm>
          <a:off x="4356128" y="1586553"/>
          <a:ext cx="196485" cy="24626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2622"/>
              </a:lnTo>
              <a:lnTo>
                <a:pt x="196485" y="246262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CBDE2-8094-4850-8A8D-24B2A1076B7F}">
      <dsp:nvSpPr>
        <dsp:cNvPr id="0" name=""/>
        <dsp:cNvSpPr/>
      </dsp:nvSpPr>
      <dsp:spPr>
        <a:xfrm>
          <a:off x="4356128" y="1586553"/>
          <a:ext cx="196485" cy="1532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2589"/>
              </a:lnTo>
              <a:lnTo>
                <a:pt x="196485" y="1532589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9D356A-B74D-4F79-8C1F-DC5EC9DF7BE2}">
      <dsp:nvSpPr>
        <dsp:cNvPr id="0" name=""/>
        <dsp:cNvSpPr/>
      </dsp:nvSpPr>
      <dsp:spPr>
        <a:xfrm>
          <a:off x="4356128" y="1586553"/>
          <a:ext cx="196485" cy="60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56"/>
              </a:lnTo>
              <a:lnTo>
                <a:pt x="196485" y="6025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F214B-E86A-4C97-B279-18835C4847A9}">
      <dsp:nvSpPr>
        <dsp:cNvPr id="0" name=""/>
        <dsp:cNvSpPr/>
      </dsp:nvSpPr>
      <dsp:spPr>
        <a:xfrm>
          <a:off x="4834370" y="654952"/>
          <a:ext cx="91440" cy="276648"/>
        </a:xfrm>
        <a:custGeom>
          <a:avLst/>
          <a:gdLst/>
          <a:ahLst/>
          <a:cxnLst/>
          <a:rect l="0" t="0" r="0" b="0"/>
          <a:pathLst>
            <a:path>
              <a:moveTo>
                <a:pt x="51915" y="0"/>
              </a:moveTo>
              <a:lnTo>
                <a:pt x="51915" y="139108"/>
              </a:lnTo>
              <a:lnTo>
                <a:pt x="45720" y="139108"/>
              </a:lnTo>
              <a:lnTo>
                <a:pt x="45720" y="2766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ED579-5139-4814-B245-977FE359BDE8}">
      <dsp:nvSpPr>
        <dsp:cNvPr id="0" name=""/>
        <dsp:cNvSpPr/>
      </dsp:nvSpPr>
      <dsp:spPr>
        <a:xfrm>
          <a:off x="2771142" y="1586553"/>
          <a:ext cx="196485" cy="602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2556"/>
              </a:lnTo>
              <a:lnTo>
                <a:pt x="196485" y="60255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1F38E-D756-46E2-9124-FA677BA73303}">
      <dsp:nvSpPr>
        <dsp:cNvPr id="0" name=""/>
        <dsp:cNvSpPr/>
      </dsp:nvSpPr>
      <dsp:spPr>
        <a:xfrm>
          <a:off x="3295105" y="654952"/>
          <a:ext cx="1591181" cy="276648"/>
        </a:xfrm>
        <a:custGeom>
          <a:avLst/>
          <a:gdLst/>
          <a:ahLst/>
          <a:cxnLst/>
          <a:rect l="0" t="0" r="0" b="0"/>
          <a:pathLst>
            <a:path>
              <a:moveTo>
                <a:pt x="1591181" y="0"/>
              </a:moveTo>
              <a:lnTo>
                <a:pt x="1591181" y="139108"/>
              </a:lnTo>
              <a:lnTo>
                <a:pt x="0" y="139108"/>
              </a:lnTo>
              <a:lnTo>
                <a:pt x="0" y="276648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B0522-9079-4140-AF02-0F0CCEA8A762}">
      <dsp:nvSpPr>
        <dsp:cNvPr id="0" name=""/>
        <dsp:cNvSpPr/>
      </dsp:nvSpPr>
      <dsp:spPr>
        <a:xfrm>
          <a:off x="4231333" y="0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400" kern="1200"/>
            <a:t>Gra</a:t>
          </a:r>
          <a:endParaRPr lang="pl-PL" sz="5300" kern="1200"/>
        </a:p>
      </dsp:txBody>
      <dsp:txXfrm>
        <a:off x="4231333" y="0"/>
        <a:ext cx="1309905" cy="654952"/>
      </dsp:txXfrm>
    </dsp:sp>
    <dsp:sp modelId="{D9629048-0AE0-4556-A379-69C261C02FD4}">
      <dsp:nvSpPr>
        <dsp:cNvPr id="0" name=""/>
        <dsp:cNvSpPr/>
      </dsp:nvSpPr>
      <dsp:spPr>
        <a:xfrm>
          <a:off x="2640152" y="931601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i="0" kern="1200">
              <a:latin typeface="Calibri"/>
              <a:cs typeface="Calibri"/>
            </a:rPr>
            <a:t>Menu</a:t>
          </a:r>
        </a:p>
      </dsp:txBody>
      <dsp:txXfrm>
        <a:off x="2640152" y="931601"/>
        <a:ext cx="1309905" cy="654952"/>
      </dsp:txXfrm>
    </dsp:sp>
    <dsp:sp modelId="{359CC345-A977-462C-A23E-3CAD7B0471F0}">
      <dsp:nvSpPr>
        <dsp:cNvPr id="0" name=""/>
        <dsp:cNvSpPr/>
      </dsp:nvSpPr>
      <dsp:spPr>
        <a:xfrm>
          <a:off x="2967628" y="1861634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Wybór mapy</a:t>
          </a:r>
        </a:p>
      </dsp:txBody>
      <dsp:txXfrm>
        <a:off x="2967628" y="1861634"/>
        <a:ext cx="1309905" cy="654952"/>
      </dsp:txXfrm>
    </dsp:sp>
    <dsp:sp modelId="{A2F66CCE-F6FC-4C11-845A-1ED6B38EC169}">
      <dsp:nvSpPr>
        <dsp:cNvPr id="0" name=""/>
        <dsp:cNvSpPr/>
      </dsp:nvSpPr>
      <dsp:spPr>
        <a:xfrm>
          <a:off x="4225138" y="931601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Oprawa graficzna</a:t>
          </a:r>
        </a:p>
      </dsp:txBody>
      <dsp:txXfrm>
        <a:off x="4225138" y="931601"/>
        <a:ext cx="1309905" cy="654952"/>
      </dsp:txXfrm>
    </dsp:sp>
    <dsp:sp modelId="{1D68660B-DFE9-4307-9189-998D2EA5D9B9}">
      <dsp:nvSpPr>
        <dsp:cNvPr id="0" name=""/>
        <dsp:cNvSpPr/>
      </dsp:nvSpPr>
      <dsp:spPr>
        <a:xfrm>
          <a:off x="4552614" y="1861634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Wygląd wież</a:t>
          </a:r>
        </a:p>
      </dsp:txBody>
      <dsp:txXfrm>
        <a:off x="4552614" y="1861634"/>
        <a:ext cx="1309905" cy="654952"/>
      </dsp:txXfrm>
    </dsp:sp>
    <dsp:sp modelId="{3E8781AC-95C5-4F35-BCCE-F4E638642CD5}">
      <dsp:nvSpPr>
        <dsp:cNvPr id="0" name=""/>
        <dsp:cNvSpPr/>
      </dsp:nvSpPr>
      <dsp:spPr>
        <a:xfrm>
          <a:off x="4552614" y="2791667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Wygląd jednostek wroga</a:t>
          </a:r>
        </a:p>
      </dsp:txBody>
      <dsp:txXfrm>
        <a:off x="4552614" y="2791667"/>
        <a:ext cx="1309905" cy="654952"/>
      </dsp:txXfrm>
    </dsp:sp>
    <dsp:sp modelId="{8A61D657-456F-4ACA-80A9-D348E2D68ECD}">
      <dsp:nvSpPr>
        <dsp:cNvPr id="0" name=""/>
        <dsp:cNvSpPr/>
      </dsp:nvSpPr>
      <dsp:spPr>
        <a:xfrm>
          <a:off x="4552614" y="3721700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Wygląd map</a:t>
          </a:r>
        </a:p>
      </dsp:txBody>
      <dsp:txXfrm>
        <a:off x="4552614" y="3721700"/>
        <a:ext cx="1309905" cy="654952"/>
      </dsp:txXfrm>
    </dsp:sp>
    <dsp:sp modelId="{C047758A-A600-4B55-8656-11DBFE199703}">
      <dsp:nvSpPr>
        <dsp:cNvPr id="0" name=""/>
        <dsp:cNvSpPr/>
      </dsp:nvSpPr>
      <dsp:spPr>
        <a:xfrm>
          <a:off x="5810123" y="931601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Mechaniki</a:t>
          </a:r>
        </a:p>
      </dsp:txBody>
      <dsp:txXfrm>
        <a:off x="5810123" y="931601"/>
        <a:ext cx="1309905" cy="654952"/>
      </dsp:txXfrm>
    </dsp:sp>
    <dsp:sp modelId="{4DF9B81F-FB6B-4947-8453-D9E0DBFC2338}">
      <dsp:nvSpPr>
        <dsp:cNvPr id="0" name=""/>
        <dsp:cNvSpPr/>
      </dsp:nvSpPr>
      <dsp:spPr>
        <a:xfrm>
          <a:off x="6137600" y="1861634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Strzały wież</a:t>
          </a:r>
        </a:p>
      </dsp:txBody>
      <dsp:txXfrm>
        <a:off x="6137600" y="1861634"/>
        <a:ext cx="1309905" cy="654952"/>
      </dsp:txXfrm>
    </dsp:sp>
    <dsp:sp modelId="{47911A43-6FF5-4440-80C7-E5A37D80EC98}">
      <dsp:nvSpPr>
        <dsp:cNvPr id="0" name=""/>
        <dsp:cNvSpPr/>
      </dsp:nvSpPr>
      <dsp:spPr>
        <a:xfrm>
          <a:off x="6137600" y="2791667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Wszystkie cechy wież, bazy i wrogów</a:t>
          </a:r>
        </a:p>
      </dsp:txBody>
      <dsp:txXfrm>
        <a:off x="6137600" y="2791667"/>
        <a:ext cx="1309905" cy="654952"/>
      </dsp:txXfrm>
    </dsp:sp>
    <dsp:sp modelId="{A8F1F785-13FA-4A6D-95EF-B2816ADDCB86}">
      <dsp:nvSpPr>
        <dsp:cNvPr id="0" name=""/>
        <dsp:cNvSpPr/>
      </dsp:nvSpPr>
      <dsp:spPr>
        <a:xfrm>
          <a:off x="6137600" y="3721700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Ruch jednostek wroga po ścieżce</a:t>
          </a:r>
        </a:p>
      </dsp:txBody>
      <dsp:txXfrm>
        <a:off x="6137600" y="3721700"/>
        <a:ext cx="1309905" cy="654952"/>
      </dsp:txXfrm>
    </dsp:sp>
    <dsp:sp modelId="{3E98D169-2C20-4165-880D-A4817A864098}">
      <dsp:nvSpPr>
        <dsp:cNvPr id="0" name=""/>
        <dsp:cNvSpPr/>
      </dsp:nvSpPr>
      <dsp:spPr>
        <a:xfrm>
          <a:off x="6137600" y="4651732"/>
          <a:ext cx="1309905" cy="6549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System „kładzenia wież”</a:t>
          </a:r>
        </a:p>
      </dsp:txBody>
      <dsp:txXfrm>
        <a:off x="6137600" y="4651732"/>
        <a:ext cx="1309905" cy="654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FF44-977D-4B9B-BF17-FF80D3D20386}">
      <dsp:nvSpPr>
        <dsp:cNvPr id="0" name=""/>
        <dsp:cNvSpPr/>
      </dsp:nvSpPr>
      <dsp:spPr>
        <a:xfrm>
          <a:off x="1473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10.03.2023</a:t>
          </a:r>
        </a:p>
      </dsp:txBody>
      <dsp:txXfrm>
        <a:off x="478156" y="8415"/>
        <a:ext cx="1430048" cy="953365"/>
      </dsp:txXfrm>
    </dsp:sp>
    <dsp:sp modelId="{3E795589-DD11-4CDF-A50E-48C32D7C61B6}">
      <dsp:nvSpPr>
        <dsp:cNvPr id="0" name=""/>
        <dsp:cNvSpPr/>
      </dsp:nvSpPr>
      <dsp:spPr>
        <a:xfrm>
          <a:off x="1473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Prezentacja</a:t>
          </a:r>
        </a:p>
      </dsp:txBody>
      <dsp:txXfrm>
        <a:off x="1473" y="1080952"/>
        <a:ext cx="1906731" cy="1116000"/>
      </dsp:txXfrm>
    </dsp:sp>
    <dsp:sp modelId="{CA5C5AE6-FBA0-44B7-A4B0-FA99D3B7030B}">
      <dsp:nvSpPr>
        <dsp:cNvPr id="0" name=""/>
        <dsp:cNvSpPr/>
      </dsp:nvSpPr>
      <dsp:spPr>
        <a:xfrm>
          <a:off x="2168887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19.03.2023</a:t>
          </a:r>
        </a:p>
      </dsp:txBody>
      <dsp:txXfrm>
        <a:off x="2645570" y="8415"/>
        <a:ext cx="1430048" cy="953365"/>
      </dsp:txXfrm>
    </dsp:sp>
    <dsp:sp modelId="{D68036A1-A25E-441F-AB71-E40A560A2C6D}">
      <dsp:nvSpPr>
        <dsp:cNvPr id="0" name=""/>
        <dsp:cNvSpPr/>
      </dsp:nvSpPr>
      <dsp:spPr>
        <a:xfrm>
          <a:off x="2168887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Menu główne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Pierwsza mapa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Podstawowe grafiki</a:t>
          </a:r>
        </a:p>
      </dsp:txBody>
      <dsp:txXfrm>
        <a:off x="2168887" y="1080952"/>
        <a:ext cx="1906731" cy="1116000"/>
      </dsp:txXfrm>
    </dsp:sp>
    <dsp:sp modelId="{A7580643-8839-45A6-8931-838A8A138905}">
      <dsp:nvSpPr>
        <dsp:cNvPr id="0" name=""/>
        <dsp:cNvSpPr/>
      </dsp:nvSpPr>
      <dsp:spPr>
        <a:xfrm>
          <a:off x="4336301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24.03.2023</a:t>
          </a:r>
        </a:p>
      </dsp:txBody>
      <dsp:txXfrm>
        <a:off x="4812984" y="8415"/>
        <a:ext cx="1430048" cy="953365"/>
      </dsp:txXfrm>
    </dsp:sp>
    <dsp:sp modelId="{B6C8C91E-CCF0-4CCD-8473-C5E4E6D7C254}">
      <dsp:nvSpPr>
        <dsp:cNvPr id="0" name=""/>
        <dsp:cNvSpPr/>
      </dsp:nvSpPr>
      <dsp:spPr>
        <a:xfrm>
          <a:off x="4336301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Interfejs użytkownika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Pierwsza wieża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l-PL" sz="1800" kern="1200"/>
        </a:p>
      </dsp:txBody>
      <dsp:txXfrm>
        <a:off x="4336301" y="1080952"/>
        <a:ext cx="1906731" cy="1116000"/>
      </dsp:txXfrm>
    </dsp:sp>
    <dsp:sp modelId="{CC9CE77B-F210-43C5-90B3-D412EAB5CE3A}">
      <dsp:nvSpPr>
        <dsp:cNvPr id="0" name=""/>
        <dsp:cNvSpPr/>
      </dsp:nvSpPr>
      <dsp:spPr>
        <a:xfrm>
          <a:off x="6503715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31.03.2023</a:t>
          </a:r>
        </a:p>
      </dsp:txBody>
      <dsp:txXfrm>
        <a:off x="6980398" y="8415"/>
        <a:ext cx="1430048" cy="953365"/>
      </dsp:txXfrm>
    </dsp:sp>
    <dsp:sp modelId="{8D820FBF-018E-4BC6-9851-AA99FCC14B8A}">
      <dsp:nvSpPr>
        <dsp:cNvPr id="0" name=""/>
        <dsp:cNvSpPr/>
      </dsp:nvSpPr>
      <dsp:spPr>
        <a:xfrm>
          <a:off x="6503715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System kładzenia wież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Pierwszy wróg</a:t>
          </a:r>
        </a:p>
      </dsp:txBody>
      <dsp:txXfrm>
        <a:off x="6503715" y="1080952"/>
        <a:ext cx="1906731" cy="1116000"/>
      </dsp:txXfrm>
    </dsp:sp>
    <dsp:sp modelId="{B5C278C9-6BD5-4CC9-AAEA-BC97B9B65CB5}">
      <dsp:nvSpPr>
        <dsp:cNvPr id="0" name=""/>
        <dsp:cNvSpPr/>
      </dsp:nvSpPr>
      <dsp:spPr>
        <a:xfrm>
          <a:off x="8671129" y="8415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14.04.2023</a:t>
          </a:r>
        </a:p>
      </dsp:txBody>
      <dsp:txXfrm>
        <a:off x="9147812" y="8415"/>
        <a:ext cx="1430048" cy="953365"/>
      </dsp:txXfrm>
    </dsp:sp>
    <dsp:sp modelId="{4D95EA30-5977-4536-9EA7-5DF140EAA426}">
      <dsp:nvSpPr>
        <dsp:cNvPr id="0" name=""/>
        <dsp:cNvSpPr/>
      </dsp:nvSpPr>
      <dsp:spPr>
        <a:xfrm>
          <a:off x="8671129" y="1080952"/>
          <a:ext cx="1906731" cy="11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Ruch wroga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System poruszania się po ścieżce</a:t>
          </a:r>
        </a:p>
      </dsp:txBody>
      <dsp:txXfrm>
        <a:off x="8671129" y="1080952"/>
        <a:ext cx="1906731" cy="111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11367-83DB-442D-BA80-531430677B19}">
      <dsp:nvSpPr>
        <dsp:cNvPr id="0" name=""/>
        <dsp:cNvSpPr/>
      </dsp:nvSpPr>
      <dsp:spPr>
        <a:xfrm>
          <a:off x="1473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21.04.2023</a:t>
          </a:r>
        </a:p>
      </dsp:txBody>
      <dsp:txXfrm>
        <a:off x="478156" y="344"/>
        <a:ext cx="1430048" cy="953365"/>
      </dsp:txXfrm>
    </dsp:sp>
    <dsp:sp modelId="{653DB053-6FB5-40A6-80B1-DBE6CCD94473}">
      <dsp:nvSpPr>
        <dsp:cNvPr id="0" name=""/>
        <dsp:cNvSpPr/>
      </dsp:nvSpPr>
      <dsp:spPr>
        <a:xfrm>
          <a:off x="1473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Zasięg wieży i detekcja przeciwnika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Animacja strzału</a:t>
          </a:r>
        </a:p>
      </dsp:txBody>
      <dsp:txXfrm>
        <a:off x="1473" y="1072880"/>
        <a:ext cx="1906731" cy="1279687"/>
      </dsp:txXfrm>
    </dsp:sp>
    <dsp:sp modelId="{71724CEB-1A36-476F-980F-124578EA45C3}">
      <dsp:nvSpPr>
        <dsp:cNvPr id="0" name=""/>
        <dsp:cNvSpPr/>
      </dsp:nvSpPr>
      <dsp:spPr>
        <a:xfrm>
          <a:off x="2168887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Calisto MT" panose="02040603050505030304"/>
            </a:rPr>
            <a:t>5.05.2023!</a:t>
          </a:r>
          <a:endParaRPr lang="pl-PL" sz="1800" kern="1200"/>
        </a:p>
      </dsp:txBody>
      <dsp:txXfrm>
        <a:off x="2645570" y="344"/>
        <a:ext cx="1430048" cy="953365"/>
      </dsp:txXfrm>
    </dsp:sp>
    <dsp:sp modelId="{6CC6F810-0758-44FE-9E2A-DC6086C973BD}">
      <dsp:nvSpPr>
        <dsp:cNvPr id="0" name=""/>
        <dsp:cNvSpPr/>
      </dsp:nvSpPr>
      <dsp:spPr>
        <a:xfrm>
          <a:off x="2168887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Dokończenie animacji strzału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Pkt życia wroga </a:t>
          </a:r>
          <a:br>
            <a:rPr lang="pl-PL" sz="1800" kern="1200"/>
          </a:br>
          <a:r>
            <a:rPr lang="pl-PL" sz="1800" kern="1200"/>
            <a:t>i bazy, reakcja na otrzymanie </a:t>
          </a:r>
          <a:r>
            <a:rPr lang="pl-PL" sz="1800" kern="1200" err="1"/>
            <a:t>obr</a:t>
          </a:r>
        </a:p>
      </dsp:txBody>
      <dsp:txXfrm>
        <a:off x="2168887" y="1072880"/>
        <a:ext cx="1906731" cy="1279687"/>
      </dsp:txXfrm>
    </dsp:sp>
    <dsp:sp modelId="{484DDC11-4DA3-4E6C-BFCE-43F79A4C18B0}">
      <dsp:nvSpPr>
        <dsp:cNvPr id="0" name=""/>
        <dsp:cNvSpPr/>
      </dsp:nvSpPr>
      <dsp:spPr>
        <a:xfrm>
          <a:off x="4336301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Calisto MT" panose="02040603050505030304"/>
            </a:rPr>
            <a:t>28.04.2023!</a:t>
          </a:r>
          <a:endParaRPr lang="pl-PL" sz="1800" kern="1200"/>
        </a:p>
      </dsp:txBody>
      <dsp:txXfrm>
        <a:off x="4812984" y="344"/>
        <a:ext cx="1430048" cy="953365"/>
      </dsp:txXfrm>
    </dsp:sp>
    <dsp:sp modelId="{7EDB4B88-E598-44CD-9579-BE375B1B475A}">
      <dsp:nvSpPr>
        <dsp:cNvPr id="0" name=""/>
        <dsp:cNvSpPr/>
      </dsp:nvSpPr>
      <dsp:spPr>
        <a:xfrm>
          <a:off x="4336301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System pojawiania się przeciwników</a:t>
          </a:r>
          <a:br>
            <a:rPr lang="pl-PL" sz="1800" kern="1200"/>
          </a:br>
          <a:r>
            <a:rPr lang="pl-PL" sz="1800" kern="1200"/>
            <a:t>(fale ataków)</a:t>
          </a:r>
        </a:p>
      </dsp:txBody>
      <dsp:txXfrm>
        <a:off x="4336301" y="1072880"/>
        <a:ext cx="1906731" cy="1279687"/>
      </dsp:txXfrm>
    </dsp:sp>
    <dsp:sp modelId="{9C267728-2A89-4520-94B3-30877F225CC0}">
      <dsp:nvSpPr>
        <dsp:cNvPr id="0" name=""/>
        <dsp:cNvSpPr/>
      </dsp:nvSpPr>
      <dsp:spPr>
        <a:xfrm>
          <a:off x="6503715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12.05.2023</a:t>
          </a:r>
        </a:p>
      </dsp:txBody>
      <dsp:txXfrm>
        <a:off x="6980398" y="344"/>
        <a:ext cx="1430048" cy="953365"/>
      </dsp:txXfrm>
    </dsp:sp>
    <dsp:sp modelId="{EF614A0D-EE12-4BD0-96B8-8F6300D7A68B}">
      <dsp:nvSpPr>
        <dsp:cNvPr id="0" name=""/>
        <dsp:cNvSpPr/>
      </dsp:nvSpPr>
      <dsp:spPr>
        <a:xfrm>
          <a:off x="6503715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Nowa mapa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Nowe wieże</a:t>
          </a:r>
        </a:p>
      </dsp:txBody>
      <dsp:txXfrm>
        <a:off x="6503715" y="1072880"/>
        <a:ext cx="1906731" cy="1279687"/>
      </dsp:txXfrm>
    </dsp:sp>
    <dsp:sp modelId="{6D78FF45-67D0-45DD-B6F6-ECA065501F0E}">
      <dsp:nvSpPr>
        <dsp:cNvPr id="0" name=""/>
        <dsp:cNvSpPr/>
      </dsp:nvSpPr>
      <dsp:spPr>
        <a:xfrm>
          <a:off x="8671129" y="344"/>
          <a:ext cx="2383413" cy="953365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96000"/>
                <a:lumMod val="104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26.05.2023</a:t>
          </a:r>
        </a:p>
      </dsp:txBody>
      <dsp:txXfrm>
        <a:off x="9147812" y="344"/>
        <a:ext cx="1430048" cy="953365"/>
      </dsp:txXfrm>
    </dsp:sp>
    <dsp:sp modelId="{6E9E3D1A-1D9B-403A-BFAE-89FD0D63EC52}">
      <dsp:nvSpPr>
        <dsp:cNvPr id="0" name=""/>
        <dsp:cNvSpPr/>
      </dsp:nvSpPr>
      <dsp:spPr>
        <a:xfrm>
          <a:off x="8671129" y="1072880"/>
          <a:ext cx="1906731" cy="127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Nowi przeciwnicy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800" kern="1200"/>
            <a:t>Eliminacja błędów</a:t>
          </a:r>
        </a:p>
      </dsp:txBody>
      <dsp:txXfrm>
        <a:off x="8671129" y="1072880"/>
        <a:ext cx="1906731" cy="1279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1B49EE-D55C-4AD5-AE6A-B09AB57F7266}" type="datetime1">
              <a:rPr lang="pl-PL" smtClean="0"/>
              <a:t>17.06.2023</a:t>
            </a:fld>
            <a:endParaRPr lang="en-US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051B73-E311-44BF-8D6D-9137AB9F3DE8}" type="datetime1">
              <a:rPr lang="pl-PL" smtClean="0"/>
              <a:t>17.06.2023</a:t>
            </a:fld>
            <a:endParaRPr lang="en-US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255EE4-F95C-49B3-ACD4-7CA3D00C795E}" type="datetime1">
              <a:rPr lang="pl-PL" smtClean="0"/>
              <a:t>17.06.2023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6416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3778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051890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21745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221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34523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3F1D04E-0CE8-4348-8D3C-4F97263154FA}" type="datetime1">
              <a:rPr lang="pl-PL" smtClean="0"/>
              <a:t>17.06.2023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8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99848F2-EC7B-4A2E-A4EA-D56A99AC03B6}" type="datetime1">
              <a:rPr lang="pl-PL" smtClean="0"/>
              <a:t>17.06.2023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5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2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43DF7B8-0E4E-4FC5-86DA-BF07D7501F68}" type="datetime1">
              <a:rPr lang="pl-PL" smtClean="0"/>
              <a:t>17.06.2023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0115373-D71C-43CC-A9B0-C5F5B0EAD476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6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24BF620-47B2-4AAA-B965-6575C26AEC58}" type="datetime1">
              <a:rPr lang="pl-PL" smtClean="0"/>
              <a:t>17.06.2023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A70DB5-3B74-47E3-90B3-6FF4DAF5961C}" type="datetime1">
              <a:rPr lang="pl-PL" smtClean="0"/>
              <a:t>17.06.2023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CCD3F3-1BA2-48DE-B1B4-BBD3C3E3D436}" type="datetime1">
              <a:rPr lang="pl-PL" smtClean="0"/>
              <a:t>17.06.2023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0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385E3-AC97-41FD-8DF3-B71EB60EA90E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32DF53-D588-4215-BD5B-BCC4BBD41867}" type="datetime1">
              <a:rPr lang="pl-PL" smtClean="0"/>
              <a:t>17.06.2023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0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161BBFD0-E849-4FC2-BFF9-605B90695325}" type="datetime1">
              <a:rPr lang="pl-PL" smtClean="0"/>
              <a:t>17.06.2023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2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0pUqgKFfKo&amp;t=436s" TargetMode="External"/><Relationship Id="rId13" Type="http://schemas.openxmlformats.org/officeDocument/2006/relationships/hyperlink" Target="https://www.youtube.com/watch?v=AY9MnQ4x3zk&amp;t=6922s" TargetMode="External"/><Relationship Id="rId3" Type="http://schemas.openxmlformats.org/officeDocument/2006/relationships/hyperlink" Target="https://www.youtube.com/watch?v=hDu8mcAlY4E" TargetMode="External"/><Relationship Id="rId7" Type="http://schemas.openxmlformats.org/officeDocument/2006/relationships/hyperlink" Target="https://www.youtube.com/watch?v=0RryiSjpJn0" TargetMode="External"/><Relationship Id="rId12" Type="http://schemas.openxmlformats.org/officeDocument/2006/relationships/hyperlink" Target="https://www.youtube.com/watch?v=0GIfCNVD4d0" TargetMode="External"/><Relationship Id="rId2" Type="http://schemas.openxmlformats.org/officeDocument/2006/relationships/hyperlink" Target="https://www.youtube.com/watch?v=16DM5Eem0c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8MYGDf_9ho&amp;t=112s" TargetMode="External"/><Relationship Id="rId11" Type="http://schemas.openxmlformats.org/officeDocument/2006/relationships/hyperlink" Target="https://www.youtube.com/watch?v=iLHAKXQBOoA&amp;t=3997s" TargetMode="External"/><Relationship Id="rId5" Type="http://schemas.openxmlformats.org/officeDocument/2006/relationships/hyperlink" Target="https://www.youtube.com/watch?v=E82_hdoe06M" TargetMode="External"/><Relationship Id="rId15" Type="http://schemas.openxmlformats.org/officeDocument/2006/relationships/hyperlink" Target="https://www.youtube.com/watch?v=LCJ_ZARWNrQ" TargetMode="External"/><Relationship Id="rId10" Type="http://schemas.openxmlformats.org/officeDocument/2006/relationships/hyperlink" Target="https://www.youtube.com/watch?v=dBMHuIWbF_k&amp;t=448s" TargetMode="External"/><Relationship Id="rId4" Type="http://schemas.openxmlformats.org/officeDocument/2006/relationships/hyperlink" Target="https://www.youtube.com/watch?v=R-Taxyum7q0&amp;t=247s" TargetMode="External"/><Relationship Id="rId9" Type="http://schemas.openxmlformats.org/officeDocument/2006/relationships/hyperlink" Target="https://www.youtube.com/watch?v=-_g3QITLaQA" TargetMode="External"/><Relationship Id="rId14" Type="http://schemas.openxmlformats.org/officeDocument/2006/relationships/hyperlink" Target="https://www.youtube.com/watch?v=vhNiwvUv4Jw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l-PL" dirty="0"/>
              <a:t>„</a:t>
            </a:r>
            <a:r>
              <a:rPr lang="pl-PL" dirty="0" err="1"/>
              <a:t>Castle</a:t>
            </a:r>
            <a:r>
              <a:rPr lang="pl-PL" dirty="0"/>
              <a:t> </a:t>
            </a:r>
            <a:r>
              <a:rPr lang="pl-PL" dirty="0" err="1"/>
              <a:t>Defense</a:t>
            </a:r>
            <a:r>
              <a:rPr lang="pl-PL" dirty="0"/>
              <a:t>”</a:t>
            </a:r>
            <a:endParaRPr lang="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937" y="3753794"/>
            <a:ext cx="10993546" cy="1388657"/>
          </a:xfrm>
        </p:spPr>
        <p:txBody>
          <a:bodyPr rtlCol="0">
            <a:normAutofit/>
          </a:bodyPr>
          <a:lstStyle/>
          <a:p>
            <a:pPr rtl="0"/>
            <a:r>
              <a:rPr lang="pl"/>
              <a:t>Projekt w języku skryptowym</a:t>
            </a:r>
          </a:p>
          <a:p>
            <a:pPr rtl="0"/>
            <a:r>
              <a:rPr lang="pl"/>
              <a:t>Mateusz Wójcicki</a:t>
            </a:r>
          </a:p>
          <a:p>
            <a:pPr rtl="0"/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D12CD2-BE1D-5690-B51E-16757AC4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3288"/>
            <a:ext cx="10353762" cy="970450"/>
          </a:xfrm>
        </p:spPr>
        <p:txBody>
          <a:bodyPr>
            <a:normAutofit/>
          </a:bodyPr>
          <a:lstStyle/>
          <a:p>
            <a:r>
              <a:rPr lang="pl-PL" sz="3200" dirty="0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DEAC93-6FAB-379E-B485-2D83A828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20932"/>
            <a:ext cx="10353762" cy="5227467"/>
          </a:xfrm>
        </p:spPr>
        <p:txBody>
          <a:bodyPr>
            <a:normAutofit/>
          </a:bodyPr>
          <a:lstStyle/>
          <a:p>
            <a:pPr algn="ctr"/>
            <a:r>
              <a:rPr lang="pl-PL" sz="1400" dirty="0">
                <a:hlinkClick r:id="rId2"/>
              </a:rPr>
              <a:t>https://www.youtube.com/watch?v=16DM5Eem0cI</a:t>
            </a:r>
            <a:endParaRPr lang="pl-PL" sz="1400" dirty="0"/>
          </a:p>
          <a:p>
            <a:pPr algn="ctr"/>
            <a:r>
              <a:rPr lang="pl-PL" sz="1400" dirty="0">
                <a:hlinkClick r:id="rId3"/>
              </a:rPr>
              <a:t>https://www.youtube.com/watch?v=hDu8mcAlY4E</a:t>
            </a:r>
            <a:endParaRPr lang="pl-PL" sz="1400" dirty="0"/>
          </a:p>
          <a:p>
            <a:pPr algn="ctr"/>
            <a:r>
              <a:rPr lang="pl-PL" sz="1400" dirty="0">
                <a:hlinkClick r:id="rId4"/>
              </a:rPr>
              <a:t>https://www.youtube.com/watch?v=R-Taxyum7q0&amp;t=247s</a:t>
            </a:r>
            <a:endParaRPr lang="pl-PL" sz="1400" dirty="0"/>
          </a:p>
          <a:p>
            <a:pPr algn="ctr"/>
            <a:r>
              <a:rPr lang="pl-PL" sz="1400" dirty="0">
                <a:hlinkClick r:id="rId5"/>
              </a:rPr>
              <a:t>https://www.youtube.com/watch?v=E82_hdoe06M</a:t>
            </a:r>
            <a:endParaRPr lang="pl-PL" sz="1400" dirty="0"/>
          </a:p>
          <a:p>
            <a:pPr algn="ctr"/>
            <a:r>
              <a:rPr lang="pl-PL" sz="1400" dirty="0">
                <a:hlinkClick r:id="rId6"/>
              </a:rPr>
              <a:t>https://www.youtube.com/watch?v=G8MYGDf_9ho&amp;t=112s</a:t>
            </a:r>
            <a:endParaRPr lang="pl-PL" sz="1400" dirty="0"/>
          </a:p>
          <a:p>
            <a:pPr algn="ctr"/>
            <a:r>
              <a:rPr lang="pl-PL" sz="1400" dirty="0">
                <a:hlinkClick r:id="rId7"/>
              </a:rPr>
              <a:t>https://www.youtube.com/watch?v=0RryiSjpJn0</a:t>
            </a:r>
            <a:endParaRPr lang="pl-PL" sz="1400" dirty="0"/>
          </a:p>
          <a:p>
            <a:pPr algn="ctr"/>
            <a:r>
              <a:rPr lang="pl-PL" sz="1400" dirty="0">
                <a:hlinkClick r:id="rId8"/>
              </a:rPr>
              <a:t>https://www.youtube.com/watch?v=p0pUqgKFfKo&amp;t=436s</a:t>
            </a:r>
            <a:endParaRPr lang="pl-PL" sz="1400" dirty="0"/>
          </a:p>
          <a:p>
            <a:pPr algn="ctr"/>
            <a:r>
              <a:rPr lang="pl-PL" sz="1400" dirty="0">
                <a:hlinkClick r:id="rId9"/>
              </a:rPr>
              <a:t>https://www.youtube.com/watch?v=-_g3QITLaQA</a:t>
            </a:r>
            <a:endParaRPr lang="pl-PL" sz="1400" dirty="0"/>
          </a:p>
          <a:p>
            <a:pPr algn="ctr"/>
            <a:r>
              <a:rPr lang="pl-PL" sz="1400" dirty="0">
                <a:hlinkClick r:id="rId10"/>
              </a:rPr>
              <a:t>https://www.youtube.com/watch?v=dBMHuIWbF_k&amp;t=448s</a:t>
            </a:r>
            <a:endParaRPr lang="pl-PL" sz="1400" dirty="0"/>
          </a:p>
          <a:p>
            <a:pPr algn="ctr"/>
            <a:r>
              <a:rPr lang="pl-PL" sz="1400" dirty="0">
                <a:hlinkClick r:id="rId11"/>
              </a:rPr>
              <a:t>https://www.youtube.com/watch?v=iLHAKXQBOoA&amp;t=3997s</a:t>
            </a:r>
            <a:endParaRPr lang="pl-PL" sz="1400" dirty="0"/>
          </a:p>
          <a:p>
            <a:pPr algn="ctr"/>
            <a:r>
              <a:rPr lang="pl-PL" sz="1400" dirty="0">
                <a:hlinkClick r:id="rId12"/>
              </a:rPr>
              <a:t>https://www.youtube.com/watch?v=0GIfCNVD4d0</a:t>
            </a:r>
            <a:endParaRPr lang="pl-PL" sz="1400" dirty="0"/>
          </a:p>
          <a:p>
            <a:pPr algn="ctr"/>
            <a:r>
              <a:rPr lang="pl-PL" sz="1400" dirty="0">
                <a:hlinkClick r:id="rId13"/>
              </a:rPr>
              <a:t>https://www.youtube.com/watch?v=AY9MnQ4x3zk&amp;t=6922s</a:t>
            </a:r>
            <a:endParaRPr lang="pl-PL" sz="1400" dirty="0"/>
          </a:p>
          <a:p>
            <a:pPr algn="ctr"/>
            <a:r>
              <a:rPr lang="pl-PL" sz="1400" dirty="0">
                <a:hlinkClick r:id="rId14"/>
              </a:rPr>
              <a:t>https://www.youtube.com/watch?v=vhNiwvUv4Jw</a:t>
            </a:r>
            <a:endParaRPr lang="pl-PL" sz="1400" dirty="0"/>
          </a:p>
          <a:p>
            <a:pPr algn="ctr"/>
            <a:r>
              <a:rPr lang="pl-PL" sz="1400" dirty="0">
                <a:hlinkClick r:id="rId15"/>
              </a:rPr>
              <a:t>https://www.youtube.com/watch?v=LCJ_ZARWNrQ</a:t>
            </a:r>
            <a:endParaRPr lang="pl-PL" sz="1400" dirty="0"/>
          </a:p>
          <a:p>
            <a:pPr algn="ctr"/>
            <a:r>
              <a:rPr lang="pl-PL" sz="1400"/>
              <a:t>https://www.youtube.com/watch?v=jO6qQDNa2UY</a:t>
            </a:r>
            <a:endParaRPr lang="pl-PL" sz="1400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021C64-631B-F655-6530-1C518186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17.06.2023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03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28A2F0-1C8B-E55C-B487-EED03655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Funkcje „poza planowe”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190369-4D4A-15BA-C95F-5FF52C265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l-PL" sz="2800" dirty="0"/>
              <a:t>Udało mi się zaimplementować narzędzie do tworzenia nowych ścieżek dla przeciwników oraz narzędzia pozwalające zatrzymywać pojawianie się fali wrogów, drukować w konsoli na bieżąco liczbę wierzy i wrogów na mapie.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714491-9F2E-70B9-C007-577DEED3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FC95D3-765A-F5CB-7953-B6AF28C2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31273"/>
            <a:ext cx="10353762" cy="3065206"/>
          </a:xfrm>
        </p:spPr>
        <p:txBody>
          <a:bodyPr>
            <a:normAutofit/>
          </a:bodyPr>
          <a:lstStyle/>
          <a:p>
            <a:r>
              <a:rPr lang="pl-PL" sz="5400"/>
              <a:t>Koniec</a:t>
            </a:r>
            <a:br>
              <a:rPr lang="pl-PL" sz="5400"/>
            </a:br>
            <a:r>
              <a:rPr lang="pl-PL" sz="5400"/>
              <a:t>Dziękuję za uwagę :)</a:t>
            </a:r>
          </a:p>
        </p:txBody>
      </p:sp>
    </p:spTree>
    <p:extLst>
      <p:ext uri="{BB962C8B-B14F-4D97-AF65-F5344CB8AC3E}">
        <p14:creationId xmlns:p14="http://schemas.microsoft.com/office/powerpoint/2010/main" val="41703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6B41E7-8EB0-4BD0-29BC-985FC276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Koncept gry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47DA47-30C4-490A-0293-68C5ED281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/>
              <a:t>Gracz będzie miał za zadanie za wszelką cenę nie pozwolić wrogim jednostkom przedostać się do swojej bazy. </a:t>
            </a:r>
          </a:p>
          <a:p>
            <a:r>
              <a:rPr lang="pl-PL" sz="2800"/>
              <a:t>Baza ta będzie miała określoną liczbę „punktów wytrzymałości” pozwalających jej na przetrwanie kilku ataków jednostek wroga, na wypadek gdyby jednak przedostał się przez zabezpieczenia. Gdy punkty wytrzymałości skończą się – gracz przegrywa.</a:t>
            </a:r>
          </a:p>
          <a:p>
            <a:endParaRPr lang="pl-PL" sz="2400"/>
          </a:p>
          <a:p>
            <a:endParaRPr lang="pl-PL" sz="2400"/>
          </a:p>
        </p:txBody>
      </p:sp>
    </p:spTree>
    <p:extLst>
      <p:ext uri="{BB962C8B-B14F-4D97-AF65-F5344CB8AC3E}">
        <p14:creationId xmlns:p14="http://schemas.microsoft.com/office/powerpoint/2010/main" val="7105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BF739E-75B4-07EF-5B7A-CE4F89B0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Gameplay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2BE708-0F3E-4F61-D447-25861DC3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/>
              <a:t>Obrona będzie możliwa dzięki dostępnym „wieżom” różniącym się między sobą sposobem obrony drogi do bazy.</a:t>
            </a:r>
          </a:p>
          <a:p>
            <a:r>
              <a:rPr lang="pl-PL" sz="2800"/>
              <a:t>Każda wieża będzie miała swoją cenę, a gracz ograniczone środki na budowę.</a:t>
            </a:r>
          </a:p>
          <a:p>
            <a:r>
              <a:rPr lang="pl-PL" sz="2800"/>
              <a:t>Gra będzie posiadać mapy, które zarówno wizualnie, jak i strategicznie będą się od siebie różnić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1152573-2306-C42C-699A-7C5452B5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534A45-AE73-A913-ABAE-6DF440AF9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/>
              <a:t>Zlikwidowanie jednostki wroga skutkować będzie zdobyciem monet na budowę nowych wież</a:t>
            </a:r>
          </a:p>
          <a:p>
            <a:r>
              <a:rPr lang="pl-PL" sz="2800"/>
              <a:t>Rozgrywka będzie podzielona na „fale” ataków wroga. Przed każdą falą gracz będzie mógł budować wieże do obrony</a:t>
            </a:r>
          </a:p>
          <a:p>
            <a:r>
              <a:rPr lang="pl-PL" sz="2800"/>
              <a:t>Z każdą falą przeciwników będzie przybywać</a:t>
            </a:r>
          </a:p>
          <a:p>
            <a:r>
              <a:rPr lang="pl-PL" sz="2800"/>
              <a:t>Każda wieże będzie miała swoje właściwości takie jak:</a:t>
            </a:r>
            <a:br>
              <a:rPr lang="pl-PL" sz="2800"/>
            </a:br>
            <a:r>
              <a:rPr lang="pl-PL" sz="2800"/>
              <a:t>zasięg czy obrażenia</a:t>
            </a:r>
          </a:p>
          <a:p>
            <a:endParaRPr lang="pl-PL" sz="280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99F21A-BDC0-6D26-06A1-8EC894F8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6981CE-6598-0C52-385F-D5402639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Narzędzia i technologie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0293C8-4F50-6DD7-C308-F10FC2C86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>
            <a:normAutofit/>
          </a:bodyPr>
          <a:lstStyle/>
          <a:p>
            <a:r>
              <a:rPr lang="pl-PL" sz="2800" dirty="0" err="1"/>
              <a:t>Python</a:t>
            </a:r>
            <a:r>
              <a:rPr lang="pl-PL" sz="2800" dirty="0"/>
              <a:t> (biblioteka </a:t>
            </a:r>
            <a:r>
              <a:rPr lang="pl-PL" sz="2800" dirty="0" err="1"/>
              <a:t>Pygame</a:t>
            </a:r>
            <a:r>
              <a:rPr lang="pl-PL" sz="2800" dirty="0"/>
              <a:t>)</a:t>
            </a:r>
          </a:p>
          <a:p>
            <a:r>
              <a:rPr lang="pl-PL" sz="2800" dirty="0"/>
              <a:t>IDE – </a:t>
            </a:r>
            <a:r>
              <a:rPr lang="pl-PL" sz="2800" dirty="0" err="1"/>
              <a:t>PyCharm</a:t>
            </a:r>
            <a:r>
              <a:rPr lang="pl-PL" sz="2800" dirty="0"/>
              <a:t> / </a:t>
            </a:r>
            <a:r>
              <a:rPr lang="pl-PL" sz="2800" strike="sngStrike" dirty="0"/>
              <a:t>Visual Studio </a:t>
            </a:r>
            <a:r>
              <a:rPr lang="pl-PL" sz="2800" strike="sngStrike" dirty="0" err="1"/>
              <a:t>Code</a:t>
            </a:r>
            <a:endParaRPr lang="pl-PL" sz="2800" strike="sngStrike" dirty="0"/>
          </a:p>
          <a:p>
            <a:r>
              <a:rPr lang="pl-PL" sz="2800" dirty="0"/>
              <a:t>Inne programy i źródła potrzebne do </a:t>
            </a:r>
            <a:br>
              <a:rPr lang="pl-PL" sz="2800" dirty="0"/>
            </a:br>
            <a:r>
              <a:rPr lang="pl-PL" sz="2800" dirty="0"/>
              <a:t>stworzenia oprawy graficznej (Paint i źródła)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0268C4-8ACF-4A5B-27A6-12D8DF66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002B9CC-9A39-4A3E-A11C-2AA5A4A43696}" type="datetime1">
              <a:rPr lang="pl-PL" smtClean="0"/>
              <a:t>17.06.2023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D52FCC-0EC7-CD63-1DFE-AEFF5C74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l-PL" sz="3200" dirty="0"/>
              <a:t>Przykładowa gra, na której się wzorowałem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420BDD58-9E03-E2B5-6A9E-C7D33F316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273" y="1744854"/>
            <a:ext cx="5296805" cy="3972604"/>
          </a:xfrm>
        </p:spPr>
      </p:pic>
      <p:sp>
        <p:nvSpPr>
          <p:cNvPr id="7" name="Symbol zastępczy daty 3">
            <a:extLst>
              <a:ext uri="{FF2B5EF4-FFF2-40B4-BE49-F238E27FC236}">
                <a16:creationId xmlns:a16="http://schemas.microsoft.com/office/drawing/2014/main" id="{40D81784-7B17-C76B-1F23-A15623E0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96465" y="5882262"/>
            <a:ext cx="3842613" cy="365125"/>
          </a:xfrm>
        </p:spPr>
        <p:txBody>
          <a:bodyPr/>
          <a:lstStyle/>
          <a:p>
            <a:pPr rtl="0"/>
            <a:r>
              <a:rPr lang="pl-PL"/>
              <a:t>Źródło:   https://tubegame.com/simple_tower_defense_3.html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7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54482F-3C98-FF7A-32E3-6AC4382A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4" y="334466"/>
            <a:ext cx="10353762" cy="970450"/>
          </a:xfrm>
        </p:spPr>
        <p:txBody>
          <a:bodyPr/>
          <a:lstStyle/>
          <a:p>
            <a:r>
              <a:rPr lang="pl-PL" dirty="0"/>
              <a:t>Moja gra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26EB8DE4-35E8-7438-18C7-11D16826C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826" y="1178578"/>
            <a:ext cx="8927657" cy="5432290"/>
          </a:xfrm>
        </p:spPr>
      </p:pic>
    </p:spTree>
    <p:extLst>
      <p:ext uri="{BB962C8B-B14F-4D97-AF65-F5344CB8AC3E}">
        <p14:creationId xmlns:p14="http://schemas.microsoft.com/office/powerpoint/2010/main" val="299257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68191B-5468-4815-27D4-AFBAE7D1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910" y="102835"/>
            <a:ext cx="3884049" cy="970450"/>
          </a:xfrm>
        </p:spPr>
        <p:txBody>
          <a:bodyPr/>
          <a:lstStyle/>
          <a:p>
            <a:r>
              <a:rPr lang="pl-PL"/>
              <a:t>Podział zadań: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8F879F5-E5BD-FF8D-E8D7-E352757D9D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625917"/>
              </p:ext>
            </p:extLst>
          </p:nvPr>
        </p:nvGraphicFramePr>
        <p:xfrm>
          <a:off x="880141" y="961686"/>
          <a:ext cx="10087658" cy="530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081CE35-7233-A2B2-96F8-19DC42BB473B}"/>
              </a:ext>
            </a:extLst>
          </p:cNvPr>
          <p:cNvSpPr txBox="1"/>
          <p:nvPr/>
        </p:nvSpPr>
        <p:spPr>
          <a:xfrm>
            <a:off x="1341120" y="3870960"/>
            <a:ext cx="24688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/>
              <a:t>Zamiast monet - surowce </a:t>
            </a:r>
          </a:p>
        </p:txBody>
      </p:sp>
    </p:spTree>
    <p:extLst>
      <p:ext uri="{BB962C8B-B14F-4D97-AF65-F5344CB8AC3E}">
        <p14:creationId xmlns:p14="http://schemas.microsoft.com/office/powerpoint/2010/main" val="4537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363793"/>
            <a:ext cx="10353762" cy="970450"/>
          </a:xfrm>
        </p:spPr>
        <p:txBody>
          <a:bodyPr rtlCol="0"/>
          <a:lstStyle/>
          <a:p>
            <a:pPr rtl="0"/>
            <a:r>
              <a:rPr lang="pl"/>
              <a:t>Harmonogram zadań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DC08FAB-1B64-37F8-C5FB-A75FDB96C8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8830075"/>
              </p:ext>
            </p:extLst>
          </p:nvPr>
        </p:nvGraphicFramePr>
        <p:xfrm>
          <a:off x="567990" y="1457147"/>
          <a:ext cx="11056017" cy="2205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0DA6DB-8F69-2657-46A0-CF0E337D2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603408"/>
              </p:ext>
            </p:extLst>
          </p:nvPr>
        </p:nvGraphicFramePr>
        <p:xfrm>
          <a:off x="567991" y="3785419"/>
          <a:ext cx="11056017" cy="2352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20F4CD5C2884449DAEDB1A46A0C501" ma:contentTypeVersion="13" ma:contentTypeDescription="Utwórz nowy dokument." ma:contentTypeScope="" ma:versionID="161d092cf4a8da0774b61265b60ec9b8">
  <xsd:schema xmlns:xsd="http://www.w3.org/2001/XMLSchema" xmlns:xs="http://www.w3.org/2001/XMLSchema" xmlns:p="http://schemas.microsoft.com/office/2006/metadata/properties" xmlns:ns3="a14f5323-b08d-49fa-b050-84f6e3e721b3" xmlns:ns4="e270b82c-cf3d-4a77-8fd1-10bd68dd816f" targetNamespace="http://schemas.microsoft.com/office/2006/metadata/properties" ma:root="true" ma:fieldsID="fdda8dacbf7e97f2c1b4de5300891ea4" ns3:_="" ns4:_="">
    <xsd:import namespace="a14f5323-b08d-49fa-b050-84f6e3e721b3"/>
    <xsd:import namespace="e270b82c-cf3d-4a77-8fd1-10bd68dd81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f5323-b08d-49fa-b050-84f6e3e721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0b82c-cf3d-4a77-8fd1-10bd68dd81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4f5323-b08d-49fa-b050-84f6e3e721b3" xsi:nil="true"/>
  </documentManagement>
</p:properties>
</file>

<file path=customXml/itemProps1.xml><?xml version="1.0" encoding="utf-8"?>
<ds:datastoreItem xmlns:ds="http://schemas.openxmlformats.org/officeDocument/2006/customXml" ds:itemID="{2044CFC1-0B56-4537-AEB7-292A54F15B61}">
  <ds:schemaRefs>
    <ds:schemaRef ds:uri="a14f5323-b08d-49fa-b050-84f6e3e721b3"/>
    <ds:schemaRef ds:uri="e270b82c-cf3d-4a77-8fd1-10bd68dd81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48FBAE-D6E4-4E92-BCD1-9EF47E5D8D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C9B630-A3A5-4622-9F39-0122EF09DE6B}">
  <ds:schemaRefs>
    <ds:schemaRef ds:uri="http://schemas.microsoft.com/office/infopath/2007/PartnerControls"/>
    <ds:schemaRef ds:uri="http://purl.org/dc/dcmitype/"/>
    <ds:schemaRef ds:uri="e270b82c-cf3d-4a77-8fd1-10bd68dd816f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a14f5323-b08d-49fa-b050-84f6e3e721b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Ciemny błękit</Template>
  <TotalTime>3</TotalTime>
  <Words>612</Words>
  <Application>Microsoft Office PowerPoint</Application>
  <PresentationFormat>Panoramiczny</PresentationFormat>
  <Paragraphs>89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Łupek</vt:lpstr>
      <vt:lpstr>„Castle Defense”</vt:lpstr>
      <vt:lpstr>Koncept gry</vt:lpstr>
      <vt:lpstr>Gameplay</vt:lpstr>
      <vt:lpstr>Prezentacja programu PowerPoint</vt:lpstr>
      <vt:lpstr>Narzędzia i technologie</vt:lpstr>
      <vt:lpstr>Przykładowa gra, na której się wzorowałem</vt:lpstr>
      <vt:lpstr>Moja gra</vt:lpstr>
      <vt:lpstr>Podział zadań:</vt:lpstr>
      <vt:lpstr>Harmonogram zadań</vt:lpstr>
      <vt:lpstr>Źródła</vt:lpstr>
      <vt:lpstr>Funkcje „poza planowe”</vt:lpstr>
      <vt:lpstr>Koniec Dziękuję za uwagę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 typu „Tower Defense”</dc:title>
  <dc:creator>Mateusz Wójcicki</dc:creator>
  <cp:lastModifiedBy>Mateusz Wójcicki</cp:lastModifiedBy>
  <cp:revision>3</cp:revision>
  <dcterms:created xsi:type="dcterms:W3CDTF">2023-03-11T23:33:15Z</dcterms:created>
  <dcterms:modified xsi:type="dcterms:W3CDTF">2023-06-17T09:04:54Z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0x0101005620F4CD5C2884449DAEDB1A46A0C501</vt:lpwstr>
  </property>
</Properties>
</file>