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27A"/>
    <a:srgbClr val="FFDE59"/>
    <a:srgbClr val="DD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5BD2230C-959E-6874-1842-27F2196E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460829"/>
            <a:ext cx="3048000" cy="304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DAA7351-D91B-ADBD-313A-7F0E28F0E253}"/>
              </a:ext>
            </a:extLst>
          </p:cNvPr>
          <p:cNvSpPr/>
          <p:nvPr/>
        </p:nvSpPr>
        <p:spPr>
          <a:xfrm>
            <a:off x="669758" y="4123289"/>
            <a:ext cx="1451399" cy="1469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ED0F85-AC7F-4D0E-BC40-58D0B17A34F3}"/>
              </a:ext>
            </a:extLst>
          </p:cNvPr>
          <p:cNvGrpSpPr/>
          <p:nvPr/>
        </p:nvGrpSpPr>
        <p:grpSpPr>
          <a:xfrm>
            <a:off x="4735616" y="532411"/>
            <a:ext cx="3060000" cy="3060000"/>
            <a:chOff x="4735616" y="532411"/>
            <a:chExt cx="3060000" cy="30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9608DF-4336-D2A5-C996-93B37975D0A5}"/>
                </a:ext>
              </a:extLst>
            </p:cNvPr>
            <p:cNvSpPr/>
            <p:nvPr/>
          </p:nvSpPr>
          <p:spPr>
            <a:xfrm>
              <a:off x="4735616" y="532411"/>
              <a:ext cx="3060000" cy="3060000"/>
            </a:xfrm>
            <a:prstGeom prst="rect">
              <a:avLst/>
            </a:prstGeom>
            <a:solidFill>
              <a:srgbClr val="DDFCFF"/>
            </a:solidFill>
            <a:ln>
              <a:solidFill>
                <a:srgbClr val="DDF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2C2957F-97EE-732D-FF3F-6C9FB754EA80}"/>
                </a:ext>
              </a:extLst>
            </p:cNvPr>
            <p:cNvSpPr/>
            <p:nvPr/>
          </p:nvSpPr>
          <p:spPr>
            <a:xfrm>
              <a:off x="5635616" y="997857"/>
              <a:ext cx="1260000" cy="1260000"/>
            </a:xfrm>
            <a:custGeom>
              <a:avLst/>
              <a:gdLst>
                <a:gd name="connsiteX0" fmla="*/ 630000 w 1260000"/>
                <a:gd name="connsiteY0" fmla="*/ 0 h 1260000"/>
                <a:gd name="connsiteX1" fmla="*/ 1260000 w 1260000"/>
                <a:gd name="connsiteY1" fmla="*/ 630000 h 1260000"/>
                <a:gd name="connsiteX2" fmla="*/ 630000 w 1260000"/>
                <a:gd name="connsiteY2" fmla="*/ 1260000 h 1260000"/>
                <a:gd name="connsiteX3" fmla="*/ 0 w 1260000"/>
                <a:gd name="connsiteY3" fmla="*/ 630000 h 1260000"/>
                <a:gd name="connsiteX4" fmla="*/ 630000 w 1260000"/>
                <a:gd name="connsiteY4" fmla="*/ 630000 h 1260000"/>
                <a:gd name="connsiteX5" fmla="*/ 367480 w 1260000"/>
                <a:gd name="connsiteY5" fmla="*/ 58897 h 1260000"/>
                <a:gd name="connsiteX6" fmla="*/ 384776 w 1260000"/>
                <a:gd name="connsiteY6" fmla="*/ 49509 h 1260000"/>
                <a:gd name="connsiteX7" fmla="*/ 630000 w 1260000"/>
                <a:gd name="connsiteY7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000" h="1260000">
                  <a:moveTo>
                    <a:pt x="630000" y="0"/>
                  </a:moveTo>
                  <a:cubicBezTo>
                    <a:pt x="977939" y="0"/>
                    <a:pt x="1260000" y="282061"/>
                    <a:pt x="1260000" y="630000"/>
                  </a:cubicBezTo>
                  <a:cubicBezTo>
                    <a:pt x="1260000" y="977939"/>
                    <a:pt x="977939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lnTo>
                    <a:pt x="630000" y="630000"/>
                  </a:lnTo>
                  <a:lnTo>
                    <a:pt x="367480" y="58897"/>
                  </a:lnTo>
                  <a:lnTo>
                    <a:pt x="384776" y="49509"/>
                  </a:lnTo>
                  <a:cubicBezTo>
                    <a:pt x="460148" y="17629"/>
                    <a:pt x="543015" y="0"/>
                    <a:pt x="630000" y="0"/>
                  </a:cubicBezTo>
                  <a:close/>
                </a:path>
              </a:pathLst>
            </a:custGeom>
            <a:noFill/>
            <a:ln w="111125"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8D00368-BF52-13FC-FADE-98066B6DBED0}"/>
                </a:ext>
              </a:extLst>
            </p:cNvPr>
            <p:cNvSpPr/>
            <p:nvPr/>
          </p:nvSpPr>
          <p:spPr>
            <a:xfrm>
              <a:off x="5635616" y="1056755"/>
              <a:ext cx="630000" cy="571103"/>
            </a:xfrm>
            <a:custGeom>
              <a:avLst/>
              <a:gdLst>
                <a:gd name="connsiteX0" fmla="*/ 367480 w 630000"/>
                <a:gd name="connsiteY0" fmla="*/ 0 h 571103"/>
                <a:gd name="connsiteX1" fmla="*/ 630000 w 630000"/>
                <a:gd name="connsiteY1" fmla="*/ 571103 h 571103"/>
                <a:gd name="connsiteX2" fmla="*/ 0 w 630000"/>
                <a:gd name="connsiteY2" fmla="*/ 571103 h 571103"/>
                <a:gd name="connsiteX3" fmla="*/ 277761 w 630000"/>
                <a:gd name="connsiteY3" fmla="*/ 48697 h 571103"/>
                <a:gd name="connsiteX4" fmla="*/ 367480 w 630000"/>
                <a:gd name="connsiteY4" fmla="*/ 0 h 57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000" h="571103">
                  <a:moveTo>
                    <a:pt x="367480" y="0"/>
                  </a:moveTo>
                  <a:lnTo>
                    <a:pt x="630000" y="571103"/>
                  </a:lnTo>
                  <a:lnTo>
                    <a:pt x="0" y="571103"/>
                  </a:lnTo>
                  <a:cubicBezTo>
                    <a:pt x="0" y="353641"/>
                    <a:pt x="110180" y="161913"/>
                    <a:pt x="277761" y="48697"/>
                  </a:cubicBezTo>
                  <a:lnTo>
                    <a:pt x="367480" y="0"/>
                  </a:lnTo>
                  <a:close/>
                </a:path>
              </a:pathLst>
            </a:custGeom>
            <a:solidFill>
              <a:srgbClr val="DDFCFF"/>
            </a:solidFill>
            <a:ln w="120650">
              <a:solidFill>
                <a:srgbClr val="DDF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C9DF78D-471A-1D19-689A-C8865DB403CE}"/>
                </a:ext>
              </a:extLst>
            </p:cNvPr>
            <p:cNvSpPr>
              <a:spLocks/>
            </p:cNvSpPr>
            <p:nvPr/>
          </p:nvSpPr>
          <p:spPr>
            <a:xfrm>
              <a:off x="5814411" y="1561121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8527A"/>
            </a:solidFill>
            <a:ln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D99364A9-55BF-4916-7E67-606047FCBAA6}"/>
                </a:ext>
              </a:extLst>
            </p:cNvPr>
            <p:cNvSpPr>
              <a:spLocks/>
            </p:cNvSpPr>
            <p:nvPr/>
          </p:nvSpPr>
          <p:spPr>
            <a:xfrm>
              <a:off x="6046821" y="1686756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8527A"/>
            </a:solidFill>
            <a:ln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079C6AF4-1D2A-41DF-3C3E-D131B8285474}"/>
                </a:ext>
              </a:extLst>
            </p:cNvPr>
            <p:cNvSpPr>
              <a:spLocks/>
            </p:cNvSpPr>
            <p:nvPr/>
          </p:nvSpPr>
          <p:spPr>
            <a:xfrm>
              <a:off x="6279231" y="1559510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8527A"/>
            </a:solidFill>
            <a:ln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45BA0B08-15F5-FC1A-67B7-6631C8AD45F4}"/>
                </a:ext>
              </a:extLst>
            </p:cNvPr>
            <p:cNvSpPr>
              <a:spLocks/>
            </p:cNvSpPr>
            <p:nvPr/>
          </p:nvSpPr>
          <p:spPr>
            <a:xfrm>
              <a:off x="6550957" y="1342306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8527A"/>
            </a:solidFill>
            <a:ln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DCAC0AC-56FA-1787-68FF-9012DFECE672}"/>
                </a:ext>
              </a:extLst>
            </p:cNvPr>
            <p:cNvSpPr>
              <a:spLocks/>
            </p:cNvSpPr>
            <p:nvPr/>
          </p:nvSpPr>
          <p:spPr>
            <a:xfrm>
              <a:off x="6043308" y="1342306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8527A"/>
            </a:solidFill>
            <a:ln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6336F152-7875-76D1-6129-BDB6B2155F97}"/>
                </a:ext>
              </a:extLst>
            </p:cNvPr>
            <p:cNvSpPr>
              <a:spLocks/>
            </p:cNvSpPr>
            <p:nvPr/>
          </p:nvSpPr>
          <p:spPr>
            <a:xfrm>
              <a:off x="5299492" y="1559509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8527A"/>
            </a:solidFill>
            <a:ln>
              <a:solidFill>
                <a:srgbClr val="285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2155D3CB-AE90-92CD-C9D1-89BAC3929F2C}"/>
                </a:ext>
              </a:extLst>
            </p:cNvPr>
            <p:cNvSpPr>
              <a:spLocks/>
            </p:cNvSpPr>
            <p:nvPr/>
          </p:nvSpPr>
          <p:spPr>
            <a:xfrm>
              <a:off x="5554758" y="1339999"/>
              <a:ext cx="298450" cy="2544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348BF974-0389-8A13-4909-37E0E6717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69" y="1119864"/>
              <a:ext cx="221648" cy="189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A3C9871-434E-8BBB-C6FA-66CE74068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111" r="26503" b="81569"/>
            <a:stretch/>
          </p:blipFill>
          <p:spPr>
            <a:xfrm rot="19183946">
              <a:off x="5999348" y="922232"/>
              <a:ext cx="169905" cy="251697"/>
            </a:xfrm>
            <a:prstGeom prst="rect">
              <a:avLst/>
            </a:prstGeom>
          </p:spPr>
        </p:pic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C6EE48C8-53A7-F785-734D-0FABEFE32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921" y="1119864"/>
              <a:ext cx="221648" cy="189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DE59"/>
            </a:solidFill>
            <a:ln>
              <a:solidFill>
                <a:srgbClr val="FFD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74FD9CBD-402D-E3EC-D6EE-A0FD031C5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0100" y="873306"/>
              <a:ext cx="147766" cy="126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DE59"/>
            </a:solidFill>
            <a:ln>
              <a:solidFill>
                <a:srgbClr val="FFD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FBE4783-33FA-7A42-C9B6-E77201F0BA6C}"/>
                </a:ext>
              </a:extLst>
            </p:cNvPr>
            <p:cNvSpPr txBox="1"/>
            <p:nvPr/>
          </p:nvSpPr>
          <p:spPr>
            <a:xfrm>
              <a:off x="4735616" y="2416836"/>
              <a:ext cx="3060000" cy="96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en-US" altLang="zh-CN" sz="3200" b="1" dirty="0">
                  <a:solidFill>
                    <a:srgbClr val="28527A"/>
                  </a:solidFill>
                  <a:latin typeface="Candara" panose="020E0502030303020204" pitchFamily="34" charset="0"/>
                </a:rPr>
                <a:t>HKUST-SJTU Fintech</a:t>
              </a:r>
              <a:endParaRPr lang="zh-CN" altLang="en-US" sz="3200" b="1" dirty="0">
                <a:solidFill>
                  <a:srgbClr val="28527A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50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Candara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yzengal</dc:creator>
  <cp:lastModifiedBy>ZENG Yuxiang</cp:lastModifiedBy>
  <cp:revision>2</cp:revision>
  <dcterms:created xsi:type="dcterms:W3CDTF">2023-02-09T15:39:22Z</dcterms:created>
  <dcterms:modified xsi:type="dcterms:W3CDTF">2023-02-09T16:20:30Z</dcterms:modified>
</cp:coreProperties>
</file>