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38100" y="2274888"/>
            <a:ext cx="6280150" cy="45339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50800" y="28575"/>
            <a:ext cx="6276975" cy="22574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38" descr="M_CG38"/>
          <p:cNvSpPr>
            <a:spLocks noChangeArrowheads="1"/>
          </p:cNvSpPr>
          <p:nvPr/>
        </p:nvSpPr>
        <p:spPr bwMode="gray">
          <a:xfrm>
            <a:off x="50800" y="2257425"/>
            <a:ext cx="6343650" cy="4533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gray">
          <a:xfrm>
            <a:off x="6326188" y="2255838"/>
            <a:ext cx="2811462" cy="45608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gray">
          <a:xfrm>
            <a:off x="7010400" y="609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FFFF"/>
                </a:solidFill>
                <a:latin typeface="Arial Black" charset="0"/>
                <a:ea typeface="宋体" charset="0"/>
                <a:cs typeface="宋体" charset="0"/>
              </a:rPr>
              <a:t>LOGO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gray">
          <a:xfrm>
            <a:off x="6324600" y="28575"/>
            <a:ext cx="2762250" cy="2228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0" y="-1588"/>
            <a:ext cx="9166225" cy="6859588"/>
            <a:chOff x="0" y="0"/>
            <a:chExt cx="5764" cy="4321"/>
          </a:xfrm>
        </p:grpSpPr>
        <p:sp>
          <p:nvSpPr>
            <p:cNvPr id="11" name="AutoShape 19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4 w 243"/>
                <a:gd name="T1" fmla="*/ 335 h 336"/>
                <a:gd name="T2" fmla="*/ 123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50 w 232"/>
                <a:gd name="T1" fmla="*/ 0 h 290"/>
                <a:gd name="T2" fmla="*/ 179 w 232"/>
                <a:gd name="T3" fmla="*/ 144 h 290"/>
                <a:gd name="T4" fmla="*/ 107 w 232"/>
                <a:gd name="T5" fmla="*/ 253 h 290"/>
                <a:gd name="T6" fmla="*/ 0 w 232"/>
                <a:gd name="T7" fmla="*/ 290 h 290"/>
                <a:gd name="T8" fmla="*/ 25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457200"/>
            <a:ext cx="5334000" cy="838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1676400"/>
            <a:ext cx="5386388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66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626A-60ED-574F-8366-660F4132A13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4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64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64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4015E-1E2B-4045-9B47-8CEFCE0047E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3999-A240-664A-B0A7-7F97F83EB0D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9997-CF24-DC4A-BA28-85CC9F8E797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FB02B-5EED-D94E-89CB-E336FBE3B50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F6BC6-6AF8-0343-BDDE-28377238ED62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BDF6F-F0F3-A744-BD33-187C6EE60D1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A47A1-0030-3444-866C-7D6D5EB5A59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4BC-EFB7-EE4E-882A-9225BD8FA61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B2594-D686-1642-9498-9525AB077F6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0" y="11113"/>
            <a:ext cx="9064625" cy="11858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6666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ltGray">
          <a:xfrm>
            <a:off x="0" y="6453188"/>
            <a:ext cx="9129713" cy="4048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72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Verdana"/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588" y="6443663"/>
            <a:ext cx="91440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Verdan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B50D44E-5910-4E49-9855-50EA72C96949}" type="slidenum">
              <a:rPr lang="zh-CN" altLang="en-US">
                <a:solidFill>
                  <a:srgbClr val="FFFFFF"/>
                </a:solidFill>
                <a:ea typeface="宋体" charset="0"/>
                <a:cs typeface="宋体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50838"/>
            <a:ext cx="8305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100013" y="1198563"/>
            <a:ext cx="8948737" cy="100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7086600" y="33338"/>
            <a:ext cx="2000250" cy="115093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66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1034" name="Group 17"/>
          <p:cNvGrpSpPr>
            <a:grpSpLocks/>
          </p:cNvGrpSpPr>
          <p:nvPr/>
        </p:nvGrpSpPr>
        <p:grpSpPr bwMode="auto">
          <a:xfrm>
            <a:off x="-15875" y="0"/>
            <a:ext cx="9166225" cy="6859588"/>
            <a:chOff x="0" y="0"/>
            <a:chExt cx="5764" cy="4321"/>
          </a:xfrm>
        </p:grpSpPr>
        <p:sp>
          <p:nvSpPr>
            <p:cNvPr id="1035" name="AutoShape 18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6" name="Freeform 19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7" name="Freeform 20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4 w 243"/>
                <a:gd name="T1" fmla="*/ 335 h 336"/>
                <a:gd name="T2" fmla="*/ 123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8" name="Freeform 21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50 w 232"/>
                <a:gd name="T1" fmla="*/ 0 h 290"/>
                <a:gd name="T2" fmla="*/ 179 w 232"/>
                <a:gd name="T3" fmla="*/ 144 h 290"/>
                <a:gd name="T4" fmla="*/ 107 w 232"/>
                <a:gd name="T5" fmla="*/ 253 h 290"/>
                <a:gd name="T6" fmla="*/ 0 w 232"/>
                <a:gd name="T7" fmla="*/ 290 h 290"/>
                <a:gd name="T8" fmla="*/ 253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39" name="Freeform 22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2800" b="1">
          <a:solidFill>
            <a:schemeClr val="tx2"/>
          </a:solidFill>
          <a:latin typeface="+mn-lt"/>
          <a:ea typeface="宋体" charset="0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kumimoji="1" sz="2800">
          <a:solidFill>
            <a:schemeClr val="tx1"/>
          </a:solidFill>
          <a:latin typeface="+mj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23850" y="6461125"/>
            <a:ext cx="8743950" cy="320675"/>
          </a:xfrm>
        </p:spPr>
        <p:txBody>
          <a:bodyPr/>
          <a:lstStyle/>
          <a:p>
            <a:pPr algn="r"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Verdana"/>
              </a:rPr>
              <a:t>                              </a:t>
            </a:r>
            <a:r>
              <a:rPr lang="en-US" altLang="zh-CN" sz="1600" dirty="0" smtClean="0">
                <a:solidFill>
                  <a:srgbClr val="FFFFFF"/>
                </a:solidFill>
              </a:rPr>
              <a:t>SUNY University at Buffalo</a:t>
            </a:r>
            <a:r>
              <a:rPr lang="zh-CN" altLang="en-US" sz="1600" dirty="0" smtClean="0">
                <a:solidFill>
                  <a:srgbClr val="FFFFFF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</a:rPr>
              <a:t>1</a:t>
            </a:r>
            <a:endParaRPr lang="en-US" altLang="zh-CN" sz="160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Arial" charset="0"/>
              </a:rPr>
              <a:t>Week summary</a:t>
            </a:r>
            <a:endParaRPr lang="en-US" altLang="zh-CN" sz="40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083" y="1464842"/>
            <a:ext cx="734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Familiar with original documents.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some relative code and documents about this project.</a:t>
            </a:r>
          </a:p>
          <a:p>
            <a:r>
              <a:rPr lang="en-US" dirty="0" smtClean="0"/>
              <a:t>3.  Use smartphone to test the correctness of code</a:t>
            </a:r>
          </a:p>
          <a:p>
            <a:pPr marL="342900" indent="-342900">
              <a:buAutoNum type="arabicPeriod" startAt="2"/>
            </a:pPr>
            <a:endParaRPr lang="en-US" dirty="0"/>
          </a:p>
        </p:txBody>
      </p:sp>
      <p:pic>
        <p:nvPicPr>
          <p:cNvPr id="3" name="图片 2" descr="屏幕快照 2013-06-11 上午1.48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85" y="3180307"/>
            <a:ext cx="1992954" cy="2570712"/>
          </a:xfrm>
          <a:prstGeom prst="rect">
            <a:avLst/>
          </a:prstGeom>
        </p:spPr>
      </p:pic>
      <p:pic>
        <p:nvPicPr>
          <p:cNvPr id="5" name="图片 4" descr="屏幕快照 2013-06-11 上午1.4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1" y="3180307"/>
            <a:ext cx="2169667" cy="2570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8995" y="5874506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FSK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308" y="5874594"/>
            <a:ext cx="18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 version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6555" y="3180307"/>
            <a:ext cx="2956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Frequency shift keying (FSK) is a frequency modulation scheme in which digital information is transmitted through discrete frequency changes of a carrier wave. Normally, the transmitted audio alternates between two tones: one , the "mark", represents a binary one, the other, the "space", represents a binary zero.</a:t>
            </a:r>
          </a:p>
        </p:txBody>
      </p:sp>
    </p:spTree>
    <p:extLst>
      <p:ext uri="{BB962C8B-B14F-4D97-AF65-F5344CB8AC3E}">
        <p14:creationId xmlns:p14="http://schemas.microsoft.com/office/powerpoint/2010/main" val="410670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FFFF"/>
                </a:solidFill>
                <a:latin typeface="Verdana"/>
              </a:rPr>
              <a:t>www.themegallery.com</a:t>
            </a:r>
            <a:endParaRPr lang="en-US" altLang="zh-CN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5" name="图片 4" descr="屏幕快照 2013-06-11 上午1.4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18" y="1907104"/>
            <a:ext cx="4870899" cy="3205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3333" y="5300132"/>
            <a:ext cx="152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Minimodem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066" y="1923699"/>
            <a:ext cx="3212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Understand and study the detail information of FSK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minimodem to test further on smartphone.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will integrate this software with </a:t>
            </a:r>
            <a:r>
              <a:rPr lang="en-US" dirty="0" smtClean="0"/>
              <a:t>server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4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屏幕快照 2013-06-11 上午9.5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4" b="13784"/>
          <a:stretch>
            <a:fillRect/>
          </a:stretch>
        </p:blipFill>
        <p:spPr>
          <a:xfrm>
            <a:off x="1449305" y="1651000"/>
            <a:ext cx="5697619" cy="3425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FFFF"/>
                </a:solidFill>
                <a:latin typeface="Verdana"/>
              </a:rPr>
              <a:t>www.themegallery.com</a:t>
            </a:r>
            <a:endParaRPr lang="en-US" altLang="zh-CN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7125" y="5560457"/>
            <a:ext cx="33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 the 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770"/>
      </p:ext>
    </p:extLst>
  </p:cSld>
  <p:clrMapOvr>
    <a:masterClrMapping/>
  </p:clrMapOvr>
</p:sld>
</file>

<file path=ppt/theme/theme1.xml><?xml version="1.0" encoding="utf-8"?>
<a:theme xmlns:a="http://schemas.openxmlformats.org/drawingml/2006/main" name="143TGp_happy_light_v2_e">
  <a:themeElements>
    <a:clrScheme name="143TGp_happy_light_v2_e 1">
      <a:dk1>
        <a:srgbClr val="000066"/>
      </a:dk1>
      <a:lt1>
        <a:srgbClr val="FFFFFF"/>
      </a:lt1>
      <a:dk2>
        <a:srgbClr val="1D7ACF"/>
      </a:dk2>
      <a:lt2>
        <a:srgbClr val="C0C0C0"/>
      </a:lt2>
      <a:accent1>
        <a:srgbClr val="189E8E"/>
      </a:accent1>
      <a:accent2>
        <a:srgbClr val="E0BB20"/>
      </a:accent2>
      <a:accent3>
        <a:srgbClr val="FFFFFF"/>
      </a:accent3>
      <a:accent4>
        <a:srgbClr val="000056"/>
      </a:accent4>
      <a:accent5>
        <a:srgbClr val="ABCCC6"/>
      </a:accent5>
      <a:accent6>
        <a:srgbClr val="CBA91C"/>
      </a:accent6>
      <a:hlink>
        <a:srgbClr val="5AA5DE"/>
      </a:hlink>
      <a:folHlink>
        <a:srgbClr val="9885A3"/>
      </a:folHlink>
    </a:clrScheme>
    <a:fontScheme name="143TGp_happy_light_v2_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3TGp_happy_light_v2_e 1">
        <a:dk1>
          <a:srgbClr val="000066"/>
        </a:dk1>
        <a:lt1>
          <a:srgbClr val="FFFFFF"/>
        </a:lt1>
        <a:dk2>
          <a:srgbClr val="1D7ACF"/>
        </a:dk2>
        <a:lt2>
          <a:srgbClr val="C0C0C0"/>
        </a:lt2>
        <a:accent1>
          <a:srgbClr val="189E8E"/>
        </a:accent1>
        <a:accent2>
          <a:srgbClr val="E0BB20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CBA91C"/>
        </a:accent6>
        <a:hlink>
          <a:srgbClr val="5AA5DE"/>
        </a:hlink>
        <a:folHlink>
          <a:srgbClr val="9885A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2">
        <a:dk1>
          <a:srgbClr val="000066"/>
        </a:dk1>
        <a:lt1>
          <a:srgbClr val="FFFFFF"/>
        </a:lt1>
        <a:dk2>
          <a:srgbClr val="238D3F"/>
        </a:dk2>
        <a:lt2>
          <a:srgbClr val="DDDDDD"/>
        </a:lt2>
        <a:accent1>
          <a:srgbClr val="808080"/>
        </a:accent1>
        <a:accent2>
          <a:srgbClr val="CC99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8A00"/>
        </a:accent6>
        <a:hlink>
          <a:srgbClr val="D9C741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3">
        <a:dk1>
          <a:srgbClr val="000066"/>
        </a:dk1>
        <a:lt1>
          <a:srgbClr val="FFFFFF"/>
        </a:lt1>
        <a:dk2>
          <a:srgbClr val="D75F1D"/>
        </a:dk2>
        <a:lt2>
          <a:srgbClr val="DDDDDD"/>
        </a:lt2>
        <a:accent1>
          <a:srgbClr val="3885A0"/>
        </a:accent1>
        <a:accent2>
          <a:srgbClr val="3399FF"/>
        </a:accent2>
        <a:accent3>
          <a:srgbClr val="FFFFFF"/>
        </a:accent3>
        <a:accent4>
          <a:srgbClr val="000056"/>
        </a:accent4>
        <a:accent5>
          <a:srgbClr val="AEC2CD"/>
        </a:accent5>
        <a:accent6>
          <a:srgbClr val="2D8AE7"/>
        </a:accent6>
        <a:hlink>
          <a:srgbClr val="4B67B7"/>
        </a:hlink>
        <a:folHlink>
          <a:srgbClr val="7B6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128</Words>
  <Application>Microsoft Macintosh PowerPoint</Application>
  <PresentationFormat>屏幕所见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143TGp_happy_light_v2_e</vt:lpstr>
      <vt:lpstr>Week summary</vt:lpstr>
      <vt:lpstr>PowerPoint Presentation</vt:lpstr>
      <vt:lpstr>PowerPoint Presentation</vt:lpstr>
    </vt:vector>
  </TitlesOfParts>
  <Company>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summary</dc:title>
  <dc:creator>yujin tu</dc:creator>
  <cp:lastModifiedBy>yujin tu</cp:lastModifiedBy>
  <cp:revision>7</cp:revision>
  <dcterms:created xsi:type="dcterms:W3CDTF">2013-06-11T05:41:00Z</dcterms:created>
  <dcterms:modified xsi:type="dcterms:W3CDTF">2013-06-11T18:39:18Z</dcterms:modified>
</cp:coreProperties>
</file>