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18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92230" y="1149752"/>
            <a:ext cx="2777700" cy="349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Software/equipment: Open-source, multi-platform (Windows, </a:t>
            </a:r>
            <a:r>
              <a:rPr lang="en-US"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Linux)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Interface: Graphical User Interface (GUI)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Usage Scenarios: Detailed analysis, visualization, troubleshooting, protocol development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Capturing/Analyzing: Advance protocol analysis, deep inspection, live traffic capture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 Capabilities: Advanced filtering options, display, and capture filters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Limitations: Resource-intensive, learning curve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61;p13"/>
          <p:cNvSpPr txBox="1"/>
          <p:nvPr/>
        </p:nvSpPr>
        <p:spPr>
          <a:xfrm>
            <a:off x="5454189" y="1031949"/>
            <a:ext cx="2777700" cy="31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Software/equipment: Open-source, Unix like systems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Interface: Command Line Interface (CLI)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Usage Scenarios: Quick capture and analysis, script automation, diagnostics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Capturing/Analyzing: Quick capture, efficient for high-traffic volumes, live traffic capture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 Capabilities: Powerful BPF syntax filtering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Limitations: No advanced visualization, requires CLI familiarity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61;p13"/>
          <p:cNvSpPr txBox="1"/>
          <p:nvPr/>
        </p:nvSpPr>
        <p:spPr>
          <a:xfrm>
            <a:off x="3624263" y="1787793"/>
            <a:ext cx="1495426" cy="252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Software/equipment: Open-source, Both rely on </a:t>
            </a:r>
            <a:r>
              <a:rPr lang="en-US"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libpcap</a:t>
            </a: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1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WinPcap</a:t>
            </a: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packet capture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Capturing/Analyzing: live traffic capture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Ritz</cp:lastModifiedBy>
  <cp:revision>1</cp:revision>
  <dcterms:modified xsi:type="dcterms:W3CDTF">2024-06-29T14:31:56Z</dcterms:modified>
</cp:coreProperties>
</file>