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5"/>
    </p:embeddedFont>
    <p:embeddedFont>
      <p:font typeface="Google Sans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434343"/>
                </a:solidFill>
              </a:rPr>
              <a:t>Answer: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Yes, the file has been identified as malicious.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434343"/>
                </a:solidFill>
              </a:rPr>
              <a:t>Explanation: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434343"/>
              </a:solidFill>
            </a:endParaRPr>
          </a:p>
          <a:p>
            <a:pPr lvl="0"/>
            <a:r>
              <a:rPr lang="en" dirty="0" smtClean="0">
                <a:solidFill>
                  <a:srgbClr val="434343"/>
                </a:solidFill>
              </a:rPr>
              <a:t>The malicious file, which was downloaded by the employee, has the SHA256hash: </a:t>
            </a:r>
            <a:r>
              <a:rPr lang="en-PH" dirty="0" smtClean="0">
                <a:solidFill>
                  <a:srgbClr val="434343"/>
                </a:solidFill>
              </a:rPr>
              <a:t>54e6ea47eb04634d3e87fd7787e2136ccfbcc80ade34f246a12cf93bab527f6b. This file was analyzed through </a:t>
            </a:r>
            <a:r>
              <a:rPr lang="en-PH" dirty="0" err="1" smtClean="0">
                <a:solidFill>
                  <a:srgbClr val="434343"/>
                </a:solidFill>
              </a:rPr>
              <a:t>VirusTotal</a:t>
            </a:r>
            <a:r>
              <a:rPr lang="en-PH" dirty="0" smtClean="0">
                <a:solidFill>
                  <a:srgbClr val="434343"/>
                </a:solidFill>
              </a:rPr>
              <a:t>, yielding the following results:</a:t>
            </a:r>
          </a:p>
          <a:p>
            <a:pPr lvl="0"/>
            <a:endParaRPr lang="en-US" dirty="0">
              <a:solidFill>
                <a:srgbClr val="434343"/>
              </a:solidFill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434343"/>
                </a:solidFill>
              </a:rPr>
              <a:t>Detection Summary: 62 out of 74 security vendors and 3 sandboxes flagged this file as malicious.</a:t>
            </a:r>
            <a:endParaRPr lang="en-US" dirty="0">
              <a:solidFill>
                <a:srgbClr val="434343"/>
              </a:solidFill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434343"/>
                </a:solidFill>
              </a:rPr>
              <a:t>Details Report: The file, first submitted in 2020, originally named </a:t>
            </a:r>
            <a:r>
              <a:rPr lang="en-US" sz="1200" dirty="0" smtClean="0">
                <a:solidFill>
                  <a:srgbClr val="434343"/>
                </a:solidFill>
                <a:latin typeface="Lucida Console" panose="020B0609040504020204" pitchFamily="49" charset="0"/>
              </a:rPr>
              <a:t>bfscv.exe</a:t>
            </a:r>
            <a:r>
              <a:rPr lang="en-US" dirty="0" smtClean="0">
                <a:solidFill>
                  <a:srgbClr val="434343"/>
                </a:solidFill>
              </a:rPr>
              <a:t>, masquerades under various names like .</a:t>
            </a:r>
            <a:r>
              <a:rPr lang="en-US" sz="1200" dirty="0" err="1">
                <a:solidFill>
                  <a:srgbClr val="434343"/>
                </a:solidFill>
                <a:latin typeface="Lucida Console" panose="020B0609040504020204" pitchFamily="49" charset="0"/>
              </a:rPr>
              <a:t>js</a:t>
            </a:r>
            <a:r>
              <a:rPr lang="en-US" dirty="0" smtClean="0">
                <a:solidFill>
                  <a:srgbClr val="434343"/>
                </a:solidFill>
              </a:rPr>
              <a:t>, .</a:t>
            </a:r>
            <a:r>
              <a:rPr lang="en-US" sz="1200" dirty="0">
                <a:solidFill>
                  <a:srgbClr val="434343"/>
                </a:solidFill>
                <a:latin typeface="Lucida Console" panose="020B0609040504020204" pitchFamily="49" charset="0"/>
              </a:rPr>
              <a:t>bin</a:t>
            </a:r>
            <a:r>
              <a:rPr lang="en-US" dirty="0" smtClean="0">
                <a:solidFill>
                  <a:srgbClr val="434343"/>
                </a:solidFill>
              </a:rPr>
              <a:t>, and .</a:t>
            </a:r>
            <a:r>
              <a:rPr lang="en-US" sz="1200" dirty="0">
                <a:solidFill>
                  <a:srgbClr val="434343"/>
                </a:solidFill>
                <a:latin typeface="Lucida Console" panose="020B0609040504020204" pitchFamily="49" charset="0"/>
              </a:rPr>
              <a:t>bat</a:t>
            </a:r>
            <a:r>
              <a:rPr lang="en-US" dirty="0" smtClean="0">
                <a:solidFill>
                  <a:srgbClr val="434343"/>
                </a:solidFill>
              </a:rPr>
              <a:t>, and lacks a valid vendor signature, which is unusual for legitimate Microsoft utilities.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434343"/>
                </a:solidFill>
              </a:rPr>
              <a:t>Behavior Analysis: The file can create, delete, read, write, and move files, which is not typical for a boot file servicing utility.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434343"/>
                </a:solidFill>
              </a:rPr>
              <a:t>Community Feedback: </a:t>
            </a:r>
            <a:r>
              <a:rPr lang="en-US" dirty="0" err="1" smtClean="0">
                <a:solidFill>
                  <a:srgbClr val="434343"/>
                </a:solidFill>
              </a:rPr>
              <a:t>JoeSecurity</a:t>
            </a:r>
            <a:r>
              <a:rPr lang="en-US" dirty="0" smtClean="0">
                <a:solidFill>
                  <a:srgbClr val="434343"/>
                </a:solidFill>
              </a:rPr>
              <a:t> and others in the community confirm it as malware.</a:t>
            </a:r>
            <a:endParaRPr lang="en" dirty="0" smtClean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PH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PH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Lucida Console</vt:lpstr>
      <vt:lpstr>Google Sans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Ritz</cp:lastModifiedBy>
  <cp:revision>4</cp:revision>
  <dcterms:modified xsi:type="dcterms:W3CDTF">2024-06-30T04:10:03Z</dcterms:modified>
</cp:coreProperties>
</file>