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F9EB2-DFE2-45E5-B44C-3D5F68BCB2B2}">
  <a:tblStyle styleId="{4E4F9EB2-DFE2-45E5-B44C-3D5F68BCB2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 snapToGrid="0">
      <p:cViewPr>
        <p:scale>
          <a:sx n="66" d="100"/>
          <a:sy n="66" d="100"/>
        </p:scale>
        <p:origin x="54" y="12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34627c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34627c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61b9f6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e61b9f62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e61b9f623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>
            <p:extLst>
              <p:ext uri="{D42A27DB-BD31-4B8C-83A1-F6EECF244321}">
                <p14:modId xmlns:p14="http://schemas.microsoft.com/office/powerpoint/2010/main" val="1199543221"/>
              </p:ext>
            </p:extLst>
          </p:nvPr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{4E4F9EB2-DFE2-45E5-B44C-3D5F68BCB2B2}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Director of Product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Project sponsor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High-level</a:t>
                      </a:r>
                      <a:r>
                        <a:rPr lang="en-US" sz="1000" baseline="0" dirty="0" smtClean="0"/>
                        <a:t> decisions, project support, resource provision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Strongly invested in project success</a:t>
                      </a:r>
                      <a:r>
                        <a:rPr lang="en-US" sz="1000" baseline="0" dirty="0" smtClean="0"/>
                        <a:t>, but less involved in daily operations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Manage</a:t>
                      </a:r>
                      <a:r>
                        <a:rPr lang="en-US" sz="1000" u="none" strike="noStrike" cap="none" baseline="0" dirty="0" smtClean="0"/>
                        <a:t> closely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Landscape Designer/Web Designer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Project team member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Web design,</a:t>
                      </a:r>
                      <a:r>
                        <a:rPr lang="en-US" sz="1000" baseline="0" dirty="0" smtClean="0"/>
                        <a:t> landscape design, strong company relationships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Role could change due to project, affecting buy-in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Show consideration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Existing clients and their employees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Office Green</a:t>
                      </a:r>
                      <a:r>
                        <a:rPr lang="en-US" sz="1000" baseline="0" dirty="0" smtClean="0"/>
                        <a:t> Customers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Provide</a:t>
                      </a:r>
                      <a:r>
                        <a:rPr lang="en-US" sz="1000" baseline="0" dirty="0" smtClean="0"/>
                        <a:t> feedback, </a:t>
                      </a:r>
                      <a:r>
                        <a:rPr lang="en-US" sz="1000" baseline="0" dirty="0" smtClean="0"/>
                        <a:t>core customers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Feedback will improve</a:t>
                      </a:r>
                      <a:r>
                        <a:rPr lang="en-US" sz="1000" baseline="0" dirty="0" smtClean="0"/>
                        <a:t> customer experience, varying interest levels, unlikely to resist unless impacted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Keep satisfied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Office Green’s investors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Secondary stakeholder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</a:rPr>
                        <a:t>Financial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</a:rPr>
                        <a:t> support, performance interest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 smtClean="0"/>
                        <a:t>Performance affects investments, want success but not directly involved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Keep satisfied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Office</a:t>
                      </a:r>
                      <a:r>
                        <a:rPr lang="en-US" sz="1000" baseline="0" dirty="0" smtClean="0"/>
                        <a:t> Green’s receptionist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Office Green employee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Answering customer questions closer to launch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Will need to be informed later, no major</a:t>
                      </a:r>
                      <a:r>
                        <a:rPr lang="en-US" sz="1000" baseline="0" dirty="0" smtClean="0"/>
                        <a:t> concerns at this stage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/>
                        <a:t>Monitor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666666"/>
                </a:solidFill>
              </a:rPr>
              <a:t>Keep satisfied (high priority</a:t>
            </a:r>
            <a:r>
              <a:rPr lang="en" sz="1400" i="0" u="none" strike="noStrike" cap="none" dirty="0" smtClean="0">
                <a:solidFill>
                  <a:srgbClr val="666666"/>
                </a:solidFill>
              </a:rPr>
              <a:t>)</a:t>
            </a: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666666"/>
                </a:solidFill>
              </a:rPr>
              <a:t>Manage closely (high effort</a:t>
            </a:r>
            <a:r>
              <a:rPr lang="en" sz="1400" i="0" u="none" strike="noStrike" cap="none" dirty="0" smtClean="0">
                <a:solidFill>
                  <a:srgbClr val="666666"/>
                </a:solidFill>
              </a:rPr>
              <a:t>)</a:t>
            </a: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666666"/>
                </a:solidFill>
              </a:rPr>
              <a:t>Monitor (minimum effort</a:t>
            </a:r>
            <a:r>
              <a:rPr lang="en" sz="1400" i="0" u="none" strike="noStrike" cap="none" dirty="0" smtClean="0">
                <a:solidFill>
                  <a:srgbClr val="666666"/>
                </a:solidFill>
              </a:rPr>
              <a:t>)</a:t>
            </a:r>
            <a:endParaRPr lang="en" dirty="0" smtClean="0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666666"/>
                </a:solidFill>
              </a:rPr>
              <a:t>Show </a:t>
            </a:r>
            <a:r>
              <a:rPr lang="en" dirty="0" smtClean="0">
                <a:solidFill>
                  <a:srgbClr val="666666"/>
                </a:solidFill>
              </a:rPr>
              <a:t>consideration</a:t>
            </a: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524001" y="1560300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Director of Product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672701" y="1560300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OG Investors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5020146" y="2399148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Clients &amp; Employees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588999" y="3295294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OG Receptionist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6374423" y="235860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16791" y="5037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38400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2971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441</Words>
  <Application>Microsoft Office PowerPoint</Application>
  <PresentationFormat>On-screen Show (16:9)</PresentationFormat>
  <Paragraphs>125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Ritz</cp:lastModifiedBy>
  <cp:revision>6</cp:revision>
  <dcterms:modified xsi:type="dcterms:W3CDTF">2024-10-13T01:45:49Z</dcterms:modified>
</cp:coreProperties>
</file>