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2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18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37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750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0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1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7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2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3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5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6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2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2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  <p:sldLayoutId id="2147484433" r:id="rId12"/>
    <p:sldLayoutId id="2147484434" r:id="rId13"/>
    <p:sldLayoutId id="2147484435" r:id="rId14"/>
    <p:sldLayoutId id="2147484436" r:id="rId15"/>
    <p:sldLayoutId id="21474844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81" y="258209"/>
            <a:ext cx="3425749" cy="193038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890" y="1438177"/>
            <a:ext cx="5153891" cy="1646302"/>
          </a:xfrm>
        </p:spPr>
        <p:txBody>
          <a:bodyPr/>
          <a:lstStyle/>
          <a:p>
            <a:r>
              <a:rPr lang="de-DE" dirty="0" smtClean="0"/>
              <a:t>F. Lichtenstein Solutions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87069" y="3292297"/>
            <a:ext cx="4348712" cy="625076"/>
          </a:xfrm>
        </p:spPr>
        <p:txBody>
          <a:bodyPr/>
          <a:lstStyle/>
          <a:p>
            <a:r>
              <a:rPr lang="de-DE" dirty="0" smtClean="0"/>
              <a:t>Junge und Kompetente Problemlösungen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3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Firma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Gegründet im Mai 2002</a:t>
            </a:r>
          </a:p>
          <a:p>
            <a:endParaRPr lang="de-DE" dirty="0" smtClean="0"/>
          </a:p>
          <a:p>
            <a:r>
              <a:rPr lang="de-DE" dirty="0" smtClean="0"/>
              <a:t>Zu Beginn </a:t>
            </a:r>
            <a:r>
              <a:rPr lang="de-DE" dirty="0" err="1" smtClean="0"/>
              <a:t>StartUp</a:t>
            </a:r>
            <a:r>
              <a:rPr lang="de-DE" dirty="0" smtClean="0"/>
              <a:t> mit 8 Mitarbeitern</a:t>
            </a:r>
          </a:p>
          <a:p>
            <a:endParaRPr lang="de-DE" dirty="0" smtClean="0"/>
          </a:p>
          <a:p>
            <a:r>
              <a:rPr lang="de-DE" dirty="0" smtClean="0"/>
              <a:t>Rasante Entwicklung mit immer größeren Referenzen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098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98 Festangestellte Entwickler</a:t>
            </a:r>
          </a:p>
          <a:p>
            <a:r>
              <a:rPr lang="de-DE" dirty="0" smtClean="0"/>
              <a:t>Büroräume Hamburg </a:t>
            </a:r>
            <a:r>
              <a:rPr lang="de-DE" dirty="0" err="1" smtClean="0"/>
              <a:t>Messberg</a:t>
            </a:r>
            <a:endParaRPr lang="de-DE" dirty="0" smtClean="0"/>
          </a:p>
          <a:p>
            <a:r>
              <a:rPr lang="de-DE" dirty="0" smtClean="0"/>
              <a:t>Weit gefächerte Spezialisten als Freelancer abrufbar</a:t>
            </a:r>
          </a:p>
          <a:p>
            <a:r>
              <a:rPr lang="de-DE" dirty="0" smtClean="0"/>
              <a:t>4 Abteilungen als Hauptstandbeine</a:t>
            </a:r>
          </a:p>
          <a:p>
            <a:pPr lvl="1"/>
            <a:r>
              <a:rPr lang="de-DE" dirty="0" smtClean="0"/>
              <a:t>Frontend(Java-Script, PHP)</a:t>
            </a:r>
          </a:p>
          <a:p>
            <a:pPr lvl="1"/>
            <a:r>
              <a:rPr lang="de-DE" dirty="0" smtClean="0"/>
              <a:t>Backend (SQL, Oracle)</a:t>
            </a:r>
          </a:p>
          <a:p>
            <a:pPr lvl="1"/>
            <a:r>
              <a:rPr lang="de-DE" dirty="0" smtClean="0"/>
              <a:t>Software-Entwicklung(Java, C#, Ruby on </a:t>
            </a:r>
            <a:r>
              <a:rPr lang="de-DE" dirty="0" err="1" smtClean="0"/>
              <a:t>Rails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Mobile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26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7" y="2377456"/>
            <a:ext cx="1765694" cy="211883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18" y="2590470"/>
            <a:ext cx="2961837" cy="11075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75" y="4943346"/>
            <a:ext cx="1502189" cy="100145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11" y="4238284"/>
            <a:ext cx="3349419" cy="12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" y="1401185"/>
            <a:ext cx="8349210" cy="528016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04421" cy="1320800"/>
          </a:xfrm>
        </p:spPr>
        <p:txBody>
          <a:bodyPr/>
          <a:lstStyle/>
          <a:p>
            <a:r>
              <a:rPr lang="de-DE" dirty="0" smtClean="0"/>
              <a:t>Angebot Beispiele </a:t>
            </a:r>
            <a:r>
              <a:rPr lang="de-DE" dirty="0" err="1" smtClean="0"/>
              <a:t>Mockups</a:t>
            </a:r>
            <a:r>
              <a:rPr lang="de-DE" dirty="0"/>
              <a:t>-</a:t>
            </a:r>
            <a:r>
              <a:rPr lang="de-DE" dirty="0" smtClean="0"/>
              <a:t>Bestellung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62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Mockups</a:t>
            </a:r>
            <a:r>
              <a:rPr lang="de-DE" dirty="0" smtClean="0"/>
              <a:t> App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4" y="1420759"/>
            <a:ext cx="7240538" cy="5098368"/>
          </a:xfrm>
        </p:spPr>
      </p:pic>
    </p:spTree>
    <p:extLst>
      <p:ext uri="{BB962C8B-B14F-4D97-AF65-F5344CB8AC3E}">
        <p14:creationId xmlns:p14="http://schemas.microsoft.com/office/powerpoint/2010/main" val="2563811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68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F. Lichtenstein Solutions</vt:lpstr>
      <vt:lpstr>Unsere Firma</vt:lpstr>
      <vt:lpstr>Heute</vt:lpstr>
      <vt:lpstr>Referenzen</vt:lpstr>
      <vt:lpstr>Angebot Beispiele Mockups-Bestellung</vt:lpstr>
      <vt:lpstr>Mockups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astreija@googlemail.com</dc:creator>
  <cp:lastModifiedBy>astreija@googlemail.com</cp:lastModifiedBy>
  <cp:revision>5</cp:revision>
  <dcterms:created xsi:type="dcterms:W3CDTF">2014-04-15T11:45:27Z</dcterms:created>
  <dcterms:modified xsi:type="dcterms:W3CDTF">2014-04-15T12:31:14Z</dcterms:modified>
</cp:coreProperties>
</file>