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77240" y="813435"/>
            <a:ext cx="25947370" cy="5057140"/>
            <a:chOff x="-1224" y="1281"/>
            <a:chExt cx="40862" cy="7964"/>
          </a:xfrm>
        </p:grpSpPr>
        <p:pic>
          <p:nvPicPr>
            <p:cNvPr id="20" name="图片 19" descr="VT_BT_range"/>
            <p:cNvPicPr>
              <a:picLocks noChangeAspect="1"/>
            </p:cNvPicPr>
            <p:nvPr/>
          </p:nvPicPr>
          <p:blipFill>
            <a:blip r:embed="rId1"/>
            <a:srcRect b="4371"/>
            <a:stretch>
              <a:fillRect/>
            </a:stretch>
          </p:blipFill>
          <p:spPr>
            <a:xfrm>
              <a:off x="-1224" y="1281"/>
              <a:ext cx="40862" cy="796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96" y="3614"/>
              <a:ext cx="4047" cy="6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The kept line limit set</a:t>
              </a:r>
              <a:endParaRPr lang="en-US" altLang="zh-CN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4466" y="4287"/>
              <a:ext cx="0" cy="1105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>
              <p:custDataLst>
                <p:tags r:id="rId2"/>
              </p:custDataLst>
            </p:nvPr>
          </p:nvCxnSpPr>
          <p:spPr>
            <a:xfrm flipV="1">
              <a:off x="3516" y="4287"/>
              <a:ext cx="0" cy="1738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>
              <p:custDataLst>
                <p:tags r:id="rId3"/>
              </p:custDataLst>
            </p:nvPr>
          </p:nvCxnSpPr>
          <p:spPr>
            <a:xfrm flipV="1">
              <a:off x="2566" y="4287"/>
              <a:ext cx="0" cy="2273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>
              <p:custDataLst>
                <p:tags r:id="rId4"/>
              </p:custDataLst>
            </p:nvPr>
          </p:nvCxnSpPr>
          <p:spPr>
            <a:xfrm flipV="1">
              <a:off x="1616" y="4292"/>
              <a:ext cx="0" cy="2787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>
              <p:custDataLst>
                <p:tags r:id="rId5"/>
              </p:custDataLst>
            </p:nvPr>
          </p:nvCxnSpPr>
          <p:spPr>
            <a:xfrm flipV="1">
              <a:off x="666" y="4287"/>
              <a:ext cx="0" cy="3232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4093" y="3660"/>
              <a:ext cx="697" cy="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表格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Black magic</cp:lastModifiedBy>
  <cp:revision>10</cp:revision>
  <dcterms:created xsi:type="dcterms:W3CDTF">2024-10-10T09:00:42Z</dcterms:created>
  <dcterms:modified xsi:type="dcterms:W3CDTF">2024-10-10T09:00:42Z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25FF2537F7F191FE55340667631A339F_41</vt:lpwstr>
  </property>
</Properties>
</file>