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261" r:id="rId6"/>
    <p:sldId id="264" r:id="rId7"/>
    <p:sldId id="267" r:id="rId8"/>
    <p:sldId id="268" r:id="rId9"/>
    <p:sldId id="263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70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86.xml"/><Relationship Id="rId3" Type="http://schemas.openxmlformats.org/officeDocument/2006/relationships/image" Target="../media/image1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730006" y="1015980"/>
            <a:ext cx="8733956" cy="184665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730006" y="3036072"/>
            <a:ext cx="8734591" cy="2529781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5870"/>
            <a:ext cx="3235350" cy="3226248"/>
          </a:xfrm>
          <a:prstGeom prst="rect">
            <a:avLst/>
          </a:prstGeom>
        </p:spPr>
      </p:pic>
      <p:pic>
        <p:nvPicPr>
          <p:cNvPr id="2" name="图片 1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240614"/>
            <a:ext cx="4389120" cy="4376771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364"/>
            <a:ext cx="8890064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4.xml"/><Relationship Id="rId4" Type="http://schemas.openxmlformats.org/officeDocument/2006/relationships/image" Target="../media/image5.png"/><Relationship Id="rId3" Type="http://schemas.openxmlformats.org/officeDocument/2006/relationships/tags" Target="../tags/tag153.xml"/><Relationship Id="rId2" Type="http://schemas.openxmlformats.org/officeDocument/2006/relationships/image" Target="../media/image2.png"/><Relationship Id="rId1" Type="http://schemas.openxmlformats.org/officeDocument/2006/relationships/tags" Target="../tags/tag15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7.xml"/><Relationship Id="rId4" Type="http://schemas.openxmlformats.org/officeDocument/2006/relationships/image" Target="../media/image6.png"/><Relationship Id="rId3" Type="http://schemas.openxmlformats.org/officeDocument/2006/relationships/tags" Target="../tags/tag156.xml"/><Relationship Id="rId2" Type="http://schemas.openxmlformats.org/officeDocument/2006/relationships/image" Target="../media/image2.png"/><Relationship Id="rId1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0.xml"/><Relationship Id="rId4" Type="http://schemas.openxmlformats.org/officeDocument/2006/relationships/image" Target="../media/image7.png"/><Relationship Id="rId3" Type="http://schemas.openxmlformats.org/officeDocument/2006/relationships/tags" Target="../tags/tag159.xml"/><Relationship Id="rId2" Type="http://schemas.openxmlformats.org/officeDocument/2006/relationships/image" Target="../media/image2.png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162.xml"/><Relationship Id="rId2" Type="http://schemas.openxmlformats.org/officeDocument/2006/relationships/image" Target="../media/image2.png"/><Relationship Id="rId1" Type="http://schemas.openxmlformats.org/officeDocument/2006/relationships/tags" Target="../tags/tag16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165.xml"/><Relationship Id="rId2" Type="http://schemas.openxmlformats.org/officeDocument/2006/relationships/image" Target="../media/image2.png"/><Relationship Id="rId1" Type="http://schemas.openxmlformats.org/officeDocument/2006/relationships/tags" Target="../tags/tag16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621790" y="3286760"/>
            <a:ext cx="9898380" cy="2830195"/>
          </a:xfrm>
        </p:spPr>
        <p:txBody>
          <a:bodyPr>
            <a:normAutofit fontScale="90000"/>
          </a:bodyPr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65">
                <a:solidFill>
                  <a:schemeClr val="accent1"/>
                </a:solidFill>
              </a:rPr>
              <a:t>			</a:t>
            </a:r>
            <a:r>
              <a:rPr lang="zh-CN" altLang="zh-CN" sz="6665">
                <a:solidFill>
                  <a:schemeClr val="accent1"/>
                </a:solidFill>
              </a:rPr>
              <a:t>快吧商城</a:t>
            </a:r>
            <a:br>
              <a:rPr lang="en-US" altLang="zh-CN" sz="2400" b="0">
                <a:solidFill>
                  <a:schemeClr val="accent1"/>
                </a:solidFill>
                <a:sym typeface="+mn-ea"/>
              </a:rPr>
            </a:br>
            <a:r>
              <a:rPr lang="en-US" altLang="zh-CN" sz="2400" b="0">
                <a:solidFill>
                  <a:schemeClr val="accent1"/>
                </a:solidFill>
                <a:sym typeface="+mn-ea"/>
              </a:rPr>
              <a:t>				    ——</a:t>
            </a:r>
            <a:r>
              <a:rPr lang="zh-CN" altLang="zh-CN" sz="2400" b="0">
                <a:solidFill>
                  <a:schemeClr val="accent1"/>
                </a:solidFill>
                <a:sym typeface="+mn-ea"/>
              </a:rPr>
              <a:t>产品详情页</a:t>
            </a:r>
            <a:br>
              <a:rPr lang="zh-CN" altLang="zh-CN" sz="2400" b="0">
                <a:solidFill>
                  <a:schemeClr val="accent1"/>
                </a:solidFill>
                <a:sym typeface="+mn-ea"/>
              </a:rPr>
            </a:br>
            <a:br>
              <a:rPr lang="zh-CN" altLang="zh-CN" sz="2400" b="0">
                <a:solidFill>
                  <a:schemeClr val="accent1"/>
                </a:solidFill>
                <a:sym typeface="+mn-ea"/>
              </a:rPr>
            </a:br>
            <a:endParaRPr lang="zh-CN" altLang="zh-CN" sz="2400" b="0">
              <a:solidFill>
                <a:schemeClr val="accent1"/>
              </a:solidFill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0">
                <a:solidFill>
                  <a:schemeClr val="accent1"/>
                </a:solidFill>
                <a:sym typeface="+mn-ea"/>
              </a:rPr>
              <a:t>							</a:t>
            </a:r>
            <a:br>
              <a:rPr lang="en-US" altLang="zh-CN" sz="2400" b="0">
                <a:solidFill>
                  <a:schemeClr val="accent1"/>
                </a:solidFill>
                <a:sym typeface="+mn-ea"/>
              </a:rPr>
            </a:br>
            <a:br>
              <a:rPr lang="en-US" altLang="zh-CN" sz="2400" b="0">
                <a:solidFill>
                  <a:schemeClr val="accent1"/>
                </a:solidFill>
                <a:sym typeface="+mn-ea"/>
              </a:rPr>
            </a:br>
            <a:r>
              <a:rPr lang="en-US" altLang="zh-CN" sz="2400" b="0">
                <a:solidFill>
                  <a:schemeClr val="accent1"/>
                </a:solidFill>
                <a:sym typeface="+mn-ea"/>
              </a:rPr>
              <a:t>								</a:t>
            </a:r>
            <a:r>
              <a:rPr lang="zh-CN" altLang="zh-CN" sz="2400" b="0">
                <a:solidFill>
                  <a:schemeClr val="accent1"/>
                </a:solidFill>
                <a:sym typeface="+mn-ea"/>
              </a:rPr>
              <a:t>汇报人：奚继镕</a:t>
            </a:r>
            <a:endParaRPr lang="zh-CN" altLang="zh-CN" sz="2400" b="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" y="365760"/>
            <a:ext cx="4290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 b="1">
                <a:solidFill>
                  <a:schemeClr val="accent1"/>
                </a:solidFill>
                <a:sym typeface="+mn-ea"/>
              </a:rPr>
              <a:t>页面展示</a:t>
            </a:r>
            <a:endParaRPr lang="zh-CN" altLang="en-US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65" y="1011555"/>
            <a:ext cx="8911590" cy="55251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" y="365760"/>
            <a:ext cx="6710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 b="1">
                <a:solidFill>
                  <a:schemeClr val="accent1"/>
                </a:solidFill>
                <a:sym typeface="+mn-ea"/>
              </a:rPr>
              <a:t>功能展示</a:t>
            </a:r>
            <a:r>
              <a:rPr lang="en-US" altLang="zh-CN" sz="3200" b="1">
                <a:solidFill>
                  <a:schemeClr val="accent1"/>
                </a:solidFill>
                <a:sym typeface="+mn-ea"/>
              </a:rPr>
              <a:t>	</a:t>
            </a:r>
            <a:endParaRPr lang="en-US" altLang="zh-CN" sz="3200" b="1">
              <a:solidFill>
                <a:schemeClr val="accent1"/>
              </a:solidFill>
              <a:sym typeface="+mn-ea"/>
            </a:endParaRPr>
          </a:p>
          <a:p>
            <a:r>
              <a:rPr lang="en-US" altLang="zh-CN" sz="3200" b="1">
                <a:solidFill>
                  <a:schemeClr val="accent1"/>
                </a:solidFill>
                <a:sym typeface="+mn-ea"/>
              </a:rPr>
              <a:t>					 </a:t>
            </a:r>
            <a:r>
              <a:rPr lang="zh-CN" altLang="zh-CN" sz="2400" b="1">
                <a:solidFill>
                  <a:schemeClr val="accent1"/>
                </a:solidFill>
                <a:sym typeface="+mn-ea"/>
              </a:rPr>
              <a:t>放大镜</a:t>
            </a:r>
            <a:endParaRPr lang="zh-CN" altLang="zh-CN" sz="24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650365"/>
            <a:ext cx="9159240" cy="39928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6445" y="374650"/>
            <a:ext cx="3039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zh-CN" sz="2400" b="1">
                <a:solidFill>
                  <a:schemeClr val="accent1"/>
                </a:solidFill>
                <a:sym typeface="+mn-ea"/>
              </a:rPr>
              <a:t>商品滑动与商品选择</a:t>
            </a:r>
            <a:endParaRPr lang="zh-CN" altLang="zh-CN" sz="24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20" y="1311275"/>
            <a:ext cx="9243060" cy="46710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4690" y="457835"/>
            <a:ext cx="2967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olidFill>
                  <a:schemeClr val="accent1"/>
                </a:solidFill>
                <a:sym typeface="+mn-ea"/>
              </a:rPr>
              <a:t>商品勾选与总价变化</a:t>
            </a:r>
            <a:endParaRPr lang="zh-CN" altLang="zh-CN" sz="24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745" y="3719195"/>
            <a:ext cx="7391400" cy="1821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985" y="1527175"/>
            <a:ext cx="7391400" cy="1905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06975" y="445770"/>
            <a:ext cx="217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zh-CN" sz="2400" b="1">
                <a:solidFill>
                  <a:schemeClr val="accent1"/>
                </a:solidFill>
                <a:sym typeface="+mn-ea"/>
              </a:rPr>
              <a:t>商品详情变换</a:t>
            </a:r>
            <a:endParaRPr lang="zh-CN" altLang="zh-CN" sz="24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" y="1242060"/>
            <a:ext cx="5450205" cy="4373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795" y="1242060"/>
            <a:ext cx="5532755" cy="43745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353945" y="2103755"/>
            <a:ext cx="7486650" cy="2529840"/>
          </a:xfrm>
        </p:spPr>
        <p:txBody>
          <a:bodyPr wrap="square"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本次小组项目的前端页面制作在网页的基本搭建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(Html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CSS)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上与之前的网站作业在制作上相差不大，主要时间花费在网页动态效果（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）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上。通过本次小组项目，使我对网页的搭建及网页动态效果上有了更加深刻的理解，为今后的网页前端开发打下坚实的基础。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5253355" y="867410"/>
            <a:ext cx="1685290" cy="984885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总结</a:t>
            </a:r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11_5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b"/>
  <p:tag name="KSO_WM_UNIT_DEC_AREA_ID" val="8dc28c9e08ba43ddb164a68ef999b9f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5b006115674f8b9a689675a48e8aca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3fc4d979f32a4a92a94ea6a076b73f9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475fb8caa74552941a869364f37fed"/>
  <p:tag name="KSO_WM_SLIDE_BACKGROUND_TYPE" val="leftRight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97e7c9d3594edfb005b254c5e16e5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190a75d3a4422480fc82abd2cefa94"/>
  <p:tag name="KSO_WM_SLIDE_BACKGROUND_TYPE" val="leftRight"/>
</p:tagLst>
</file>

<file path=ppt/tags/tag104.xml><?xml version="1.0" encoding="utf-8"?>
<p:tagLst xmlns:p="http://schemas.openxmlformats.org/presentationml/2006/main">
  <p:tag name="KSO_WM_SLIDE_BACKGROUND_TYPE" val="leftRight"/>
</p:tagLst>
</file>

<file path=ppt/tags/tag105.xml><?xml version="1.0" encoding="utf-8"?>
<p:tagLst xmlns:p="http://schemas.openxmlformats.org/presentationml/2006/main"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11_5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b"/>
  <p:tag name="KSO_WM_UNIT_DEC_AREA_ID" val="3d26f34c8b7647edb97f23dc87f959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ecceb2d05d4c20b858b0d0905b141e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e8dd6dbe8402465dad05de6071a6e8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c9bda8d439c4c15957d9a8acda783e4"/>
  <p:tag name="KSO_WM_SLIDE_BACKGROUND_TYPE" val="topBottom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0401cb5cc8ed441aa02d687b1d4155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cab923e0fc4af8b359e8cfb2ce214b"/>
  <p:tag name="KSO_WM_SLIDE_BACKGROUND_TYPE" val="topBottom"/>
</p:tagLst>
</file>

<file path=ppt/tags/tag113.xml><?xml version="1.0" encoding="utf-8"?>
<p:tagLst xmlns:p="http://schemas.openxmlformats.org/presentationml/2006/main">
  <p:tag name="KSO_WM_SLIDE_BACKGROUND_TYPE" val="topBottom"/>
</p:tagLst>
</file>

<file path=ppt/tags/tag114.xml><?xml version="1.0" encoding="utf-8"?>
<p:tagLst xmlns:p="http://schemas.openxmlformats.org/presentationml/2006/main">
  <p:tag name="KSO_WM_SLIDE_BACKGROUND_TYPE" val="topBottom"/>
</p:tagLst>
</file>

<file path=ppt/tags/tag115.xml><?xml version="1.0" encoding="utf-8"?>
<p:tagLst xmlns:p="http://schemas.openxmlformats.org/presentationml/2006/main"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11_5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b"/>
  <p:tag name="KSO_WM_UNIT_DEC_AREA_ID" val="a6fe5dfcda6045e7a7ff5a9073cf16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7dd5eb580349d7a89337b5d0c480f9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40e711605504dbabd612c8662b678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bdb871aed34c5d9fa73387d39d7bce"/>
  <p:tag name="KSO_WM_SLIDE_BACKGROUND_TYPE" val="bottomTop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aa8f4b2994d64e15a3ca7eef8655324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9bb9366302b4b389c7ea0bc6d6132e9"/>
  <p:tag name="KSO_WM_SLIDE_BACKGROUND_TYPE" val="bottomTop"/>
</p:tagLst>
</file>

<file path=ppt/tags/tag122.xml><?xml version="1.0" encoding="utf-8"?>
<p:tagLst xmlns:p="http://schemas.openxmlformats.org/presentationml/2006/main">
  <p:tag name="KSO_WM_SLIDE_BACKGROUND_TYPE" val="bottomTop"/>
</p:tagLst>
</file>

<file path=ppt/tags/tag123.xml><?xml version="1.0" encoding="utf-8"?>
<p:tagLst xmlns:p="http://schemas.openxmlformats.org/presentationml/2006/main">
  <p:tag name="KSO_WM_SLIDE_BACKGROUND_TYPE" val="bottomTop"/>
</p:tagLst>
</file>

<file path=ppt/tags/tag124.xml><?xml version="1.0" encoding="utf-8"?>
<p:tagLst xmlns:p="http://schemas.openxmlformats.org/presentationml/2006/main"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</p:tagLst>
</file>

<file path=ppt/tags/tag126.xml><?xml version="1.0" encoding="utf-8"?>
<p:tagLst xmlns:p="http://schemas.openxmlformats.org/presentationml/2006/main"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11_5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b"/>
  <p:tag name="KSO_WM_UNIT_DEC_AREA_ID" val="ff12a391da1f48879e343f364f1bbbd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d6b923a1c75413295e4f534b67e1e67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60f1b1bceec44284a5a12f977e41f1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5e5f458b5a4ea1b65ba362924448d8"/>
  <p:tag name="KSO_WM_SLIDE_BACKGROUND_TYPE" val="navigation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2bcdb518718344c4b545980f9ad78be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096b2b4322140e599261bf593b54fdf"/>
  <p:tag name="KSO_WM_SLIDE_BACKGROUND_TYPE" val="navigation"/>
</p:tagLst>
</file>

<file path=ppt/tags/tag131.xml><?xml version="1.0" encoding="utf-8"?>
<p:tagLst xmlns:p="http://schemas.openxmlformats.org/presentationml/2006/main">
  <p:tag name="KSO_WM_SLIDE_BACKGROUND_TYPE" val="navigation"/>
</p:tagLst>
</file>

<file path=ppt/tags/tag132.xml><?xml version="1.0" encoding="utf-8"?>
<p:tagLst xmlns:p="http://schemas.openxmlformats.org/presentationml/2006/main">
  <p:tag name="KSO_WM_SLIDE_BACKGROUND_TYPE" val="navigation"/>
</p:tagLst>
</file>

<file path=ppt/tags/tag133.xml><?xml version="1.0" encoding="utf-8"?>
<p:tagLst xmlns:p="http://schemas.openxmlformats.org/presentationml/2006/main"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</p:tagLst>
</file>

<file path=ppt/tags/tag135.xml><?xml version="1.0" encoding="utf-8"?>
<p:tagLst xmlns:p="http://schemas.openxmlformats.org/presentationml/2006/main"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</p:tagLst>
</file>

<file path=ppt/tags/tag137.xml><?xml version="1.0" encoding="utf-8"?>
<p:tagLst xmlns:p="http://schemas.openxmlformats.org/presentationml/2006/main"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11_5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b"/>
  <p:tag name="KSO_WM_UNIT_DEC_AREA_ID" val="a77cc8392fc84b2c91d3be0c35fdff5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f01d6ef4a4e4dafbe5e2262f4fd3df3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2f83a6f72e8b42debd0c1d946b66b0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0365599fc549998af032a3a65d30a1"/>
  <p:tag name="KSO_WM_SLIDE_BACKGROUND_TYPE" val="belt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731987fd701f4d46bbb0fbd58e679a2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20066b00d02498a8941cb5773ca5724"/>
  <p:tag name="KSO_WM_SLIDE_BACKGROUND_TYPE" val="belt"/>
</p:tagLst>
</file>

<file path=ppt/tags/tag142.xml><?xml version="1.0" encoding="utf-8"?>
<p:tagLst xmlns:p="http://schemas.openxmlformats.org/presentationml/2006/main">
  <p:tag name="KSO_WM_SLIDE_BACKGROUND_TYPE" val="belt"/>
</p:tagLst>
</file>

<file path=ppt/tags/tag143.xml><?xml version="1.0" encoding="utf-8"?>
<p:tagLst xmlns:p="http://schemas.openxmlformats.org/presentationml/2006/main">
  <p:tag name="KSO_WM_SLIDE_BACKGROUND_TYPE" val="belt"/>
</p:tagLst>
</file>

<file path=ppt/tags/tag144.xml><?xml version="1.0" encoding="utf-8"?>
<p:tagLst xmlns:p="http://schemas.openxmlformats.org/presentationml/2006/main"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</p:tagLst>
</file>

<file path=ppt/tags/tag146.xml><?xml version="1.0" encoding="utf-8"?>
<p:tagLst xmlns:p="http://schemas.openxmlformats.org/presentationml/2006/main">
  <p:tag name="KSO_WM_SLIDE_BACKGROUND_TYPE" val="belt"/>
</p:tagLst>
</file>

<file path=ppt/tags/tag147.xml><?xml version="1.0" encoding="utf-8"?>
<p:tagLst xmlns:p="http://schemas.openxmlformats.org/presentationml/2006/main">
  <p:tag name="KSO_WM_TEMPLATE_CATEGORY" val="custom"/>
  <p:tag name="KSO_WM_TEMPLATE_INDEX" val="20214111"/>
</p:tagLst>
</file>

<file path=ppt/tags/tag148.xml><?xml version="1.0" encoding="utf-8"?>
<p:tagLst xmlns:p="http://schemas.openxmlformats.org/presentationml/2006/main">
  <p:tag name="KSO_WM_TEMPLATE_CATEGORY" val="custom"/>
  <p:tag name="KSO_WM_TEMPLATE_INDEX" val="20214111"/>
</p:tagLst>
</file>

<file path=ppt/tags/tag1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1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111_1*a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e33ef77e68e640608725fb5a82be4d42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bd653e0c505345ab8b577f38a0b405d4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0-10-22T14:10:48&quot;,&#10;    &quot;max&quot;: 3.1115314129692706e-06,&#10;    &quot;parentMax&quot;: {&#10;        &quot;max&quot;: 23.219999999999917&#10;    },&#10;    &quot;topChanged&quot;: 0&#10;}&#10;"/>
  <p:tag name="KSO_WM_UNIT_LAST_MAX_FONTSIZE" val="1200"/>
</p:tagLst>
</file>

<file path=ppt/tags/tag151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111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111"/>
  <p:tag name="KSO_WM_SLIDE_LAYOUT" val="a_b"/>
  <p:tag name="KSO_WM_SLIDE_LAYOUT_CNT" val="1_1"/>
  <p:tag name="KSO_WM_CHIP_GROUPID" val="5ebf6661ddc3daf3fef3f760"/>
  <p:tag name="KSO_WM_SLIDE_LAYOUT_INFO" val="{&quot;id&quot;:&quot;2020-10-22T14:10:48&quot;,&quot;maxSize&quot;:{&quot;size1&quot;:47.10888310185185},&quot;minSize&quot;:{&quot;size1&quot;:35.70888310185186},&quot;normalSize&quot;:{&quot;size1&quot;:47.10888310185184},&quot;subLayout&quot;:[{&quot;id&quot;:&quot;2020-10-22T14:10:48&quot;,&quot;margin&quot;:{&quot;bottom&quot;:0.20331712067127228,&quot;left&quot;:4.805572986602783,&quot;right&quot;:4.798340320587158,&quot;top&quot;:2.822166681289673},&quot;type&quot;:0},{&quot;id&quot;:&quot;2020-10-22T14:10:48&quot;,&quot;margin&quot;:{&quot;bottom&quot;:2.822171926498413,&quot;left&quot;:4.805572986602783,&quot;right&quot;:4.798340320587158,&quot;top&quot;:0.27844101190567017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12256989d9bef5b8ce3d3"/>
  <p:tag name="KSO_WM_TEMPLATE_ASSEMBLE_GROUPID" val="5f8e8e1667ec5bfe25c15d06"/>
  <p:tag name="KSO_WM_TEMPLATE_THUMBS_INDEX" val="1、2、3、4、7、39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  <p:tag name="KSO_WM_SLIDE_BACKGROUND_TYPE" val="general"/>
  <p:tag name="WM_BEAUTIFY_SHAPE_IDENTITY" val="{31922f04-664a-4da9-907b-fdb04b6ac1f4}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  <p:tag name="KSO_WM_SLIDE_BACKGROUND_TYPE" val="general"/>
  <p:tag name="WM_BEAUTIFY_SHAPE_IDENTITY" val="{5e533eb8-3618-4900-8ab4-8934e09b6c4d}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  <p:tag name="KSO_WM_SLIDE_BACKGROUND_TYPE" val="general"/>
  <p:tag name="WM_BEAUTIFY_SHAPE_IDENTITY" val="{31922f04-664a-4da9-907b-fdb04b6ac1f4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  <p:tag name="KSO_WM_SLIDE_BACKGROUND_TYPE" val="general"/>
  <p:tag name="WM_BEAUTIFY_SHAPE_IDENTITY" val="{5e533eb8-3618-4900-8ab4-8934e09b6c4d}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  <p:tag name="KSO_WM_SLIDE_BACKGROUND_TYPE" val="general"/>
  <p:tag name="WM_BEAUTIFY_SHAPE_IDENTITY" val="{31922f04-664a-4da9-907b-fdb04b6ac1f4}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  <p:tag name="KSO_WM_SLIDE_BACKGROUND_TYPE" val="general"/>
  <p:tag name="WM_BEAUTIFY_SHAPE_IDENTITY" val="{5e533eb8-3618-4900-8ab4-8934e09b6c4d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  <p:tag name="KSO_WM_SLIDE_BACKGROUND_TYPE" val="general"/>
  <p:tag name="WM_BEAUTIFY_SHAPE_IDENTITY" val="{31922f04-664a-4da9-907b-fdb04b6ac1f4}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  <p:tag name="KSO_WM_SLIDE_BACKGROUND_TYPE" val="general"/>
  <p:tag name="WM_BEAUTIFY_SHAPE_IDENTITY" val="{5e533eb8-3618-4900-8ab4-8934e09b6c4d}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  <p:tag name="KSO_WM_SLIDE_BACKGROUND_TYPE" val="general"/>
  <p:tag name="WM_BEAUTIFY_SHAPE_IDENTITY" val="{31922f04-664a-4da9-907b-fdb04b6ac1f4}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  <p:tag name="KSO_WM_SLIDE_BACKGROUND_TYPE" val="general"/>
  <p:tag name="WM_BEAUTIFY_SHAPE_IDENTITY" val="{5e533eb8-3618-4900-8ab4-8934e09b6c4d}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11_1*b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641bec13801467fb74f36174523e9d6"/>
  <p:tag name="KSO_WM_CHIP_GROUPID" val="5ebf50f30ac41c4a0a52581a"/>
  <p:tag name="KSO_WM_CHIP_XID" val="5ebf50f30ac41c4a0a52581b"/>
  <p:tag name="KSO_WM_CHIP_FILLAREA_FILL_RULE" val="{&quot;fill_align&quot;:&quot;cm&quot;,&quot;fill_mode&quot;:&quot;adaptive&quot;,&quot;sacle_strategy&quot;:&quot;smart&quot;}"/>
  <p:tag name="KSO_WM_ASSEMBLE_CHIP_INDEX" val="e9e9fdac792b45debbfef7d913578efe"/>
  <p:tag name="KSO_WM_UNIT_TEXT_FILL_FORE_SCHEMECOLOR_INDEX_BRIGHTNESS" val="0.35"/>
  <p:tag name="KSO_WM_UNIT_TEXT_FILL_FORE_SCHEMECOLOR_INDEX" val="13"/>
  <p:tag name="KSO_WM_UNIT_TEXT_FILL_TYPE" val="1"/>
  <p:tag name="KSO_WM_TEMPLATE_ASSEMBLE_XID" val="5f912256989d9bef5b8ce3f3"/>
  <p:tag name="KSO_WM_TEMPLATE_ASSEMBLE_GROUPID" val="5f912256989d9bef5b8ce3f3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11_1*a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4a78750524a34c66a576ad80b94523d6"/>
  <p:tag name="KSO_WM_CHIP_GROUPID" val="5ebf50f30ac41c4a0a52581a"/>
  <p:tag name="KSO_WM_CHIP_XID" val="5ebf50f30ac41c4a0a52581b"/>
  <p:tag name="KSO_WM_CHIP_FILLAREA_FILL_RULE" val="{&quot;fill_align&quot;:&quot;cm&quot;,&quot;fill_mode&quot;:&quot;adaptive&quot;,&quot;sacle_strategy&quot;:&quot;smart&quot;}"/>
  <p:tag name="KSO_WM_ASSEMBLE_CHIP_INDEX" val="e9e9fdac792b45debbfef7d913578efe"/>
  <p:tag name="KSO_WM_UNIT_TEXT_FILL_FORE_SCHEMECOLOR_INDEX_BRIGHTNESS" val="0.15"/>
  <p:tag name="KSO_WM_UNIT_TEXT_FILL_FORE_SCHEMECOLOR_INDEX" val="13"/>
  <p:tag name="KSO_WM_UNIT_TEXT_FILL_TYPE" val="1"/>
  <p:tag name="KSO_WM_TEMPLATE_ASSEMBLE_XID" val="5f912256989d9bef5b8ce3f3"/>
  <p:tag name="KSO_WM_TEMPLATE_ASSEMBLE_GROUPID" val="5f912256989d9bef5b8ce3f3"/>
</p:tagLst>
</file>

<file path=ppt/tags/tag169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111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111"/>
  <p:tag name="KSO_WM_SLIDE_LAYOUT" val="a_b"/>
  <p:tag name="KSO_WM_SLIDE_LAYOUT_CNT" val="1_1"/>
  <p:tag name="KSO_WM_CHIP_GROUPID" val="5ebf6661ddc3daf3fef3f760"/>
  <p:tag name="KSO_WM_SLIDE_LAYOUT_INFO" val="{&quot;id&quot;:&quot;2020-10-22T14:11:03&quot;,&quot;maxSize&quot;:{&quot;size1&quot;:46.79790638111256},&quot;minSize&quot;:{&quot;size1&quot;:34.09790638111256},&quot;normalSize&quot;:{&quot;size1&quot;:46.79790638111256},&quot;subLayout&quot;:[{&quot;id&quot;:&quot;2020-10-22T14:11:03&quot;,&quot;margin&quot;:{&quot;bottom&quot;:0.1468646228313446,&quot;left&quot;:4.589639186859131,&quot;right&quot;:4.582406520843506,&quot;top&quot;:5.70602560043335},&quot;type&quot;:0},{&quot;id&quot;:&quot;2020-10-22T14:11:03&quot;,&quot;margin&quot;:{&quot;bottom&quot;:5.706030368804932,&quot;left&quot;:4.589639186859131,&quot;right&quot;:4.582406520843506,&quot;top&quot;:0.21826042234897614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12256989d9bef5b8ce3f3"/>
  <p:tag name="KSO_WM_TEMPLATE_ASSEMBLE_GROUPID" val="5f912256989d9bef5b8ce3f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COMMONDATA" val="eyJoZGlkIjoiZGM5NGIxMzE0NDZkZGM5MDY1OTcwNzc5ZDg2YjU1NTg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4111_1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7"/>
  <p:tag name="KSO_WM_UNIT_DEC_AREA_ID" val="53afa80ad57f4343a4bc3a5537cb4e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56403119c54b1a8ad6b99ac5ff28e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111_1*a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e33ef77e68e640608725fb5a82be4d42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bd653e0c505345ab8b577f38a0b405d4"/>
  <p:tag name="KSO_WM_UNIT_TEXT_FILL_FORE_SCHEMECOLOR_INDEX_BRIGHTNESS" val="0.15"/>
  <p:tag name="KSO_WM_UNIT_TEXT_FILL_FORE_SCHEMECOLOR_INDEX" val="13"/>
  <p:tag name="KSO_WM_UNIT_TEXT_FILL_TYPE" val="1"/>
  <p:tag name="KSO_WM_TEMPLATE_ASSEMBLE_XID" val="5f912256989d9bef5b8ce3d3"/>
  <p:tag name="KSO_WM_TEMPLATE_ASSEMBLE_GROUPID" val="5f8e8e1667ec5bfe25c15d06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111_1*b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38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cdc69430c6d04d4b914d9066340aa34a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bd653e0c505345ab8b577f38a0b405d4"/>
  <p:tag name="KSO_WM_UNIT_TEXT_FILL_FORE_SCHEMECOLOR_INDEX_BRIGHTNESS" val="0.35"/>
  <p:tag name="KSO_WM_UNIT_TEXT_FILL_FORE_SCHEMECOLOR_INDEX" val="13"/>
  <p:tag name="KSO_WM_UNIT_TEXT_FILL_TYPE" val="1"/>
  <p:tag name="KSO_WM_TEMPLATE_ASSEMBLE_XID" val="5f912256989d9bef5b8ce3d3"/>
  <p:tag name="KSO_WM_TEMPLATE_ASSEMBLE_GROUPID" val="5f8e8e1667ec5bfe25c15d06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11_2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8"/>
  <p:tag name="KSO_WM_UNIT_DEC_AREA_ID" val="8850e5e8245d43589693e8b88394cf0a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089bf3bf0cee4f70b0431db96681f49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9e64b1e99856422bb6128a714444da9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63daf48e1e4e3fa37d38e2edd2216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8f3a09a085da423d8d56d82b0443567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e9b6133e8874ea5b7435281e6d93f85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11_1*b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0a1d5e3d7c8042589f178ec05c2a8be9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1548dd3ae61c42409730fd3c5ecbc5d3"/>
  <p:tag name="KSO_WM_UNIT_TEXT_FILL_FORE_SCHEMECOLOR_INDEX_BRIGHTNESS" val="0.35"/>
  <p:tag name="KSO_WM_UNIT_TEXT_FILL_FORE_SCHEMECOLOR_INDEX" val="13"/>
  <p:tag name="KSO_WM_UNIT_TEXT_FILL_TYPE" val="1"/>
  <p:tag name="KSO_WM_TEMPLATE_ASSEMBLE_XID" val="5f912256989d9bef5b8ce3c0"/>
  <p:tag name="KSO_WM_TEMPLATE_ASSEMBLE_GROUPID" val="5f8e8e1667ec5bfe25c15d06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11_1*a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8dcfd48c6bf648cbb541ff5d0a01f2f2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1548dd3ae61c42409730fd3c5ecbc5d3"/>
  <p:tag name="KSO_WM_UNIT_TEXT_FILL_FORE_SCHEMECOLOR_INDEX_BRIGHTNESS" val="0.15"/>
  <p:tag name="KSO_WM_UNIT_TEXT_FILL_FORE_SCHEMECOLOR_INDEX" val="13"/>
  <p:tag name="KSO_WM_UNIT_TEXT_FILL_TYPE" val="1"/>
  <p:tag name="KSO_WM_TEMPLATE_ASSEMBLE_XID" val="5f912256989d9bef5b8ce3c0"/>
  <p:tag name="KSO_WM_TEMPLATE_ASSEMBLE_GROUPID" val="5f8e8e1667ec5bfe25c15d06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11_2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8"/>
  <p:tag name="KSO_WM_UNIT_DEC_AREA_ID" val="47c657e8bbec457aa5e7e12e4f14ec5d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bac85a6869144fea9e4c5eb2d0fe9736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21f97dcbe84940a3802ac56d741c73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8c18888c054a3f8caad40b624ac29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4111_1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7"/>
  <p:tag name="KSO_WM_UNIT_DEC_AREA_ID" val="53afa80ad57f4343a4bc3a5537cb4e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56403119c54b1a8ad6b99ac5ff28e2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11_1*a*1"/>
  <p:tag name="KSO_WM_TEMPLATE_CATEGORY" val="custom"/>
  <p:tag name="KSO_WM_TEMPLATE_INDEX" val="20214111"/>
  <p:tag name="KSO_WM_UNIT_LAYERLEVEL" val="1"/>
  <p:tag name="KSO_WM_TAG_VERSION" val="1.0"/>
  <p:tag name="KSO_WM_BEAUTIFY_FLAG" val="#wm#"/>
  <p:tag name="KSO_WM_UNIT_PRESET_TEXT" val="谢谢观看"/>
  <p:tag name="KSO_WM_UNIT_DEFAULT_FONT" val="24;80;4"/>
  <p:tag name="KSO_WM_UNIT_BLOCK" val="0"/>
  <p:tag name="KSO_WM_UNIT_DEC_AREA_ID" val="da4fa2239c204173a4d46d5e64003b2e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527b2d928db54ba582420bef98fb0ece"/>
  <p:tag name="KSO_WM_UNIT_TEXT_FILL_FORE_SCHEMECOLOR_INDEX_BRIGHTNESS" val="0.15"/>
  <p:tag name="KSO_WM_UNIT_TEXT_FILL_FORE_SCHEMECOLOR_INDEX" val="13"/>
  <p:tag name="KSO_WM_UNIT_TEXT_FILL_TYPE" val="1"/>
  <p:tag name="KSO_WM_TEMPLATE_ASSEMBLE_XID" val="5f912256989d9bef5b8ce3fe"/>
  <p:tag name="KSO_WM_TEMPLATE_ASSEMBLE_GROUPID" val="5f8e8e1667ec5bfe25c15d06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befbbe2e84374d08b1b38ca02cee59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e487f0955240a89ea8fc60ccfb0975"/>
  <p:tag name="KSO_WM_SLIDE_BACKGROUND_TYPE" val="general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f856450749947b285835fa2b7596e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858fb562e14d1e9d9250639388e7c7"/>
  <p:tag name="KSO_WM_SLIDE_BACKGROUND_TYPE" val="general"/>
</p:tagLst>
</file>

<file path=ppt/tags/tag89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11_5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b"/>
  <p:tag name="KSO_WM_UNIT_DEC_AREA_ID" val="76697ef18cff4879b834759d4639d36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91dd0b8b4744970b34bbaabdbc6b350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f1b93a511ae9438bb1552772a0c6b8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2059ec44cc6483a88c26e989326780a"/>
  <p:tag name="KSO_WM_SLIDE_BACKGROUND_TYPE" val="fram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11_3*i*1"/>
  <p:tag name="KSO_WM_TEMPLATE_CATEGORY" val="chip"/>
  <p:tag name="KSO_WM_TEMPLATE_INDEX" val="20214111"/>
  <p:tag name="KSO_WM_UNIT_LAYERLEVEL" val="1"/>
  <p:tag name="KSO_WM_TAG_VERSION" val="1.0"/>
  <p:tag name="KSO_WM_BEAUTIFY_FLAG" val="#wm#"/>
  <p:tag name="KSO_WM_CHIP_GROUPID" val="5f8e8e1667ec5bfe25c15d06"/>
  <p:tag name="KSO_WM_CHIP_XID" val="5f8e8e1667ec5bfe25c15d09"/>
  <p:tag name="KSO_WM_UNIT_DEC_AREA_ID" val="65bb5ce387524768b28381581832fd8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85581cbc0b44ec829f6d09a75bb4fc"/>
  <p:tag name="KSO_WM_SLIDE_BACKGROUND_TYPE" val="frame"/>
</p:tagLst>
</file>

<file path=ppt/tags/tag96.xml><?xml version="1.0" encoding="utf-8"?>
<p:tagLst xmlns:p="http://schemas.openxmlformats.org/presentationml/2006/main">
  <p:tag name="KSO_WM_SLIDE_BACKGROUND_TYPE" val="frame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SLIDE_BACKGROUND_TYPE" val="frame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9E6E7"/>
      </a:dk2>
      <a:lt2>
        <a:srgbClr val="FFFFFF"/>
      </a:lt2>
      <a:accent1>
        <a:srgbClr val="D92C35"/>
      </a:accent1>
      <a:accent2>
        <a:srgbClr val="DB4120"/>
      </a:accent2>
      <a:accent3>
        <a:srgbClr val="BD6217"/>
      </a:accent3>
      <a:accent4>
        <a:srgbClr val="8E891D"/>
      </a:accent4>
      <a:accent5>
        <a:srgbClr val="5AB138"/>
      </a:accent5>
      <a:accent6>
        <a:srgbClr val="2BD87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演示</Application>
  <PresentationFormat>宽屏</PresentationFormat>
  <Paragraphs>18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Office 主题​​</vt:lpstr>
      <vt:lpstr>1_Office 主题​​</vt:lpstr>
      <vt:lpstr>汇报人：奚继镕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单击编辑标题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︷空城關вμ忣τa□ </cp:lastModifiedBy>
  <cp:revision>172</cp:revision>
  <dcterms:created xsi:type="dcterms:W3CDTF">2019-06-19T02:08:00Z</dcterms:created>
  <dcterms:modified xsi:type="dcterms:W3CDTF">2022-08-16T12:46:52Z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27A6B00D8EE0481DA426E5F8BC4431BB</vt:lpwstr>
  </property>
</Properties>
</file>