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920038" cy="586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960244"/>
            <a:ext cx="6732032" cy="2042724"/>
          </a:xfrm>
        </p:spPr>
        <p:txBody>
          <a:bodyPr anchor="b"/>
          <a:lstStyle>
            <a:lvl1pPr algn="ctr">
              <a:defRPr sz="5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081744"/>
            <a:ext cx="5940029" cy="1416596"/>
          </a:xfrm>
        </p:spPr>
        <p:txBody>
          <a:bodyPr/>
          <a:lstStyle>
            <a:lvl1pPr marL="0" indent="0" algn="ctr">
              <a:buNone/>
              <a:defRPr sz="2053"/>
            </a:lvl1pPr>
            <a:lvl2pPr marL="391180" indent="0" algn="ctr">
              <a:buNone/>
              <a:defRPr sz="1711"/>
            </a:lvl2pPr>
            <a:lvl3pPr marL="782361" indent="0" algn="ctr">
              <a:buNone/>
              <a:defRPr sz="1540"/>
            </a:lvl3pPr>
            <a:lvl4pPr marL="1173541" indent="0" algn="ctr">
              <a:buNone/>
              <a:defRPr sz="1369"/>
            </a:lvl4pPr>
            <a:lvl5pPr marL="1564721" indent="0" algn="ctr">
              <a:buNone/>
              <a:defRPr sz="1369"/>
            </a:lvl5pPr>
            <a:lvl6pPr marL="1955902" indent="0" algn="ctr">
              <a:buNone/>
              <a:defRPr sz="1369"/>
            </a:lvl6pPr>
            <a:lvl7pPr marL="2347082" indent="0" algn="ctr">
              <a:buNone/>
              <a:defRPr sz="1369"/>
            </a:lvl7pPr>
            <a:lvl8pPr marL="2738262" indent="0" algn="ctr">
              <a:buNone/>
              <a:defRPr sz="1369"/>
            </a:lvl8pPr>
            <a:lvl9pPr marL="3129443" indent="0" algn="ctr">
              <a:buNone/>
              <a:defRPr sz="13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12385"/>
            <a:ext cx="1707758" cy="4972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12385"/>
            <a:ext cx="5024274" cy="49723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462777"/>
            <a:ext cx="6831033" cy="2440675"/>
          </a:xfrm>
        </p:spPr>
        <p:txBody>
          <a:bodyPr anchor="b"/>
          <a:lstStyle>
            <a:lvl1pPr>
              <a:defRPr sz="5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926542"/>
            <a:ext cx="6831033" cy="1283493"/>
          </a:xfrm>
        </p:spPr>
        <p:txBody>
          <a:bodyPr/>
          <a:lstStyle>
            <a:lvl1pPr marL="0" indent="0">
              <a:buNone/>
              <a:defRPr sz="2053">
                <a:solidFill>
                  <a:schemeClr val="tx1"/>
                </a:solidFill>
              </a:defRPr>
            </a:lvl1pPr>
            <a:lvl2pPr marL="39118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2pPr>
            <a:lvl3pPr marL="78236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17354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56472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195590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34708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27382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129443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561924"/>
            <a:ext cx="3366016" cy="37228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561924"/>
            <a:ext cx="3366016" cy="37228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12386"/>
            <a:ext cx="6831033" cy="113409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438329"/>
            <a:ext cx="3350547" cy="704902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80" indent="0">
              <a:buNone/>
              <a:defRPr sz="1711" b="1"/>
            </a:lvl2pPr>
            <a:lvl3pPr marL="782361" indent="0">
              <a:buNone/>
              <a:defRPr sz="1540" b="1"/>
            </a:lvl3pPr>
            <a:lvl4pPr marL="1173541" indent="0">
              <a:buNone/>
              <a:defRPr sz="1369" b="1"/>
            </a:lvl4pPr>
            <a:lvl5pPr marL="1564721" indent="0">
              <a:buNone/>
              <a:defRPr sz="1369" b="1"/>
            </a:lvl5pPr>
            <a:lvl6pPr marL="1955902" indent="0">
              <a:buNone/>
              <a:defRPr sz="1369" b="1"/>
            </a:lvl6pPr>
            <a:lvl7pPr marL="2347082" indent="0">
              <a:buNone/>
              <a:defRPr sz="1369" b="1"/>
            </a:lvl7pPr>
            <a:lvl8pPr marL="2738262" indent="0">
              <a:buNone/>
              <a:defRPr sz="1369" b="1"/>
            </a:lvl8pPr>
            <a:lvl9pPr marL="3129443" indent="0">
              <a:buNone/>
              <a:defRPr sz="13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143231"/>
            <a:ext cx="3350547" cy="31523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438329"/>
            <a:ext cx="3367048" cy="704902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80" indent="0">
              <a:buNone/>
              <a:defRPr sz="1711" b="1"/>
            </a:lvl2pPr>
            <a:lvl3pPr marL="782361" indent="0">
              <a:buNone/>
              <a:defRPr sz="1540" b="1"/>
            </a:lvl3pPr>
            <a:lvl4pPr marL="1173541" indent="0">
              <a:buNone/>
              <a:defRPr sz="1369" b="1"/>
            </a:lvl4pPr>
            <a:lvl5pPr marL="1564721" indent="0">
              <a:buNone/>
              <a:defRPr sz="1369" b="1"/>
            </a:lvl5pPr>
            <a:lvl6pPr marL="1955902" indent="0">
              <a:buNone/>
              <a:defRPr sz="1369" b="1"/>
            </a:lvl6pPr>
            <a:lvl7pPr marL="2347082" indent="0">
              <a:buNone/>
              <a:defRPr sz="1369" b="1"/>
            </a:lvl7pPr>
            <a:lvl8pPr marL="2738262" indent="0">
              <a:buNone/>
              <a:defRPr sz="1369" b="1"/>
            </a:lvl8pPr>
            <a:lvl9pPr marL="3129443" indent="0">
              <a:buNone/>
              <a:defRPr sz="13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143231"/>
            <a:ext cx="3367048" cy="31523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7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3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91160"/>
            <a:ext cx="2554418" cy="1369060"/>
          </a:xfrm>
        </p:spPr>
        <p:txBody>
          <a:bodyPr anchor="b"/>
          <a:lstStyle>
            <a:lvl1pPr>
              <a:defRPr sz="27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844798"/>
            <a:ext cx="4009519" cy="4169657"/>
          </a:xfrm>
        </p:spPr>
        <p:txBody>
          <a:bodyPr/>
          <a:lstStyle>
            <a:lvl1pPr>
              <a:defRPr sz="2738"/>
            </a:lvl1pPr>
            <a:lvl2pPr>
              <a:defRPr sz="2396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60220"/>
            <a:ext cx="2554418" cy="3261025"/>
          </a:xfrm>
        </p:spPr>
        <p:txBody>
          <a:bodyPr/>
          <a:lstStyle>
            <a:lvl1pPr marL="0" indent="0">
              <a:buNone/>
              <a:defRPr sz="1369"/>
            </a:lvl1pPr>
            <a:lvl2pPr marL="391180" indent="0">
              <a:buNone/>
              <a:defRPr sz="1198"/>
            </a:lvl2pPr>
            <a:lvl3pPr marL="782361" indent="0">
              <a:buNone/>
              <a:defRPr sz="1027"/>
            </a:lvl3pPr>
            <a:lvl4pPr marL="1173541" indent="0">
              <a:buNone/>
              <a:defRPr sz="856"/>
            </a:lvl4pPr>
            <a:lvl5pPr marL="1564721" indent="0">
              <a:buNone/>
              <a:defRPr sz="856"/>
            </a:lvl5pPr>
            <a:lvl6pPr marL="1955902" indent="0">
              <a:buNone/>
              <a:defRPr sz="856"/>
            </a:lvl6pPr>
            <a:lvl7pPr marL="2347082" indent="0">
              <a:buNone/>
              <a:defRPr sz="856"/>
            </a:lvl7pPr>
            <a:lvl8pPr marL="2738262" indent="0">
              <a:buNone/>
              <a:defRPr sz="856"/>
            </a:lvl8pPr>
            <a:lvl9pPr marL="3129443" indent="0">
              <a:buNone/>
              <a:defRPr sz="8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91160"/>
            <a:ext cx="2554418" cy="1369060"/>
          </a:xfrm>
        </p:spPr>
        <p:txBody>
          <a:bodyPr anchor="b"/>
          <a:lstStyle>
            <a:lvl1pPr>
              <a:defRPr sz="27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844798"/>
            <a:ext cx="4009519" cy="4169657"/>
          </a:xfrm>
        </p:spPr>
        <p:txBody>
          <a:bodyPr anchor="t"/>
          <a:lstStyle>
            <a:lvl1pPr marL="0" indent="0">
              <a:buNone/>
              <a:defRPr sz="2738"/>
            </a:lvl1pPr>
            <a:lvl2pPr marL="391180" indent="0">
              <a:buNone/>
              <a:defRPr sz="2396"/>
            </a:lvl2pPr>
            <a:lvl3pPr marL="782361" indent="0">
              <a:buNone/>
              <a:defRPr sz="2053"/>
            </a:lvl3pPr>
            <a:lvl4pPr marL="1173541" indent="0">
              <a:buNone/>
              <a:defRPr sz="1711"/>
            </a:lvl4pPr>
            <a:lvl5pPr marL="1564721" indent="0">
              <a:buNone/>
              <a:defRPr sz="1711"/>
            </a:lvl5pPr>
            <a:lvl6pPr marL="1955902" indent="0">
              <a:buNone/>
              <a:defRPr sz="1711"/>
            </a:lvl6pPr>
            <a:lvl7pPr marL="2347082" indent="0">
              <a:buNone/>
              <a:defRPr sz="1711"/>
            </a:lvl7pPr>
            <a:lvl8pPr marL="2738262" indent="0">
              <a:buNone/>
              <a:defRPr sz="1711"/>
            </a:lvl8pPr>
            <a:lvl9pPr marL="3129443" indent="0">
              <a:buNone/>
              <a:defRPr sz="1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60220"/>
            <a:ext cx="2554418" cy="3261025"/>
          </a:xfrm>
        </p:spPr>
        <p:txBody>
          <a:bodyPr/>
          <a:lstStyle>
            <a:lvl1pPr marL="0" indent="0">
              <a:buNone/>
              <a:defRPr sz="1369"/>
            </a:lvl1pPr>
            <a:lvl2pPr marL="391180" indent="0">
              <a:buNone/>
              <a:defRPr sz="1198"/>
            </a:lvl2pPr>
            <a:lvl3pPr marL="782361" indent="0">
              <a:buNone/>
              <a:defRPr sz="1027"/>
            </a:lvl3pPr>
            <a:lvl4pPr marL="1173541" indent="0">
              <a:buNone/>
              <a:defRPr sz="856"/>
            </a:lvl4pPr>
            <a:lvl5pPr marL="1564721" indent="0">
              <a:buNone/>
              <a:defRPr sz="856"/>
            </a:lvl5pPr>
            <a:lvl6pPr marL="1955902" indent="0">
              <a:buNone/>
              <a:defRPr sz="856"/>
            </a:lvl6pPr>
            <a:lvl7pPr marL="2347082" indent="0">
              <a:buNone/>
              <a:defRPr sz="856"/>
            </a:lvl7pPr>
            <a:lvl8pPr marL="2738262" indent="0">
              <a:buNone/>
              <a:defRPr sz="856"/>
            </a:lvl8pPr>
            <a:lvl9pPr marL="3129443" indent="0">
              <a:buNone/>
              <a:defRPr sz="8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12386"/>
            <a:ext cx="6831033" cy="113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561924"/>
            <a:ext cx="6831033" cy="372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438212"/>
            <a:ext cx="1782009" cy="312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624F-A574-4867-9381-BD3ADA0C2E4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438212"/>
            <a:ext cx="2673013" cy="312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438212"/>
            <a:ext cx="1782009" cy="312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33AD-09EF-48B3-A406-4447594BB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82361" rtl="0" eaLnBrk="1" latinLnBrk="0" hangingPunct="1">
        <a:lnSpc>
          <a:spcPct val="90000"/>
        </a:lnSpc>
        <a:spcBef>
          <a:spcPct val="0"/>
        </a:spcBef>
        <a:buNone/>
        <a:defRPr sz="37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90" indent="-195590" algn="l" defTabSz="782361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586770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2pPr>
      <a:lvl3pPr marL="977951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760311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2151492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542672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933852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325033" indent="-195590" algn="l" defTabSz="78236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80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361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541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902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7082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8262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443" algn="l" defTabSz="782361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AE5C70C-02D1-4B49-AF14-D076848115AF}"/>
              </a:ext>
            </a:extLst>
          </p:cNvPr>
          <p:cNvGrpSpPr/>
          <p:nvPr/>
        </p:nvGrpSpPr>
        <p:grpSpPr>
          <a:xfrm>
            <a:off x="168873" y="137739"/>
            <a:ext cx="7626417" cy="5615364"/>
            <a:chOff x="149820" y="718764"/>
            <a:chExt cx="7626417" cy="5615364"/>
          </a:xfrm>
        </p:grpSpPr>
        <p:sp>
          <p:nvSpPr>
            <p:cNvPr id="101" name="流程图: 数据 100">
              <a:extLst>
                <a:ext uri="{FF2B5EF4-FFF2-40B4-BE49-F238E27FC236}">
                  <a16:creationId xmlns:a16="http://schemas.microsoft.com/office/drawing/2014/main" id="{FC6B7B1F-F2C9-4DD1-999D-013DCAE6128E}"/>
                </a:ext>
              </a:extLst>
            </p:cNvPr>
            <p:cNvSpPr/>
            <p:nvPr/>
          </p:nvSpPr>
          <p:spPr>
            <a:xfrm rot="3138938">
              <a:off x="1152884" y="713992"/>
              <a:ext cx="352425" cy="458931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流程图: 数据 99">
              <a:extLst>
                <a:ext uri="{FF2B5EF4-FFF2-40B4-BE49-F238E27FC236}">
                  <a16:creationId xmlns:a16="http://schemas.microsoft.com/office/drawing/2014/main" id="{C29076EB-6BFB-440D-8590-DD3728E37268}"/>
                </a:ext>
              </a:extLst>
            </p:cNvPr>
            <p:cNvSpPr/>
            <p:nvPr/>
          </p:nvSpPr>
          <p:spPr>
            <a:xfrm rot="3138938">
              <a:off x="7324517" y="5879545"/>
              <a:ext cx="352425" cy="458931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266602C-950A-4F1D-8F2A-74F98FDBE8E3}"/>
                </a:ext>
              </a:extLst>
            </p:cNvPr>
            <p:cNvSpPr/>
            <p:nvPr/>
          </p:nvSpPr>
          <p:spPr>
            <a:xfrm>
              <a:off x="1439838" y="722269"/>
              <a:ext cx="6336399" cy="538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E251A8E-4E65-47F1-821B-AB552D4C0161}"/>
                </a:ext>
              </a:extLst>
            </p:cNvPr>
            <p:cNvSpPr/>
            <p:nvPr/>
          </p:nvSpPr>
          <p:spPr>
            <a:xfrm>
              <a:off x="1039022" y="952503"/>
              <a:ext cx="6336399" cy="538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E68797E-6653-4C71-8F38-EF14A35ACB4C}"/>
                </a:ext>
              </a:extLst>
            </p:cNvPr>
            <p:cNvSpPr txBox="1"/>
            <p:nvPr/>
          </p:nvSpPr>
          <p:spPr>
            <a:xfrm>
              <a:off x="2377331" y="3512264"/>
              <a:ext cx="505282" cy="256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数据</a:t>
              </a:r>
            </a:p>
          </p:txBody>
        </p:sp>
        <p:sp>
          <p:nvSpPr>
            <p:cNvPr id="25" name="流程图: 数据 24">
              <a:extLst>
                <a:ext uri="{FF2B5EF4-FFF2-40B4-BE49-F238E27FC236}">
                  <a16:creationId xmlns:a16="http://schemas.microsoft.com/office/drawing/2014/main" id="{288B66B0-149F-458C-BE90-936761D1A6E5}"/>
                </a:ext>
              </a:extLst>
            </p:cNvPr>
            <p:cNvSpPr/>
            <p:nvPr/>
          </p:nvSpPr>
          <p:spPr>
            <a:xfrm>
              <a:off x="1069158" y="5076536"/>
              <a:ext cx="6306260" cy="1149324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8FA4EE2-208C-4999-8320-F589C0C9DEF9}"/>
                </a:ext>
              </a:extLst>
            </p:cNvPr>
            <p:cNvSpPr txBox="1"/>
            <p:nvPr/>
          </p:nvSpPr>
          <p:spPr>
            <a:xfrm>
              <a:off x="149820" y="5720897"/>
              <a:ext cx="915635" cy="31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实验范式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EAC462-DE8A-416A-9E93-C2109F04FB95}"/>
                </a:ext>
              </a:extLst>
            </p:cNvPr>
            <p:cNvSpPr txBox="1"/>
            <p:nvPr/>
          </p:nvSpPr>
          <p:spPr>
            <a:xfrm>
              <a:off x="149820" y="4369296"/>
              <a:ext cx="915635" cy="31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空战模拟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869687-0AFD-473E-AB9E-FBC4F50537AB}"/>
                </a:ext>
              </a:extLst>
            </p:cNvPr>
            <p:cNvSpPr txBox="1"/>
            <p:nvPr/>
          </p:nvSpPr>
          <p:spPr>
            <a:xfrm>
              <a:off x="149820" y="2865648"/>
              <a:ext cx="915635" cy="31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算法训练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5CACA-4E3E-4D31-8D99-57292085BE97}"/>
                </a:ext>
              </a:extLst>
            </p:cNvPr>
            <p:cNvSpPr txBox="1"/>
            <p:nvPr/>
          </p:nvSpPr>
          <p:spPr>
            <a:xfrm>
              <a:off x="149820" y="1630732"/>
              <a:ext cx="915635" cy="31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系统演示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CB2FFB9-233F-4D82-9A2A-1CEA32831627}"/>
                </a:ext>
              </a:extLst>
            </p:cNvPr>
            <p:cNvGrpSpPr/>
            <p:nvPr/>
          </p:nvGrpSpPr>
          <p:grpSpPr>
            <a:xfrm>
              <a:off x="2012878" y="5397626"/>
              <a:ext cx="4272509" cy="747443"/>
              <a:chOff x="3408218" y="5397626"/>
              <a:chExt cx="4272509" cy="74744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88BAD6E-371B-44A0-AD8F-AD800E408C98}"/>
                  </a:ext>
                </a:extLst>
              </p:cNvPr>
              <p:cNvGrpSpPr/>
              <p:nvPr/>
            </p:nvGrpSpPr>
            <p:grpSpPr>
              <a:xfrm>
                <a:off x="3408218" y="5397626"/>
                <a:ext cx="1192604" cy="311752"/>
                <a:chOff x="2654423" y="5397577"/>
                <a:chExt cx="1225119" cy="31727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2807832B-75AC-4615-9135-5B3BCD8E7E7A}"/>
                    </a:ext>
                  </a:extLst>
                </p:cNvPr>
                <p:cNvSpPr/>
                <p:nvPr/>
              </p:nvSpPr>
              <p:spPr>
                <a:xfrm>
                  <a:off x="2654423" y="5397623"/>
                  <a:ext cx="1225119" cy="30777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84C8D8-6141-464C-898F-1F528D31CDCC}"/>
                    </a:ext>
                  </a:extLst>
                </p:cNvPr>
                <p:cNvSpPr txBox="1"/>
                <p:nvPr/>
              </p:nvSpPr>
              <p:spPr>
                <a:xfrm>
                  <a:off x="2842334" y="5397577"/>
                  <a:ext cx="940599" cy="31727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实验设计</a:t>
                  </a: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070D551-CFBD-422D-A24E-A783D6C73C0E}"/>
                  </a:ext>
                </a:extLst>
              </p:cNvPr>
              <p:cNvGrpSpPr/>
              <p:nvPr/>
            </p:nvGrpSpPr>
            <p:grpSpPr>
              <a:xfrm>
                <a:off x="4948171" y="5423498"/>
                <a:ext cx="1192604" cy="311752"/>
                <a:chOff x="3941033" y="5409468"/>
                <a:chExt cx="1225119" cy="317273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01CC3B17-1695-4A69-9122-34F9303AC403}"/>
                    </a:ext>
                  </a:extLst>
                </p:cNvPr>
                <p:cNvSpPr/>
                <p:nvPr/>
              </p:nvSpPr>
              <p:spPr>
                <a:xfrm>
                  <a:off x="3941033" y="5418346"/>
                  <a:ext cx="1225119" cy="30777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3BDD813-BA7D-4D94-B155-E4DC0513508D}"/>
                    </a:ext>
                  </a:extLst>
                </p:cNvPr>
                <p:cNvSpPr txBox="1"/>
                <p:nvPr/>
              </p:nvSpPr>
              <p:spPr>
                <a:xfrm>
                  <a:off x="4122198" y="5409468"/>
                  <a:ext cx="940599" cy="31727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通道选择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C287ABF1-1837-40DF-9FF6-D9DB77E869F4}"/>
                  </a:ext>
                </a:extLst>
              </p:cNvPr>
              <p:cNvGrpSpPr/>
              <p:nvPr/>
            </p:nvGrpSpPr>
            <p:grpSpPr>
              <a:xfrm>
                <a:off x="6488123" y="5432230"/>
                <a:ext cx="1192604" cy="311753"/>
                <a:chOff x="5914131" y="4889652"/>
                <a:chExt cx="1225119" cy="317274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59390042-7D3E-4678-9877-89E58AD8A91F}"/>
                    </a:ext>
                  </a:extLst>
                </p:cNvPr>
                <p:cNvSpPr/>
                <p:nvPr/>
              </p:nvSpPr>
              <p:spPr>
                <a:xfrm>
                  <a:off x="5914131" y="4889652"/>
                  <a:ext cx="1225119" cy="30777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9A9D355-705A-43D1-850C-3B8BB92AB211}"/>
                    </a:ext>
                  </a:extLst>
                </p:cNvPr>
                <p:cNvSpPr txBox="1"/>
                <p:nvPr/>
              </p:nvSpPr>
              <p:spPr>
                <a:xfrm>
                  <a:off x="6096000" y="4889653"/>
                  <a:ext cx="940599" cy="31727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视频记录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D13BBD-62FD-49DD-AFF9-6C419860FD01}"/>
                  </a:ext>
                </a:extLst>
              </p:cNvPr>
              <p:cNvGrpSpPr/>
              <p:nvPr/>
            </p:nvGrpSpPr>
            <p:grpSpPr>
              <a:xfrm>
                <a:off x="4139186" y="5833316"/>
                <a:ext cx="1192604" cy="311753"/>
                <a:chOff x="4014920" y="5914007"/>
                <a:chExt cx="1225119" cy="317274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7D9A12AA-F26E-439C-8B88-7958FE918255}"/>
                    </a:ext>
                  </a:extLst>
                </p:cNvPr>
                <p:cNvSpPr/>
                <p:nvPr/>
              </p:nvSpPr>
              <p:spPr>
                <a:xfrm>
                  <a:off x="4014920" y="5914007"/>
                  <a:ext cx="1225119" cy="30777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E998D95-77FE-4D99-B60A-B63AABD50773}"/>
                    </a:ext>
                  </a:extLst>
                </p:cNvPr>
                <p:cNvSpPr txBox="1"/>
                <p:nvPr/>
              </p:nvSpPr>
              <p:spPr>
                <a:xfrm>
                  <a:off x="4104567" y="5914008"/>
                  <a:ext cx="1128324" cy="31727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多设备同步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88D41C0-DA4C-4878-A5C7-84A6E275C00D}"/>
                  </a:ext>
                </a:extLst>
              </p:cNvPr>
              <p:cNvGrpSpPr/>
              <p:nvPr/>
            </p:nvGrpSpPr>
            <p:grpSpPr>
              <a:xfrm>
                <a:off x="5782339" y="5833313"/>
                <a:ext cx="1192604" cy="311752"/>
                <a:chOff x="5462726" y="5914007"/>
                <a:chExt cx="1225119" cy="317272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8DD027E-6A37-4D69-B16E-63FF34CE1DF8}"/>
                    </a:ext>
                  </a:extLst>
                </p:cNvPr>
                <p:cNvSpPr/>
                <p:nvPr/>
              </p:nvSpPr>
              <p:spPr>
                <a:xfrm>
                  <a:off x="5462726" y="5920571"/>
                  <a:ext cx="1225119" cy="30777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2B2CB17-25C2-4B77-B1D5-9C68CC9922E2}"/>
                    </a:ext>
                  </a:extLst>
                </p:cNvPr>
                <p:cNvSpPr txBox="1"/>
                <p:nvPr/>
              </p:nvSpPr>
              <p:spPr>
                <a:xfrm>
                  <a:off x="5647451" y="5914007"/>
                  <a:ext cx="940599" cy="31727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数据标注</a:t>
                  </a:r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53C621C-FA68-4A9F-8301-5C0F15817E69}"/>
                </a:ext>
              </a:extLst>
            </p:cNvPr>
            <p:cNvGrpSpPr/>
            <p:nvPr/>
          </p:nvGrpSpPr>
          <p:grpSpPr>
            <a:xfrm>
              <a:off x="1069158" y="3866431"/>
              <a:ext cx="6306260" cy="1149324"/>
              <a:chOff x="2873049" y="3552106"/>
              <a:chExt cx="6306260" cy="1149324"/>
            </a:xfrm>
          </p:grpSpPr>
          <p:sp>
            <p:nvSpPr>
              <p:cNvPr id="45" name="流程图: 数据 44">
                <a:extLst>
                  <a:ext uri="{FF2B5EF4-FFF2-40B4-BE49-F238E27FC236}">
                    <a16:creationId xmlns:a16="http://schemas.microsoft.com/office/drawing/2014/main" id="{32DDDEE2-9835-4735-AB6C-B6CA043EE44D}"/>
                  </a:ext>
                </a:extLst>
              </p:cNvPr>
              <p:cNvSpPr/>
              <p:nvPr/>
            </p:nvSpPr>
            <p:spPr>
              <a:xfrm>
                <a:off x="2873049" y="3552106"/>
                <a:ext cx="6306260" cy="1149324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0AC437E-7E60-41E2-8CDD-136CBF313D24}"/>
                  </a:ext>
                </a:extLst>
              </p:cNvPr>
              <p:cNvGrpSpPr/>
              <p:nvPr/>
            </p:nvGrpSpPr>
            <p:grpSpPr>
              <a:xfrm>
                <a:off x="3820153" y="3803280"/>
                <a:ext cx="4155971" cy="821330"/>
                <a:chOff x="3835393" y="3772800"/>
                <a:chExt cx="4155971" cy="821330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051C9764-EFFB-4D58-B869-1CC7AD020DEE}"/>
                    </a:ext>
                  </a:extLst>
                </p:cNvPr>
                <p:cNvGrpSpPr/>
                <p:nvPr/>
              </p:nvGrpSpPr>
              <p:grpSpPr>
                <a:xfrm>
                  <a:off x="3835393" y="3869149"/>
                  <a:ext cx="1010564" cy="633344"/>
                  <a:chOff x="4152564" y="3982817"/>
                  <a:chExt cx="1010564" cy="633344"/>
                </a:xfrm>
              </p:grpSpPr>
              <p:pic>
                <p:nvPicPr>
                  <p:cNvPr id="28" name="图片 27">
                    <a:extLst>
                      <a:ext uri="{FF2B5EF4-FFF2-40B4-BE49-F238E27FC236}">
                        <a16:creationId xmlns:a16="http://schemas.microsoft.com/office/drawing/2014/main" id="{53AB3906-5DCB-4E33-8569-58595B7775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35568" y="3982817"/>
                    <a:ext cx="844557" cy="360441"/>
                  </a:xfrm>
                  <a:prstGeom prst="rect">
                    <a:avLst/>
                  </a:prstGeom>
                </p:spPr>
              </p:pic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4480B5E-F128-437A-9E83-74DCF3212FD3}"/>
                      </a:ext>
                    </a:extLst>
                  </p:cNvPr>
                  <p:cNvSpPr txBox="1"/>
                  <p:nvPr/>
                </p:nvSpPr>
                <p:spPr>
                  <a:xfrm>
                    <a:off x="4152564" y="4359168"/>
                    <a:ext cx="1010564" cy="256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050" dirty="0"/>
                      <a:t>战斗仿真环境</a:t>
                    </a: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F99703EF-E470-4358-9C95-F0182FC0C9CD}"/>
                    </a:ext>
                  </a:extLst>
                </p:cNvPr>
                <p:cNvGrpSpPr/>
                <p:nvPr/>
              </p:nvGrpSpPr>
              <p:grpSpPr>
                <a:xfrm>
                  <a:off x="5375370" y="3819144"/>
                  <a:ext cx="1143262" cy="733227"/>
                  <a:chOff x="5945789" y="3939600"/>
                  <a:chExt cx="1143262" cy="73322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8A4674D-DB14-4CB2-A8CB-7238B77FC555}"/>
                      </a:ext>
                    </a:extLst>
                  </p:cNvPr>
                  <p:cNvSpPr txBox="1"/>
                  <p:nvPr/>
                </p:nvSpPr>
                <p:spPr>
                  <a:xfrm>
                    <a:off x="5945789" y="4423656"/>
                    <a:ext cx="1143262" cy="2491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/>
                      <a:t>Ka-50</a:t>
                    </a:r>
                    <a:r>
                      <a:rPr lang="zh-CN" altLang="en-US" sz="1000" dirty="0"/>
                      <a:t>直升机模型</a:t>
                    </a:r>
                  </a:p>
                </p:txBody>
              </p:sp>
              <p:pic>
                <p:nvPicPr>
                  <p:cNvPr id="34" name="图片 33">
                    <a:extLst>
                      <a:ext uri="{FF2B5EF4-FFF2-40B4-BE49-F238E27FC236}">
                        <a16:creationId xmlns:a16="http://schemas.microsoft.com/office/drawing/2014/main" id="{DAF5C13B-75E7-41D9-8FCD-9D1D81E03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76340" y="3939600"/>
                    <a:ext cx="1098188" cy="473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D528BE0A-3A3B-4C15-ACF0-1FCC5243B1E7}"/>
                    </a:ext>
                  </a:extLst>
                </p:cNvPr>
                <p:cNvGrpSpPr/>
                <p:nvPr/>
              </p:nvGrpSpPr>
              <p:grpSpPr>
                <a:xfrm>
                  <a:off x="7041215" y="3772800"/>
                  <a:ext cx="950149" cy="821330"/>
                  <a:chOff x="7984079" y="3939598"/>
                  <a:chExt cx="950149" cy="821330"/>
                </a:xfrm>
              </p:grpSpPr>
              <p:pic>
                <p:nvPicPr>
                  <p:cNvPr id="36" name="图片 35">
                    <a:extLst>
                      <a:ext uri="{FF2B5EF4-FFF2-40B4-BE49-F238E27FC236}">
                        <a16:creationId xmlns:a16="http://schemas.microsoft.com/office/drawing/2014/main" id="{8D13841C-7420-46CF-AB75-FB012BA07C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36875" y="3939598"/>
                    <a:ext cx="844557" cy="568788"/>
                  </a:xfrm>
                  <a:prstGeom prst="rect">
                    <a:avLst/>
                  </a:prstGeom>
                </p:spPr>
              </p:pic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FFBE2C9D-C778-4750-A423-DC8E3A7F060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79" y="4516341"/>
                    <a:ext cx="950149" cy="24458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000" dirty="0"/>
                      <a:t>模拟座舱环境</a:t>
                    </a:r>
                  </a:p>
                </p:txBody>
              </p:sp>
            </p:grpSp>
            <p:sp>
              <p:nvSpPr>
                <p:cNvPr id="39" name="箭头: 左右 38">
                  <a:extLst>
                    <a:ext uri="{FF2B5EF4-FFF2-40B4-BE49-F238E27FC236}">
                      <a16:creationId xmlns:a16="http://schemas.microsoft.com/office/drawing/2014/main" id="{835D1854-4463-47B1-A3D8-4CE0CBDA1D3D}"/>
                    </a:ext>
                  </a:extLst>
                </p:cNvPr>
                <p:cNvSpPr/>
                <p:nvPr/>
              </p:nvSpPr>
              <p:spPr>
                <a:xfrm>
                  <a:off x="4921567" y="4051297"/>
                  <a:ext cx="287067" cy="130175"/>
                </a:xfrm>
                <a:prstGeom prst="left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箭头: 左右 39">
                  <a:extLst>
                    <a:ext uri="{FF2B5EF4-FFF2-40B4-BE49-F238E27FC236}">
                      <a16:creationId xmlns:a16="http://schemas.microsoft.com/office/drawing/2014/main" id="{D6614991-43F2-48F5-BA50-70B397EC89BB}"/>
                    </a:ext>
                  </a:extLst>
                </p:cNvPr>
                <p:cNvSpPr/>
                <p:nvPr/>
              </p:nvSpPr>
              <p:spPr>
                <a:xfrm>
                  <a:off x="6668041" y="4051296"/>
                  <a:ext cx="287067" cy="130175"/>
                </a:xfrm>
                <a:prstGeom prst="left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EAF980-2789-4D24-B228-C59E02BCA205}"/>
                </a:ext>
              </a:extLst>
            </p:cNvPr>
            <p:cNvGrpSpPr/>
            <p:nvPr/>
          </p:nvGrpSpPr>
          <p:grpSpPr>
            <a:xfrm>
              <a:off x="1069158" y="2305587"/>
              <a:ext cx="6306260" cy="1149324"/>
              <a:chOff x="3057170" y="2219858"/>
              <a:chExt cx="6306260" cy="1149324"/>
            </a:xfrm>
          </p:grpSpPr>
          <p:sp>
            <p:nvSpPr>
              <p:cNvPr id="56" name="流程图: 数据 55">
                <a:extLst>
                  <a:ext uri="{FF2B5EF4-FFF2-40B4-BE49-F238E27FC236}">
                    <a16:creationId xmlns:a16="http://schemas.microsoft.com/office/drawing/2014/main" id="{DD7C61DE-4293-4C69-8D26-1B42C44CB28C}"/>
                  </a:ext>
                </a:extLst>
              </p:cNvPr>
              <p:cNvSpPr/>
              <p:nvPr/>
            </p:nvSpPr>
            <p:spPr>
              <a:xfrm>
                <a:off x="3057170" y="2219858"/>
                <a:ext cx="6306260" cy="1149324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5A08149-E384-405C-AE23-402E5D3AD984}"/>
                  </a:ext>
                </a:extLst>
              </p:cNvPr>
              <p:cNvSpPr txBox="1"/>
              <p:nvPr/>
            </p:nvSpPr>
            <p:spPr>
              <a:xfrm>
                <a:off x="3903157" y="2930982"/>
                <a:ext cx="617477" cy="2648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预处理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07C240F-9DE9-4B0A-9999-44DDC0A8F43C}"/>
                  </a:ext>
                </a:extLst>
              </p:cNvPr>
              <p:cNvSpPr txBox="1"/>
              <p:nvPr/>
            </p:nvSpPr>
            <p:spPr>
              <a:xfrm>
                <a:off x="5212141" y="2930982"/>
                <a:ext cx="957313" cy="2648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DE·</a:t>
                </a:r>
                <a:r>
                  <a:rPr lang="zh-CN" altLang="en-US" sz="1100" dirty="0"/>
                  <a:t>特征提取</a:t>
                </a:r>
              </a:p>
            </p:txBody>
          </p: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979BB9D-2797-4BFD-AA6A-1979F55A2DBF}"/>
                  </a:ext>
                </a:extLst>
              </p:cNvPr>
              <p:cNvGrpSpPr/>
              <p:nvPr/>
            </p:nvGrpSpPr>
            <p:grpSpPr>
              <a:xfrm>
                <a:off x="6860961" y="2505515"/>
                <a:ext cx="1198454" cy="724619"/>
                <a:chOff x="7078771" y="2266950"/>
                <a:chExt cx="1198454" cy="724619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C4FF14E5-C579-41EF-92C7-EDDB1423FBBC}"/>
                    </a:ext>
                  </a:extLst>
                </p:cNvPr>
                <p:cNvSpPr/>
                <p:nvPr/>
              </p:nvSpPr>
              <p:spPr>
                <a:xfrm>
                  <a:off x="7078771" y="2266950"/>
                  <a:ext cx="1198454" cy="724619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7DBCBA8-FC88-415D-B9D5-6D16EEC466DF}"/>
                    </a:ext>
                  </a:extLst>
                </p:cNvPr>
                <p:cNvSpPr txBox="1"/>
                <p:nvPr/>
              </p:nvSpPr>
              <p:spPr>
                <a:xfrm>
                  <a:off x="7159183" y="2349836"/>
                  <a:ext cx="1031051" cy="26481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/>
                    <a:t>  图卷积模块</a:t>
                  </a: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CC4C042-628F-4C48-89E7-D8547C893C21}"/>
                    </a:ext>
                  </a:extLst>
                </p:cNvPr>
                <p:cNvSpPr txBox="1"/>
                <p:nvPr/>
              </p:nvSpPr>
              <p:spPr>
                <a:xfrm>
                  <a:off x="7159183" y="2664003"/>
                  <a:ext cx="1050288" cy="26481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dirty="0"/>
                    <a:t>递归神经模块</a:t>
                  </a:r>
                </a:p>
              </p:txBody>
            </p:sp>
          </p:grpSp>
          <p:sp>
            <p:nvSpPr>
              <p:cNvPr id="54" name="箭头: 右 53">
                <a:extLst>
                  <a:ext uri="{FF2B5EF4-FFF2-40B4-BE49-F238E27FC236}">
                    <a16:creationId xmlns:a16="http://schemas.microsoft.com/office/drawing/2014/main" id="{0650DDAC-4544-49B9-A0F5-4E4A3A6E1767}"/>
                  </a:ext>
                </a:extLst>
              </p:cNvPr>
              <p:cNvSpPr/>
              <p:nvPr/>
            </p:nvSpPr>
            <p:spPr>
              <a:xfrm>
                <a:off x="4607142" y="3033373"/>
                <a:ext cx="447149" cy="78556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箭头: 右 54">
                <a:extLst>
                  <a:ext uri="{FF2B5EF4-FFF2-40B4-BE49-F238E27FC236}">
                    <a16:creationId xmlns:a16="http://schemas.microsoft.com/office/drawing/2014/main" id="{DB280E49-CBE3-4BFA-B91D-065489F6EEB4}"/>
                  </a:ext>
                </a:extLst>
              </p:cNvPr>
              <p:cNvSpPr/>
              <p:nvPr/>
            </p:nvSpPr>
            <p:spPr>
              <a:xfrm>
                <a:off x="6287055" y="3034723"/>
                <a:ext cx="447149" cy="78556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9BBA9CA-089D-4245-9BED-C41C83133422}"/>
                  </a:ext>
                </a:extLst>
              </p:cNvPr>
              <p:cNvSpPr txBox="1"/>
              <p:nvPr/>
            </p:nvSpPr>
            <p:spPr>
              <a:xfrm>
                <a:off x="4358540" y="2321746"/>
                <a:ext cx="1829347" cy="3117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深度学习服务器平台</a:t>
                </a: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9790F04-49AB-4942-AC8A-D1ACCD9CE782}"/>
                </a:ext>
              </a:extLst>
            </p:cNvPr>
            <p:cNvGrpSpPr/>
            <p:nvPr/>
          </p:nvGrpSpPr>
          <p:grpSpPr>
            <a:xfrm>
              <a:off x="1069158" y="1238160"/>
              <a:ext cx="6306260" cy="1012819"/>
              <a:chOff x="2942870" y="876203"/>
              <a:chExt cx="6306260" cy="1012819"/>
            </a:xfrm>
          </p:grpSpPr>
          <p:sp>
            <p:nvSpPr>
              <p:cNvPr id="83" name="流程图: 数据 82">
                <a:extLst>
                  <a:ext uri="{FF2B5EF4-FFF2-40B4-BE49-F238E27FC236}">
                    <a16:creationId xmlns:a16="http://schemas.microsoft.com/office/drawing/2014/main" id="{36BF3DD9-B764-4ACF-9262-F037084A88B6}"/>
                  </a:ext>
                </a:extLst>
              </p:cNvPr>
              <p:cNvSpPr/>
              <p:nvPr/>
            </p:nvSpPr>
            <p:spPr>
              <a:xfrm>
                <a:off x="2942870" y="876203"/>
                <a:ext cx="6306260" cy="1012819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0EB6D93D-A62E-4117-9A56-AE7461FF1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3383" y="1161328"/>
                <a:ext cx="585297" cy="519263"/>
              </a:xfrm>
              <a:prstGeom prst="rect">
                <a:avLst/>
              </a:prstGeom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D35EC223-583D-460F-BFB3-A2EE994F1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3129" y="1077302"/>
                <a:ext cx="1319327" cy="687314"/>
              </a:xfrm>
              <a:prstGeom prst="rect">
                <a:avLst/>
              </a:prstGeom>
            </p:spPr>
          </p:pic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B89DCCA5-AEA3-4B64-A4AB-A2F211448D3B}"/>
                  </a:ext>
                </a:extLst>
              </p:cNvPr>
              <p:cNvGrpSpPr/>
              <p:nvPr/>
            </p:nvGrpSpPr>
            <p:grpSpPr>
              <a:xfrm>
                <a:off x="6956905" y="1163864"/>
                <a:ext cx="1088287" cy="514191"/>
                <a:chOff x="9122513" y="1208417"/>
                <a:chExt cx="1088287" cy="514191"/>
              </a:xfrm>
            </p:grpSpPr>
            <p:sp>
              <p:nvSpPr>
                <p:cNvPr id="79" name="流程图: 直接访问存储器 78">
                  <a:extLst>
                    <a:ext uri="{FF2B5EF4-FFF2-40B4-BE49-F238E27FC236}">
                      <a16:creationId xmlns:a16="http://schemas.microsoft.com/office/drawing/2014/main" id="{4F0D4FAA-00EC-4A88-977D-CDF6BB6B3C11}"/>
                    </a:ext>
                  </a:extLst>
                </p:cNvPr>
                <p:cNvSpPr/>
                <p:nvPr/>
              </p:nvSpPr>
              <p:spPr>
                <a:xfrm>
                  <a:off x="9122513" y="1208417"/>
                  <a:ext cx="1088287" cy="514191"/>
                </a:xfrm>
                <a:prstGeom prst="flowChartMagneticDrum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EE589062-5523-455C-AAD4-9CEA415CDEB3}"/>
                    </a:ext>
                  </a:extLst>
                </p:cNvPr>
                <p:cNvSpPr txBox="1"/>
                <p:nvPr/>
              </p:nvSpPr>
              <p:spPr>
                <a:xfrm>
                  <a:off x="9160614" y="1313193"/>
                  <a:ext cx="713657" cy="311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UI</a:t>
                  </a:r>
                  <a:r>
                    <a:rPr lang="zh-CN" altLang="en-US" sz="1400" dirty="0"/>
                    <a:t>界面</a:t>
                  </a:r>
                </a:p>
              </p:txBody>
            </p:sp>
          </p:grpSp>
        </p:grpSp>
        <p:sp>
          <p:nvSpPr>
            <p:cNvPr id="85" name="箭头: 下 84">
              <a:extLst>
                <a:ext uri="{FF2B5EF4-FFF2-40B4-BE49-F238E27FC236}">
                  <a16:creationId xmlns:a16="http://schemas.microsoft.com/office/drawing/2014/main" id="{2269DCB4-08EA-460C-8D18-F994370A2B53}"/>
                </a:ext>
              </a:extLst>
            </p:cNvPr>
            <p:cNvSpPr/>
            <p:nvPr/>
          </p:nvSpPr>
          <p:spPr>
            <a:xfrm>
              <a:off x="5603361" y="3448428"/>
              <a:ext cx="76950" cy="397727"/>
            </a:xfrm>
            <a:prstGeom prst="downArrow">
              <a:avLst>
                <a:gd name="adj1" fmla="val 50000"/>
                <a:gd name="adj2" fmla="val 87135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箭头: 下 85">
              <a:extLst>
                <a:ext uri="{FF2B5EF4-FFF2-40B4-BE49-F238E27FC236}">
                  <a16:creationId xmlns:a16="http://schemas.microsoft.com/office/drawing/2014/main" id="{BC3982D4-8E37-4145-A013-D589FF2B397B}"/>
                </a:ext>
              </a:extLst>
            </p:cNvPr>
            <p:cNvSpPr/>
            <p:nvPr/>
          </p:nvSpPr>
          <p:spPr>
            <a:xfrm rot="10800000">
              <a:off x="2805663" y="3462257"/>
              <a:ext cx="76950" cy="397727"/>
            </a:xfrm>
            <a:prstGeom prst="downArrow">
              <a:avLst>
                <a:gd name="adj1" fmla="val 50000"/>
                <a:gd name="adj2" fmla="val 87135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68C0A60-33EE-40FD-AF27-AC0600C1EE01}"/>
                </a:ext>
              </a:extLst>
            </p:cNvPr>
            <p:cNvSpPr txBox="1"/>
            <p:nvPr/>
          </p:nvSpPr>
          <p:spPr>
            <a:xfrm>
              <a:off x="5667296" y="3512264"/>
              <a:ext cx="505282" cy="256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反馈</a:t>
              </a:r>
            </a:p>
          </p:txBody>
        </p:sp>
        <p:sp>
          <p:nvSpPr>
            <p:cNvPr id="89" name="箭头: 上 88">
              <a:extLst>
                <a:ext uri="{FF2B5EF4-FFF2-40B4-BE49-F238E27FC236}">
                  <a16:creationId xmlns:a16="http://schemas.microsoft.com/office/drawing/2014/main" id="{A469A3CB-928B-4DE7-98CA-D330F795CA88}"/>
                </a:ext>
              </a:extLst>
            </p:cNvPr>
            <p:cNvSpPr/>
            <p:nvPr/>
          </p:nvSpPr>
          <p:spPr>
            <a:xfrm>
              <a:off x="561334" y="4894226"/>
              <a:ext cx="79778" cy="693774"/>
            </a:xfrm>
            <a:prstGeom prst="upArrow">
              <a:avLst>
                <a:gd name="adj1" fmla="val 50000"/>
                <a:gd name="adj2" fmla="val 9178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90" name="箭头: 上 89">
              <a:extLst>
                <a:ext uri="{FF2B5EF4-FFF2-40B4-BE49-F238E27FC236}">
                  <a16:creationId xmlns:a16="http://schemas.microsoft.com/office/drawing/2014/main" id="{BD42ECA7-5128-42F9-BA02-3DEC64871D33}"/>
                </a:ext>
              </a:extLst>
            </p:cNvPr>
            <p:cNvSpPr/>
            <p:nvPr/>
          </p:nvSpPr>
          <p:spPr>
            <a:xfrm>
              <a:off x="561334" y="3423831"/>
              <a:ext cx="79778" cy="693774"/>
            </a:xfrm>
            <a:prstGeom prst="upArrow">
              <a:avLst>
                <a:gd name="adj1" fmla="val 50000"/>
                <a:gd name="adj2" fmla="val 9178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91" name="箭头: 上 90">
              <a:extLst>
                <a:ext uri="{FF2B5EF4-FFF2-40B4-BE49-F238E27FC236}">
                  <a16:creationId xmlns:a16="http://schemas.microsoft.com/office/drawing/2014/main" id="{42BE3673-67BB-42FD-BFB3-BAE5290F4154}"/>
                </a:ext>
              </a:extLst>
            </p:cNvPr>
            <p:cNvSpPr/>
            <p:nvPr/>
          </p:nvSpPr>
          <p:spPr>
            <a:xfrm>
              <a:off x="561334" y="2085966"/>
              <a:ext cx="79778" cy="693774"/>
            </a:xfrm>
            <a:prstGeom prst="upArrow">
              <a:avLst>
                <a:gd name="adj1" fmla="val 50000"/>
                <a:gd name="adj2" fmla="val 9178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E234B47-A832-43AA-8E9E-1CDE71EA6BDE}"/>
                </a:ext>
              </a:extLst>
            </p:cNvPr>
            <p:cNvCxnSpPr/>
            <p:nvPr/>
          </p:nvCxnSpPr>
          <p:spPr>
            <a:xfrm flipV="1">
              <a:off x="7375418" y="6103891"/>
              <a:ext cx="400816" cy="2302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60006D2-3471-4725-8EBB-076A4507E5EA}"/>
                </a:ext>
              </a:extLst>
            </p:cNvPr>
            <p:cNvCxnSpPr/>
            <p:nvPr/>
          </p:nvCxnSpPr>
          <p:spPr>
            <a:xfrm flipV="1">
              <a:off x="7375418" y="722266"/>
              <a:ext cx="400816" cy="2302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7A15E34-0DCF-4844-8B3E-A21774D5DDA8}"/>
                </a:ext>
              </a:extLst>
            </p:cNvPr>
            <p:cNvCxnSpPr/>
            <p:nvPr/>
          </p:nvCxnSpPr>
          <p:spPr>
            <a:xfrm flipV="1">
              <a:off x="1039019" y="718764"/>
              <a:ext cx="400816" cy="2337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60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45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Debin Huang</dc:creator>
  <cp:lastModifiedBy>Debin Huang</cp:lastModifiedBy>
  <cp:revision>35</cp:revision>
  <dcterms:created xsi:type="dcterms:W3CDTF">2023-03-22T03:39:29Z</dcterms:created>
  <dcterms:modified xsi:type="dcterms:W3CDTF">2023-03-22T07:12:07Z</dcterms:modified>
</cp:coreProperties>
</file>