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601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471289"/>
            <a:ext cx="8370094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1512522"/>
            <a:ext cx="8370094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2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7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153319"/>
            <a:ext cx="2406402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153319"/>
            <a:ext cx="7079704" cy="24404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9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717932"/>
            <a:ext cx="9625608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1927150"/>
            <a:ext cx="9625608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0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766593"/>
            <a:ext cx="4743053" cy="1827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766593"/>
            <a:ext cx="4743053" cy="1827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6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53319"/>
            <a:ext cx="9625608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705933"/>
            <a:ext cx="472125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1051899"/>
            <a:ext cx="4721256" cy="15471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705933"/>
            <a:ext cx="474450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1051899"/>
            <a:ext cx="4744507" cy="15471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5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191982"/>
            <a:ext cx="359943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414627"/>
            <a:ext cx="5649813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863918"/>
            <a:ext cx="359943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191982"/>
            <a:ext cx="359943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414627"/>
            <a:ext cx="5649813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863918"/>
            <a:ext cx="359943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153319"/>
            <a:ext cx="962560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766593"/>
            <a:ext cx="962560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2669079"/>
            <a:ext cx="251102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4E24-AE9E-4F46-8AA4-413F77CABBA4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2669079"/>
            <a:ext cx="376654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2669079"/>
            <a:ext cx="251102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176C-9922-49E6-AC79-590060638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8E17C607-E97E-446F-9E7C-E5F09C226B78}"/>
              </a:ext>
            </a:extLst>
          </p:cNvPr>
          <p:cNvGrpSpPr/>
          <p:nvPr/>
        </p:nvGrpSpPr>
        <p:grpSpPr>
          <a:xfrm>
            <a:off x="138998" y="251773"/>
            <a:ext cx="2255427" cy="2429311"/>
            <a:chOff x="1225119" y="1175059"/>
            <a:chExt cx="2255426" cy="242931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3AA1748-86B7-4A1E-926F-3B6F9F6DF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119" y="1175059"/>
              <a:ext cx="2255426" cy="2000967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3A1DCB2-E364-4D96-9E7A-77153B9ECCEA}"/>
                </a:ext>
              </a:extLst>
            </p:cNvPr>
            <p:cNvSpPr txBox="1"/>
            <p:nvPr/>
          </p:nvSpPr>
          <p:spPr>
            <a:xfrm>
              <a:off x="1684220" y="323503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生理数据流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CB32F9E-3BE8-4F61-84D3-A3B20E27418B}"/>
              </a:ext>
            </a:extLst>
          </p:cNvPr>
          <p:cNvGrpSpPr/>
          <p:nvPr/>
        </p:nvGrpSpPr>
        <p:grpSpPr>
          <a:xfrm>
            <a:off x="3200054" y="250695"/>
            <a:ext cx="4719781" cy="2431473"/>
            <a:chOff x="4479636" y="539279"/>
            <a:chExt cx="5458691" cy="2889721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FE708FD-EA18-4C0A-9636-2D6E8CDEE4F0}"/>
                </a:ext>
              </a:extLst>
            </p:cNvPr>
            <p:cNvSpPr/>
            <p:nvPr/>
          </p:nvSpPr>
          <p:spPr>
            <a:xfrm>
              <a:off x="4479636" y="539279"/>
              <a:ext cx="5458691" cy="28897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BBE7496-D518-4E7E-B4D5-C25BBCD4B0B1}"/>
                </a:ext>
              </a:extLst>
            </p:cNvPr>
            <p:cNvGrpSpPr/>
            <p:nvPr/>
          </p:nvGrpSpPr>
          <p:grpSpPr>
            <a:xfrm>
              <a:off x="4867564" y="1071414"/>
              <a:ext cx="1440871" cy="1099127"/>
              <a:chOff x="4867564" y="942109"/>
              <a:chExt cx="1440871" cy="1099127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4C36CAC-7B54-4EC6-9441-6FE2D480D9E5}"/>
                  </a:ext>
                </a:extLst>
              </p:cNvPr>
              <p:cNvSpPr/>
              <p:nvPr/>
            </p:nvSpPr>
            <p:spPr>
              <a:xfrm>
                <a:off x="4867564" y="942109"/>
                <a:ext cx="1440871" cy="109912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C0EBDB-E9FC-44E2-8A59-4F8E9E3D2405}"/>
                  </a:ext>
                </a:extLst>
              </p:cNvPr>
              <p:cNvSpPr txBox="1"/>
              <p:nvPr/>
            </p:nvSpPr>
            <p:spPr>
              <a:xfrm>
                <a:off x="4999740" y="1000145"/>
                <a:ext cx="1197675" cy="9876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算子优化，</a:t>
                </a:r>
                <a:endParaRPr lang="en-US" altLang="zh-CN" sz="1600" dirty="0"/>
              </a:p>
              <a:p>
                <a:r>
                  <a:rPr lang="zh-CN" altLang="en-US" sz="1600" dirty="0"/>
                  <a:t>导出</a:t>
                </a:r>
                <a:r>
                  <a:rPr lang="en-US" altLang="zh-CN" sz="1600" dirty="0" err="1"/>
                  <a:t>onnx</a:t>
                </a:r>
                <a:r>
                  <a:rPr lang="zh-CN" altLang="en-US" sz="1600" dirty="0"/>
                  <a:t>格式模型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72C87C4-6FF6-4995-B16B-7690F8615DD0}"/>
                </a:ext>
              </a:extLst>
            </p:cNvPr>
            <p:cNvGrpSpPr/>
            <p:nvPr/>
          </p:nvGrpSpPr>
          <p:grpSpPr>
            <a:xfrm>
              <a:off x="6530333" y="1076040"/>
              <a:ext cx="1440871" cy="1099127"/>
              <a:chOff x="6488991" y="946735"/>
              <a:chExt cx="1440871" cy="109912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32AC6FF-A48C-4785-8F30-067E7B9E0830}"/>
                  </a:ext>
                </a:extLst>
              </p:cNvPr>
              <p:cNvSpPr/>
              <p:nvPr/>
            </p:nvSpPr>
            <p:spPr>
              <a:xfrm>
                <a:off x="6488991" y="946735"/>
                <a:ext cx="1440871" cy="109912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C5E282-4543-4B66-A48F-8A7E15539C8D}"/>
                  </a:ext>
                </a:extLst>
              </p:cNvPr>
              <p:cNvSpPr txBox="1"/>
              <p:nvPr/>
            </p:nvSpPr>
            <p:spPr>
              <a:xfrm>
                <a:off x="6643064" y="997866"/>
                <a:ext cx="1197673" cy="9876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/>
                  <a:t>TensorRT</a:t>
                </a:r>
                <a:endParaRPr lang="en-US" altLang="zh-CN" sz="1600" dirty="0"/>
              </a:p>
              <a:p>
                <a:r>
                  <a:rPr lang="zh-CN" altLang="en-US" sz="1600" dirty="0"/>
                  <a:t>模型加载，网络压缩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F6D8D3B-2642-4AAB-8CC6-71303246A685}"/>
                </a:ext>
              </a:extLst>
            </p:cNvPr>
            <p:cNvGrpSpPr/>
            <p:nvPr/>
          </p:nvGrpSpPr>
          <p:grpSpPr>
            <a:xfrm>
              <a:off x="8193101" y="1071414"/>
              <a:ext cx="1440871" cy="1099127"/>
              <a:chOff x="7980665" y="933033"/>
              <a:chExt cx="1440871" cy="109912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8989A32-4484-409E-9691-363D65ADE583}"/>
                  </a:ext>
                </a:extLst>
              </p:cNvPr>
              <p:cNvSpPr/>
              <p:nvPr/>
            </p:nvSpPr>
            <p:spPr>
              <a:xfrm>
                <a:off x="7980665" y="933033"/>
                <a:ext cx="1440871" cy="109912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7E77AF8-9F99-4D9F-8FFF-7458E16AE154}"/>
                  </a:ext>
                </a:extLst>
              </p:cNvPr>
              <p:cNvSpPr txBox="1"/>
              <p:nvPr/>
            </p:nvSpPr>
            <p:spPr>
              <a:xfrm>
                <a:off x="8113185" y="996624"/>
                <a:ext cx="1181362" cy="9876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数据流连接，前后处理模块</a:t>
                </a: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EF7699E-38E3-45BC-A35C-99BF1E802E68}"/>
                </a:ext>
              </a:extLst>
            </p:cNvPr>
            <p:cNvSpPr txBox="1"/>
            <p:nvPr/>
          </p:nvSpPr>
          <p:spPr>
            <a:xfrm>
              <a:off x="6465938" y="2661170"/>
              <a:ext cx="1815400" cy="438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模型硬件部署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C6F6065-DB05-44E8-AC7D-5D4CA0010616}"/>
              </a:ext>
            </a:extLst>
          </p:cNvPr>
          <p:cNvGrpSpPr/>
          <p:nvPr/>
        </p:nvGrpSpPr>
        <p:grpSpPr>
          <a:xfrm>
            <a:off x="8633084" y="575123"/>
            <a:ext cx="2448084" cy="1782619"/>
            <a:chOff x="5209308" y="4701308"/>
            <a:chExt cx="2448083" cy="1782619"/>
          </a:xfrm>
        </p:grpSpPr>
        <p:sp>
          <p:nvSpPr>
            <p:cNvPr id="18" name="流程图: 直接访问存储器 17">
              <a:extLst>
                <a:ext uri="{FF2B5EF4-FFF2-40B4-BE49-F238E27FC236}">
                  <a16:creationId xmlns:a16="http://schemas.microsoft.com/office/drawing/2014/main" id="{290A235B-7A68-4201-B7F0-B57EF3EAAC92}"/>
                </a:ext>
              </a:extLst>
            </p:cNvPr>
            <p:cNvSpPr/>
            <p:nvPr/>
          </p:nvSpPr>
          <p:spPr>
            <a:xfrm>
              <a:off x="5209308" y="4701308"/>
              <a:ext cx="2448083" cy="1782619"/>
            </a:xfrm>
            <a:prstGeom prst="flowChartMagneticDrum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29C0C6-C779-4EC9-82DE-B4A4DA8B773D}"/>
                </a:ext>
              </a:extLst>
            </p:cNvPr>
            <p:cNvSpPr txBox="1"/>
            <p:nvPr/>
          </p:nvSpPr>
          <p:spPr>
            <a:xfrm>
              <a:off x="5320788" y="5096537"/>
              <a:ext cx="1550423" cy="1215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6" indent="-285756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系统状态交互</a:t>
              </a:r>
              <a:endParaRPr lang="en-US" altLang="zh-CN" sz="1400" dirty="0"/>
            </a:p>
            <a:p>
              <a:pPr marL="285756" indent="-285756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认知状态结果</a:t>
              </a:r>
              <a:endParaRPr lang="en-US" altLang="zh-CN" sz="1400" dirty="0"/>
            </a:p>
            <a:p>
              <a:pPr marL="285756" indent="-285756"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生理指标关键</a:t>
              </a:r>
              <a:endParaRPr lang="en-US" altLang="zh-CN" sz="1400" dirty="0"/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      UI</a:t>
              </a:r>
              <a:r>
                <a:rPr lang="zh-CN" altLang="en-US" dirty="0"/>
                <a:t>界面</a:t>
              </a:r>
            </a:p>
          </p:txBody>
        </p:sp>
      </p:grpSp>
      <p:sp>
        <p:nvSpPr>
          <p:cNvPr id="23" name="箭头: 右 22">
            <a:extLst>
              <a:ext uri="{FF2B5EF4-FFF2-40B4-BE49-F238E27FC236}">
                <a16:creationId xmlns:a16="http://schemas.microsoft.com/office/drawing/2014/main" id="{8DF9303E-BE0C-42F1-B2A7-73A7E5F546BB}"/>
              </a:ext>
            </a:extLst>
          </p:cNvPr>
          <p:cNvSpPr/>
          <p:nvPr/>
        </p:nvSpPr>
        <p:spPr>
          <a:xfrm>
            <a:off x="2608267" y="1345185"/>
            <a:ext cx="427631" cy="2377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FAEEADD-51D5-4C14-A602-ADA516E844D8}"/>
              </a:ext>
            </a:extLst>
          </p:cNvPr>
          <p:cNvSpPr/>
          <p:nvPr/>
        </p:nvSpPr>
        <p:spPr>
          <a:xfrm>
            <a:off x="8079762" y="1368021"/>
            <a:ext cx="384365" cy="2377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1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35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Debin Huang</dc:creator>
  <cp:lastModifiedBy>Debin Huang</cp:lastModifiedBy>
  <cp:revision>21</cp:revision>
  <dcterms:created xsi:type="dcterms:W3CDTF">2023-03-21T09:02:20Z</dcterms:created>
  <dcterms:modified xsi:type="dcterms:W3CDTF">2023-03-21T12:35:33Z</dcterms:modified>
</cp:coreProperties>
</file>