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82804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7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530264"/>
            <a:ext cx="621030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1701796"/>
            <a:ext cx="621030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CD8-227C-4662-BD19-0D7030C64A8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1E93-9FF1-4C2B-BF19-CA2258F39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0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CD8-227C-4662-BD19-0D7030C64A8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1E93-9FF1-4C2B-BF19-CA2258F39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9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172505"/>
            <a:ext cx="1785461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172505"/>
            <a:ext cx="5252879" cy="27458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CD8-227C-4662-BD19-0D7030C64A8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1E93-9FF1-4C2B-BF19-CA2258F39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6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CD8-227C-4662-BD19-0D7030C64A8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1E93-9FF1-4C2B-BF19-CA2258F39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5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807773"/>
            <a:ext cx="7141845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2168309"/>
            <a:ext cx="7141845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CD8-227C-4662-BD19-0D7030C64A8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1E93-9FF1-4C2B-BF19-CA2258F39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3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862523"/>
            <a:ext cx="3519170" cy="20558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862523"/>
            <a:ext cx="3519170" cy="20558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CD8-227C-4662-BD19-0D7030C64A8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1E93-9FF1-4C2B-BF19-CA2258F39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4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172505"/>
            <a:ext cx="7141845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794272"/>
            <a:ext cx="350299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1183532"/>
            <a:ext cx="3502997" cy="17407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794272"/>
            <a:ext cx="3520249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1183532"/>
            <a:ext cx="3520249" cy="17407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CD8-227C-4662-BD19-0D7030C64A8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1E93-9FF1-4C2B-BF19-CA2258F39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1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CD8-227C-4662-BD19-0D7030C64A8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1E93-9FF1-4C2B-BF19-CA2258F39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8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CD8-227C-4662-BD19-0D7030C64A8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1E93-9FF1-4C2B-BF19-CA2258F39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7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16006"/>
            <a:ext cx="267064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466513"/>
            <a:ext cx="419195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972026"/>
            <a:ext cx="267064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CD8-227C-4662-BD19-0D7030C64A8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1E93-9FF1-4C2B-BF19-CA2258F39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84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16006"/>
            <a:ext cx="267064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466513"/>
            <a:ext cx="419195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972026"/>
            <a:ext cx="267064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CCD8-227C-4662-BD19-0D7030C64A8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1E93-9FF1-4C2B-BF19-CA2258F39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0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172505"/>
            <a:ext cx="7141845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862523"/>
            <a:ext cx="7141845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3003082"/>
            <a:ext cx="186309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CCD8-227C-4662-BD19-0D7030C64A8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3003082"/>
            <a:ext cx="2794635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3003082"/>
            <a:ext cx="186309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11E93-9FF1-4C2B-BF19-CA2258F39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6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AA8CC246-C8B7-42B9-9482-9CD86C6EB949}"/>
              </a:ext>
            </a:extLst>
          </p:cNvPr>
          <p:cNvGrpSpPr/>
          <p:nvPr/>
        </p:nvGrpSpPr>
        <p:grpSpPr>
          <a:xfrm>
            <a:off x="95403" y="166224"/>
            <a:ext cx="8228736" cy="2897378"/>
            <a:chOff x="728815" y="1575130"/>
            <a:chExt cx="8228736" cy="289737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595375B-5704-4C40-AA26-6BB9F78E7E19}"/>
                </a:ext>
              </a:extLst>
            </p:cNvPr>
            <p:cNvGrpSpPr/>
            <p:nvPr/>
          </p:nvGrpSpPr>
          <p:grpSpPr>
            <a:xfrm>
              <a:off x="4453090" y="1743185"/>
              <a:ext cx="587222" cy="2431194"/>
              <a:chOff x="6975628" y="1828800"/>
              <a:chExt cx="587222" cy="243119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D482441-15E6-45D8-90EB-83337BA407E7}"/>
                  </a:ext>
                </a:extLst>
              </p:cNvPr>
              <p:cNvSpPr/>
              <p:nvPr/>
            </p:nvSpPr>
            <p:spPr>
              <a:xfrm>
                <a:off x="6975628" y="1828800"/>
                <a:ext cx="587222" cy="2431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4A06A7D-9704-4F46-8EEC-26A4A03C9ED0}"/>
                  </a:ext>
                </a:extLst>
              </p:cNvPr>
              <p:cNvCxnSpPr>
                <a:stCxn id="11" idx="1"/>
                <a:endCxn id="11" idx="3"/>
              </p:cNvCxnSpPr>
              <p:nvPr/>
            </p:nvCxnSpPr>
            <p:spPr>
              <a:xfrm>
                <a:off x="6975628" y="3044397"/>
                <a:ext cx="58722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90063844-D9F0-4A42-BE6B-E33310CF746E}"/>
                      </a:ext>
                    </a:extLst>
                  </p:cNvPr>
                  <p:cNvSpPr txBox="1"/>
                  <p:nvPr/>
                </p:nvSpPr>
                <p:spPr>
                  <a:xfrm>
                    <a:off x="7022235" y="2148329"/>
                    <a:ext cx="53266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90063844-D9F0-4A42-BE6B-E33310CF74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2235" y="2148329"/>
                    <a:ext cx="532661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852F0C4B-A171-46B8-B61C-0A5BF62A923C}"/>
                      </a:ext>
                    </a:extLst>
                  </p:cNvPr>
                  <p:cNvSpPr txBox="1"/>
                  <p:nvPr/>
                </p:nvSpPr>
                <p:spPr>
                  <a:xfrm>
                    <a:off x="7022234" y="3374273"/>
                    <a:ext cx="53266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852F0C4B-A171-46B8-B61C-0A5BF62A92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2234" y="3374273"/>
                    <a:ext cx="532661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4C321B4-7C3D-45A7-BA70-B1CC3492E969}"/>
                </a:ext>
              </a:extLst>
            </p:cNvPr>
            <p:cNvGrpSpPr/>
            <p:nvPr/>
          </p:nvGrpSpPr>
          <p:grpSpPr>
            <a:xfrm>
              <a:off x="728815" y="1828800"/>
              <a:ext cx="639194" cy="609600"/>
              <a:chOff x="3089428" y="2324100"/>
              <a:chExt cx="639194" cy="6096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D89DFE6-8728-4162-83DF-B7F7927245F8}"/>
                  </a:ext>
                </a:extLst>
              </p:cNvPr>
              <p:cNvSpPr/>
              <p:nvPr/>
            </p:nvSpPr>
            <p:spPr>
              <a:xfrm>
                <a:off x="3089428" y="2324100"/>
                <a:ext cx="587222" cy="609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67CBCE9F-FC09-47C8-8B43-653715427F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89428" y="2404738"/>
                    <a:ext cx="63919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67CBCE9F-FC09-47C8-8B43-653715427F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9428" y="2404738"/>
                    <a:ext cx="639194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4588F49-4653-412F-BB53-06797AF9F17D}"/>
                </a:ext>
              </a:extLst>
            </p:cNvPr>
            <p:cNvGrpSpPr/>
            <p:nvPr/>
          </p:nvGrpSpPr>
          <p:grpSpPr>
            <a:xfrm>
              <a:off x="728815" y="3564832"/>
              <a:ext cx="639194" cy="609600"/>
              <a:chOff x="3089428" y="4060132"/>
              <a:chExt cx="639194" cy="60960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EC41A7-1556-478D-8444-73891DCDB8F0}"/>
                  </a:ext>
                </a:extLst>
              </p:cNvPr>
              <p:cNvSpPr/>
              <p:nvPr/>
            </p:nvSpPr>
            <p:spPr>
              <a:xfrm>
                <a:off x="3105889" y="4060132"/>
                <a:ext cx="587222" cy="609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56B8957B-8199-445B-9946-AB1CBE777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089428" y="4088707"/>
                    <a:ext cx="63919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56B8957B-8199-445B-9946-AB1CBE777C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9428" y="4088707"/>
                    <a:ext cx="639194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E0960BB-5073-4346-BD29-10678532604C}"/>
                </a:ext>
              </a:extLst>
            </p:cNvPr>
            <p:cNvGrpSpPr/>
            <p:nvPr/>
          </p:nvGrpSpPr>
          <p:grpSpPr>
            <a:xfrm>
              <a:off x="2458113" y="2633740"/>
              <a:ext cx="790575" cy="742950"/>
              <a:chOff x="4295775" y="2514600"/>
              <a:chExt cx="790575" cy="742950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2F0C6C78-C29C-44E2-B5CD-3A880D3E735C}"/>
                  </a:ext>
                </a:extLst>
              </p:cNvPr>
              <p:cNvSpPr/>
              <p:nvPr/>
            </p:nvSpPr>
            <p:spPr>
              <a:xfrm>
                <a:off x="4295775" y="2514600"/>
                <a:ext cx="790575" cy="74295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710C10A4-A3E1-482D-B72B-C1F897048038}"/>
                      </a:ext>
                    </a:extLst>
                  </p:cNvPr>
                  <p:cNvSpPr txBox="1"/>
                  <p:nvPr/>
                </p:nvSpPr>
                <p:spPr>
                  <a:xfrm>
                    <a:off x="4430647" y="2603335"/>
                    <a:ext cx="538031" cy="5318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710C10A4-A3E1-482D-B72B-C1F8970480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0647" y="2603335"/>
                    <a:ext cx="538031" cy="5318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95EFE64-40DA-41FC-A5E7-4F37BE083B11}"/>
                </a:ext>
              </a:extLst>
            </p:cNvPr>
            <p:cNvGrpSpPr/>
            <p:nvPr/>
          </p:nvGrpSpPr>
          <p:grpSpPr>
            <a:xfrm>
              <a:off x="5990453" y="1890790"/>
              <a:ext cx="790575" cy="742950"/>
              <a:chOff x="8591550" y="2544662"/>
              <a:chExt cx="790575" cy="742950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44A2BE3A-618C-4A63-AAAE-89D2742C5862}"/>
                  </a:ext>
                </a:extLst>
              </p:cNvPr>
              <p:cNvSpPr/>
              <p:nvPr/>
            </p:nvSpPr>
            <p:spPr>
              <a:xfrm>
                <a:off x="8591550" y="2544662"/>
                <a:ext cx="790575" cy="74295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63F08FC0-D7D9-4C34-9A80-5A3F35C67DB6}"/>
                      </a:ext>
                    </a:extLst>
                  </p:cNvPr>
                  <p:cNvSpPr txBox="1"/>
                  <p:nvPr/>
                </p:nvSpPr>
                <p:spPr>
                  <a:xfrm>
                    <a:off x="8726422" y="2633397"/>
                    <a:ext cx="57560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63F08FC0-D7D9-4C34-9A80-5A3F35C67D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6422" y="2633397"/>
                    <a:ext cx="575606" cy="4924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BDA7BD7-8E51-421E-B109-43E31263F7EA}"/>
                </a:ext>
              </a:extLst>
            </p:cNvPr>
            <p:cNvGrpSpPr/>
            <p:nvPr/>
          </p:nvGrpSpPr>
          <p:grpSpPr>
            <a:xfrm>
              <a:off x="5990453" y="3376690"/>
              <a:ext cx="790575" cy="742950"/>
              <a:chOff x="8906740" y="4252892"/>
              <a:chExt cx="790575" cy="74295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E0256D5C-5C99-43E0-BF8F-E0A7BDCF8631}"/>
                  </a:ext>
                </a:extLst>
              </p:cNvPr>
              <p:cNvSpPr/>
              <p:nvPr/>
            </p:nvSpPr>
            <p:spPr>
              <a:xfrm>
                <a:off x="8906740" y="4252892"/>
                <a:ext cx="790575" cy="74295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AB59BDEA-B937-49BF-B3E5-1A11B7498603}"/>
                      </a:ext>
                    </a:extLst>
                  </p:cNvPr>
                  <p:cNvSpPr txBox="1"/>
                  <p:nvPr/>
                </p:nvSpPr>
                <p:spPr>
                  <a:xfrm>
                    <a:off x="9041612" y="4341627"/>
                    <a:ext cx="523477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AB59BDEA-B937-49BF-B3E5-1A11B74986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1612" y="4341627"/>
                    <a:ext cx="523477" cy="4924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7D9AC2BF-F669-42CB-9AB5-C84708E7BE67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1368010" y="2124882"/>
              <a:ext cx="998953" cy="821518"/>
            </a:xfrm>
            <a:prstGeom prst="bentConnector3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10623058-E470-4C3C-8760-DFA4F7B4EAC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1368010" y="3044399"/>
              <a:ext cx="998953" cy="764452"/>
            </a:xfrm>
            <a:prstGeom prst="bentConnector3">
              <a:avLst>
                <a:gd name="adj1" fmla="val 49762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BE9BA1B5-AE6D-4AF8-977F-12E8C596913C}"/>
                </a:ext>
              </a:extLst>
            </p:cNvPr>
            <p:cNvCxnSpPr/>
            <p:nvPr/>
          </p:nvCxnSpPr>
          <p:spPr>
            <a:xfrm flipV="1">
              <a:off x="3284537" y="2438400"/>
              <a:ext cx="1136650" cy="520382"/>
            </a:xfrm>
            <a:prstGeom prst="bentConnector3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F0860A8A-863F-44C9-81AE-89CDA92D0D42}"/>
                </a:ext>
              </a:extLst>
            </p:cNvPr>
            <p:cNvCxnSpPr/>
            <p:nvPr/>
          </p:nvCxnSpPr>
          <p:spPr>
            <a:xfrm>
              <a:off x="3282564" y="3044400"/>
              <a:ext cx="1118555" cy="520433"/>
            </a:xfrm>
            <a:prstGeom prst="bentConnector3">
              <a:avLst>
                <a:gd name="adj1" fmla="val 51277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9786519-0BC6-43B3-B5FE-2E48B4942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3432" y="2340325"/>
              <a:ext cx="794930" cy="606076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C558716F-C013-49D8-8C90-5BA9E53DF767}"/>
                </a:ext>
              </a:extLst>
            </p:cNvPr>
            <p:cNvCxnSpPr>
              <a:cxnSpLocks/>
            </p:cNvCxnSpPr>
            <p:nvPr/>
          </p:nvCxnSpPr>
          <p:spPr>
            <a:xfrm>
              <a:off x="5153433" y="2946400"/>
              <a:ext cx="791335" cy="718344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6BD812E-FEC6-4E3F-BEDB-CF40730BB156}"/>
                </a:ext>
              </a:extLst>
            </p:cNvPr>
            <p:cNvSpPr txBox="1"/>
            <p:nvPr/>
          </p:nvSpPr>
          <p:spPr>
            <a:xfrm>
              <a:off x="7541779" y="213360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域判别结果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EF3DAEF-0B64-47E3-8E4D-16700550FCE2}"/>
                </a:ext>
              </a:extLst>
            </p:cNvPr>
            <p:cNvSpPr txBox="1"/>
            <p:nvPr/>
          </p:nvSpPr>
          <p:spPr>
            <a:xfrm>
              <a:off x="7541779" y="3415426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工作负荷</a:t>
              </a:r>
              <a:endParaRPr lang="en-US" altLang="zh-CN" sz="1600" b="1" dirty="0"/>
            </a:p>
            <a:p>
              <a:r>
                <a:rPr lang="zh-CN" altLang="en-US" sz="1600" b="1" dirty="0"/>
                <a:t>情绪分类结果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F7DA43E-48A2-42A4-B7CA-690BC0DCEE45}"/>
                </a:ext>
              </a:extLst>
            </p:cNvPr>
            <p:cNvCxnSpPr>
              <a:cxnSpLocks/>
            </p:cNvCxnSpPr>
            <p:nvPr/>
          </p:nvCxnSpPr>
          <p:spPr>
            <a:xfrm>
              <a:off x="6845301" y="2302877"/>
              <a:ext cx="706004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478FF85-904C-44FD-8EFE-7B695F5C5C34}"/>
                </a:ext>
              </a:extLst>
            </p:cNvPr>
            <p:cNvCxnSpPr>
              <a:cxnSpLocks/>
            </p:cNvCxnSpPr>
            <p:nvPr/>
          </p:nvCxnSpPr>
          <p:spPr>
            <a:xfrm>
              <a:off x="6845301" y="3725305"/>
              <a:ext cx="706004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ABCD184-D3E4-4FFB-BE5A-008CEA6C04D9}"/>
                </a:ext>
              </a:extLst>
            </p:cNvPr>
            <p:cNvSpPr txBox="1"/>
            <p:nvPr/>
          </p:nvSpPr>
          <p:spPr>
            <a:xfrm>
              <a:off x="2369375" y="231670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特征提取器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8DA83341-5CBE-46C6-B008-D92E69F437D8}"/>
                </a:ext>
              </a:extLst>
            </p:cNvPr>
            <p:cNvSpPr txBox="1"/>
            <p:nvPr/>
          </p:nvSpPr>
          <p:spPr>
            <a:xfrm>
              <a:off x="5961722" y="157513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域判别器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D2A87C5-AB71-4435-9746-B58EE371BAF1}"/>
                </a:ext>
              </a:extLst>
            </p:cNvPr>
            <p:cNvSpPr txBox="1"/>
            <p:nvPr/>
          </p:nvSpPr>
          <p:spPr>
            <a:xfrm>
              <a:off x="6053092" y="4164731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分类器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01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20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Debin Huang</dc:creator>
  <cp:lastModifiedBy>Debin Huang</cp:lastModifiedBy>
  <cp:revision>13</cp:revision>
  <dcterms:created xsi:type="dcterms:W3CDTF">2023-03-29T03:33:08Z</dcterms:created>
  <dcterms:modified xsi:type="dcterms:W3CDTF">2023-03-29T04:09:01Z</dcterms:modified>
</cp:coreProperties>
</file>