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07997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6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471289"/>
            <a:ext cx="8099822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512522"/>
            <a:ext cx="8099822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6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53319"/>
            <a:ext cx="2328699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53319"/>
            <a:ext cx="6851100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7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717932"/>
            <a:ext cx="931479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927150"/>
            <a:ext cx="931479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766593"/>
            <a:ext cx="4589899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766593"/>
            <a:ext cx="4589899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53319"/>
            <a:ext cx="9314796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05933"/>
            <a:ext cx="45688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051899"/>
            <a:ext cx="4568806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05933"/>
            <a:ext cx="45913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051899"/>
            <a:ext cx="4591306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91982"/>
            <a:ext cx="348320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14627"/>
            <a:ext cx="546738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63918"/>
            <a:ext cx="348320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91982"/>
            <a:ext cx="348320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14627"/>
            <a:ext cx="546738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63918"/>
            <a:ext cx="348320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2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53319"/>
            <a:ext cx="931479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766593"/>
            <a:ext cx="931479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669079"/>
            <a:ext cx="242994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3513-5494-4434-9565-AD704DC8B55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669079"/>
            <a:ext cx="36449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669079"/>
            <a:ext cx="242994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8D7F-B712-4027-AED9-D5D920E4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46C61B-0FAC-4B79-9E1E-0F8C4E5D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2" y="213210"/>
            <a:ext cx="3181462" cy="20951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FCC77-E3D0-47F6-9603-96FFC24D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40" y="213208"/>
            <a:ext cx="3113566" cy="20660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876F4-7664-4511-ACD4-FE3CAF06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394" y="213208"/>
            <a:ext cx="3162061" cy="20369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4AFDBD-AD76-44C6-BC1B-A2E6A577F3DD}"/>
              </a:ext>
            </a:extLst>
          </p:cNvPr>
          <p:cNvSpPr txBox="1"/>
          <p:nvPr/>
        </p:nvSpPr>
        <p:spPr>
          <a:xfrm>
            <a:off x="1269910" y="2205860"/>
            <a:ext cx="1132041" cy="471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61" dirty="0"/>
              <a:t>遗忘门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214A46-6F7A-4E09-A134-AB12B69E6823}"/>
              </a:ext>
            </a:extLst>
          </p:cNvPr>
          <p:cNvSpPr txBox="1"/>
          <p:nvPr/>
        </p:nvSpPr>
        <p:spPr>
          <a:xfrm>
            <a:off x="4834904" y="2205860"/>
            <a:ext cx="1132041" cy="471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61" dirty="0"/>
              <a:t>输入门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77B46-7098-43F7-B3F5-9858D02E4344}"/>
              </a:ext>
            </a:extLst>
          </p:cNvPr>
          <p:cNvSpPr txBox="1"/>
          <p:nvPr/>
        </p:nvSpPr>
        <p:spPr>
          <a:xfrm>
            <a:off x="8503472" y="2205860"/>
            <a:ext cx="1132041" cy="471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61" dirty="0"/>
              <a:t>输出门</a:t>
            </a:r>
          </a:p>
        </p:txBody>
      </p:sp>
    </p:spTree>
    <p:extLst>
      <p:ext uri="{BB962C8B-B14F-4D97-AF65-F5344CB8AC3E}">
        <p14:creationId xmlns:p14="http://schemas.microsoft.com/office/powerpoint/2010/main" val="171210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Debin Huang</dc:creator>
  <cp:lastModifiedBy>Debin Huang</cp:lastModifiedBy>
  <cp:revision>2</cp:revision>
  <dcterms:created xsi:type="dcterms:W3CDTF">2023-03-20T09:12:02Z</dcterms:created>
  <dcterms:modified xsi:type="dcterms:W3CDTF">2023-03-20T09:21:23Z</dcterms:modified>
</cp:coreProperties>
</file>