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2" r:id="rId5"/>
    <p:sldId id="263" r:id="rId6"/>
    <p:sldId id="264" r:id="rId7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3D09F9-7547-410D-97DF-E9DC009FD17E}" v="1" dt="2025-02-20T13:14:21.880"/>
    <p1510:client id="{EA36FE35-75A9-47FF-AD48-1FD42C912C94}" v="10" dt="2025-02-20T12:44:30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6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BW-Valentin Merl" userId="92e1004a-c0df-4d76-b07a-652d8d476b08" providerId="ADAL" clId="{2A3D09F9-7547-410D-97DF-E9DC009FD17E}"/>
    <pc:docChg chg="custSel addSld modSld">
      <pc:chgData name="DHBW-Valentin Merl" userId="92e1004a-c0df-4d76-b07a-652d8d476b08" providerId="ADAL" clId="{2A3D09F9-7547-410D-97DF-E9DC009FD17E}" dt="2025-02-20T13:14:42.870" v="79" actId="20577"/>
      <pc:docMkLst>
        <pc:docMk/>
      </pc:docMkLst>
      <pc:sldChg chg="modSp mod">
        <pc:chgData name="DHBW-Valentin Merl" userId="92e1004a-c0df-4d76-b07a-652d8d476b08" providerId="ADAL" clId="{2A3D09F9-7547-410D-97DF-E9DC009FD17E}" dt="2025-02-20T13:13:05.355" v="39" actId="20577"/>
        <pc:sldMkLst>
          <pc:docMk/>
          <pc:sldMk cId="2830990139" sldId="262"/>
        </pc:sldMkLst>
        <pc:spChg chg="mod">
          <ac:chgData name="DHBW-Valentin Merl" userId="92e1004a-c0df-4d76-b07a-652d8d476b08" providerId="ADAL" clId="{2A3D09F9-7547-410D-97DF-E9DC009FD17E}" dt="2025-02-20T13:13:05.355" v="39" actId="20577"/>
          <ac:spMkLst>
            <pc:docMk/>
            <pc:sldMk cId="2830990139" sldId="262"/>
            <ac:spMk id="296" creationId="{C43BFAF1-AD0F-BD29-99C5-A7AC74DD0B1A}"/>
          </ac:spMkLst>
        </pc:spChg>
      </pc:sldChg>
      <pc:sldChg chg="modSp add mod">
        <pc:chgData name="DHBW-Valentin Merl" userId="92e1004a-c0df-4d76-b07a-652d8d476b08" providerId="ADAL" clId="{2A3D09F9-7547-410D-97DF-E9DC009FD17E}" dt="2025-02-20T13:14:42.870" v="79" actId="20577"/>
        <pc:sldMkLst>
          <pc:docMk/>
          <pc:sldMk cId="2471096648" sldId="264"/>
        </pc:sldMkLst>
        <pc:spChg chg="mod">
          <ac:chgData name="DHBW-Valentin Merl" userId="92e1004a-c0df-4d76-b07a-652d8d476b08" providerId="ADAL" clId="{2A3D09F9-7547-410D-97DF-E9DC009FD17E}" dt="2025-02-20T13:14:42.870" v="79" actId="20577"/>
          <ac:spMkLst>
            <pc:docMk/>
            <pc:sldMk cId="2471096648" sldId="264"/>
            <ac:spMk id="295" creationId="{5170311E-7C22-F6C1-3040-8B46788D3222}"/>
          </ac:spMkLst>
        </pc:spChg>
        <pc:spChg chg="mod">
          <ac:chgData name="DHBW-Valentin Merl" userId="92e1004a-c0df-4d76-b07a-652d8d476b08" providerId="ADAL" clId="{2A3D09F9-7547-410D-97DF-E9DC009FD17E}" dt="2025-02-20T13:14:26.208" v="43" actId="20577"/>
          <ac:spMkLst>
            <pc:docMk/>
            <pc:sldMk cId="2471096648" sldId="264"/>
            <ac:spMk id="296" creationId="{C1E1F36B-4B77-B0CA-0134-8C1F443CB518}"/>
          </ac:spMkLst>
        </pc:spChg>
        <pc:spChg chg="mod">
          <ac:chgData name="DHBW-Valentin Merl" userId="92e1004a-c0df-4d76-b07a-652d8d476b08" providerId="ADAL" clId="{2A3D09F9-7547-410D-97DF-E9DC009FD17E}" dt="2025-02-20T13:14:37.568" v="61" actId="20577"/>
          <ac:spMkLst>
            <pc:docMk/>
            <pc:sldMk cId="2471096648" sldId="264"/>
            <ac:spMk id="297" creationId="{8FEE4E39-0522-58C2-C782-490986A4179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489024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39640" y="3252960"/>
            <a:ext cx="489024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396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30452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2193120" y="163548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3846240" y="163548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39640" y="325296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2193120" y="325296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3846240" y="325296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A228B73-36C1-4132-93A9-AB01A64BEBDD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539640" y="1635480"/>
            <a:ext cx="489024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08DEED1-99BE-4B16-BC9A-7FE37DCD8E18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489024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5C10315-CE37-4536-B321-09248D8DB0F6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F71C2E8-FF0D-4F39-B5CB-D686719D5742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80FE7AD-993D-4E6F-A708-A243AE2D22DE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534960" y="690840"/>
            <a:ext cx="8147520" cy="20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E9BF886-810B-4D76-BB38-52131E828756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396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A82685E-C223-49FA-B416-635227243BCE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39640" y="1635480"/>
            <a:ext cx="489024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30452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8BF431B-25BB-49F6-B3C0-F0F3F1B9F562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539640" y="3252960"/>
            <a:ext cx="489024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E55821F-1A40-4515-8AC4-7E32A6F193F5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489024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39640" y="3252960"/>
            <a:ext cx="489024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15BD9F4-3675-45A3-9FCC-24326C146C38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5396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30452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76672FF-5929-4E2E-B0C6-F3465A3643C9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2193120" y="163548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3846240" y="163548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/>
          </p:nvPr>
        </p:nvSpPr>
        <p:spPr>
          <a:xfrm>
            <a:off x="539640" y="325296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/>
          </p:nvPr>
        </p:nvSpPr>
        <p:spPr>
          <a:xfrm>
            <a:off x="2193120" y="325296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/>
          </p:nvPr>
        </p:nvSpPr>
        <p:spPr>
          <a:xfrm>
            <a:off x="3846240" y="325296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EFFAA53-7C2E-4368-96AC-FDB0D1CB7EA4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489024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34960" y="690840"/>
            <a:ext cx="8147520" cy="20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396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0452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39640" y="3252960"/>
            <a:ext cx="489024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ine 23"/>
          <p:cNvSpPr/>
          <p:nvPr/>
        </p:nvSpPr>
        <p:spPr>
          <a:xfrm>
            <a:off x="250560" y="4839840"/>
            <a:ext cx="8686800" cy="360"/>
          </a:xfrm>
          <a:prstGeom prst="line">
            <a:avLst/>
          </a:prstGeom>
          <a:ln w="12700">
            <a:solidFill>
              <a:srgbClr val="5C697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Line 17"/>
          <p:cNvSpPr/>
          <p:nvPr/>
        </p:nvSpPr>
        <p:spPr>
          <a:xfrm>
            <a:off x="3419640" y="465480"/>
            <a:ext cx="5473440" cy="360"/>
          </a:xfrm>
          <a:prstGeom prst="line">
            <a:avLst/>
          </a:prstGeom>
          <a:ln w="12700">
            <a:solidFill>
              <a:srgbClr val="5C697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feld 2"/>
          <p:cNvSpPr/>
          <p:nvPr/>
        </p:nvSpPr>
        <p:spPr>
          <a:xfrm>
            <a:off x="1547640" y="4893840"/>
            <a:ext cx="6048360" cy="16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2E3438"/>
                </a:solidFill>
                <a:latin typeface="Calibri"/>
                <a:ea typeface="ＭＳ Ｐゴシック"/>
              </a:rPr>
              <a:t>Referent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3" name="Textfeld 11"/>
          <p:cNvSpPr/>
          <p:nvPr/>
        </p:nvSpPr>
        <p:spPr>
          <a:xfrm>
            <a:off x="4932000" y="237240"/>
            <a:ext cx="3744000" cy="2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0" bIns="4500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de-DE" sz="1000" b="0" strike="noStrike" spc="-1">
                <a:solidFill>
                  <a:srgbClr val="2E3438"/>
                </a:solidFill>
                <a:latin typeface="Calibri"/>
                <a:ea typeface="ＭＳ Ｐゴシック"/>
              </a:rPr>
              <a:t>Titel /Agendapunkt/Logo des Partners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4" name="Datumsplatzhalter 4"/>
          <p:cNvSpPr/>
          <p:nvPr/>
        </p:nvSpPr>
        <p:spPr>
          <a:xfrm>
            <a:off x="536400" y="4893840"/>
            <a:ext cx="1053000" cy="16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2E3539"/>
                </a:solidFill>
                <a:latin typeface="Calibri"/>
                <a:ea typeface="ＭＳ Ｐゴシック"/>
              </a:rPr>
              <a:t>23.03.2021</a:t>
            </a:r>
            <a:endParaRPr lang="de-DE" sz="1000" b="0" strike="noStrike" spc="-1">
              <a:latin typeface="Arial"/>
            </a:endParaRPr>
          </a:p>
        </p:txBody>
      </p:sp>
      <p:grpSp>
        <p:nvGrpSpPr>
          <p:cNvPr id="5" name="Gruppierung 17"/>
          <p:cNvGrpSpPr/>
          <p:nvPr/>
        </p:nvGrpSpPr>
        <p:grpSpPr>
          <a:xfrm>
            <a:off x="270360" y="111240"/>
            <a:ext cx="3304800" cy="513360"/>
            <a:chOff x="270360" y="111240"/>
            <a:chExt cx="3304800" cy="513360"/>
          </a:xfrm>
        </p:grpSpPr>
        <p:pic>
          <p:nvPicPr>
            <p:cNvPr id="6" name="Picture 39" descr="DHBW_d_RV_WEB_150dpi"/>
            <p:cNvPicPr/>
            <p:nvPr/>
          </p:nvPicPr>
          <p:blipFill>
            <a:blip r:embed="rId14"/>
            <a:stretch/>
          </p:blipFill>
          <p:spPr>
            <a:xfrm>
              <a:off x="270360" y="111240"/>
              <a:ext cx="1695600" cy="511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" name="Picture 39" descr="DHBW_d_RV_WEB_150dpi"/>
            <p:cNvPicPr/>
            <p:nvPr/>
          </p:nvPicPr>
          <p:blipFill>
            <a:blip r:embed="rId15"/>
            <a:srcRect r="-18180"/>
            <a:stretch/>
          </p:blipFill>
          <p:spPr>
            <a:xfrm>
              <a:off x="1746000" y="112680"/>
              <a:ext cx="1829160" cy="511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" name="Rechteck 13"/>
          <p:cNvSpPr/>
          <p:nvPr/>
        </p:nvSpPr>
        <p:spPr>
          <a:xfrm>
            <a:off x="179640" y="123480"/>
            <a:ext cx="5256360" cy="791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grpSp>
        <p:nvGrpSpPr>
          <p:cNvPr id="9" name="Gruppierung 17"/>
          <p:cNvGrpSpPr/>
          <p:nvPr/>
        </p:nvGrpSpPr>
        <p:grpSpPr>
          <a:xfrm>
            <a:off x="198360" y="298440"/>
            <a:ext cx="4431600" cy="688680"/>
            <a:chOff x="198360" y="298440"/>
            <a:chExt cx="4431600" cy="688680"/>
          </a:xfrm>
        </p:grpSpPr>
        <p:pic>
          <p:nvPicPr>
            <p:cNvPr id="10" name="Picture 39" descr="DHBW_d_RV_WEB_150dpi"/>
            <p:cNvPicPr/>
            <p:nvPr/>
          </p:nvPicPr>
          <p:blipFill>
            <a:blip r:embed="rId14"/>
            <a:stretch/>
          </p:blipFill>
          <p:spPr>
            <a:xfrm>
              <a:off x="198360" y="298440"/>
              <a:ext cx="2273400" cy="686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" name="Picture 39" descr="DHBW_d_RV_WEB_150dpi"/>
            <p:cNvPicPr/>
            <p:nvPr/>
          </p:nvPicPr>
          <p:blipFill>
            <a:blip r:embed="rId15"/>
            <a:srcRect r="-18180"/>
            <a:stretch/>
          </p:blipFill>
          <p:spPr>
            <a:xfrm>
              <a:off x="2177280" y="300600"/>
              <a:ext cx="2452680" cy="6865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2" name="Picture 33" descr="Streifen_Titelmaster"/>
          <p:cNvPicPr/>
          <p:nvPr/>
        </p:nvPicPr>
        <p:blipFill>
          <a:blip r:embed="rId16"/>
          <a:stretch/>
        </p:blipFill>
        <p:spPr>
          <a:xfrm>
            <a:off x="0" y="3869280"/>
            <a:ext cx="9180000" cy="1294560"/>
          </a:xfrm>
          <a:prstGeom prst="rect">
            <a:avLst/>
          </a:prstGeom>
          <a:ln w="0">
            <a:noFill/>
          </a:ln>
        </p:spPr>
      </p:pic>
      <p:sp>
        <p:nvSpPr>
          <p:cNvPr id="13" name="Textfeld 15"/>
          <p:cNvSpPr/>
          <p:nvPr/>
        </p:nvSpPr>
        <p:spPr>
          <a:xfrm>
            <a:off x="2771640" y="4343400"/>
            <a:ext cx="35604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600" b="0" strike="noStrike" spc="-1">
                <a:solidFill>
                  <a:srgbClr val="FFFFFF"/>
                </a:solidFill>
                <a:latin typeface="Calibri"/>
              </a:rPr>
              <a:t>www.ravensburg.dhbw.de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9640" y="1761840"/>
            <a:ext cx="8136720" cy="377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de-DE" sz="3200" b="1" strike="noStrike" cap="all" spc="-1">
                <a:solidFill>
                  <a:schemeClr val="accent1"/>
                </a:solidFill>
                <a:latin typeface="Calibri"/>
                <a:ea typeface="ＭＳ Ｐゴシック"/>
              </a:rPr>
              <a:t>TITELMASTERFORMAT BEARBEITEN</a:t>
            </a:r>
            <a:endParaRPr lang="de-DE" sz="32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15" name="Rechteck 7"/>
          <p:cNvSpPr/>
          <p:nvPr/>
        </p:nvSpPr>
        <p:spPr>
          <a:xfrm>
            <a:off x="5364000" y="249480"/>
            <a:ext cx="3600000" cy="431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2E3539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2E3539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2E3539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2E3539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2E3539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2E3539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2E3539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ne 23"/>
          <p:cNvSpPr/>
          <p:nvPr/>
        </p:nvSpPr>
        <p:spPr>
          <a:xfrm>
            <a:off x="250560" y="4839840"/>
            <a:ext cx="8686800" cy="360"/>
          </a:xfrm>
          <a:prstGeom prst="line">
            <a:avLst/>
          </a:prstGeom>
          <a:ln w="12700">
            <a:solidFill>
              <a:srgbClr val="5C697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Line 17"/>
          <p:cNvSpPr/>
          <p:nvPr/>
        </p:nvSpPr>
        <p:spPr>
          <a:xfrm>
            <a:off x="3419640" y="465480"/>
            <a:ext cx="5473440" cy="360"/>
          </a:xfrm>
          <a:prstGeom prst="line">
            <a:avLst/>
          </a:prstGeom>
          <a:ln w="12700">
            <a:solidFill>
              <a:srgbClr val="5C697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Textfeld 2"/>
          <p:cNvSpPr/>
          <p:nvPr/>
        </p:nvSpPr>
        <p:spPr>
          <a:xfrm>
            <a:off x="1547640" y="4893840"/>
            <a:ext cx="6048360" cy="16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2E3438"/>
                </a:solidFill>
                <a:latin typeface="Calibri"/>
                <a:ea typeface="ＭＳ Ｐゴシック"/>
              </a:rPr>
              <a:t>Referent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56" name="Textfeld 11"/>
          <p:cNvSpPr/>
          <p:nvPr/>
        </p:nvSpPr>
        <p:spPr>
          <a:xfrm>
            <a:off x="4932000" y="237240"/>
            <a:ext cx="3744000" cy="2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0" bIns="4500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de-DE" sz="1000" b="0" strike="noStrike" spc="-1">
                <a:solidFill>
                  <a:srgbClr val="2E3438"/>
                </a:solidFill>
                <a:latin typeface="Calibri"/>
                <a:ea typeface="ＭＳ Ｐゴシック"/>
              </a:rPr>
              <a:t>Titel /Agendapunkt/Logo des Partners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57" name="Datumsplatzhalter 4"/>
          <p:cNvSpPr/>
          <p:nvPr/>
        </p:nvSpPr>
        <p:spPr>
          <a:xfrm>
            <a:off x="536400" y="4893840"/>
            <a:ext cx="1053000" cy="16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2E3539"/>
                </a:solidFill>
                <a:latin typeface="Calibri"/>
                <a:ea typeface="ＭＳ Ｐゴシック"/>
              </a:rPr>
              <a:t>23.03.2021</a:t>
            </a:r>
            <a:endParaRPr lang="de-DE" sz="1000" b="0" strike="noStrike" spc="-1">
              <a:latin typeface="Arial"/>
            </a:endParaRPr>
          </a:p>
        </p:txBody>
      </p:sp>
      <p:grpSp>
        <p:nvGrpSpPr>
          <p:cNvPr id="58" name="Gruppierung 17"/>
          <p:cNvGrpSpPr/>
          <p:nvPr/>
        </p:nvGrpSpPr>
        <p:grpSpPr>
          <a:xfrm>
            <a:off x="270360" y="111240"/>
            <a:ext cx="3304800" cy="513360"/>
            <a:chOff x="270360" y="111240"/>
            <a:chExt cx="3304800" cy="513360"/>
          </a:xfrm>
        </p:grpSpPr>
        <p:pic>
          <p:nvPicPr>
            <p:cNvPr id="59" name="Picture 39" descr="DHBW_d_RV_WEB_150dpi"/>
            <p:cNvPicPr/>
            <p:nvPr/>
          </p:nvPicPr>
          <p:blipFill>
            <a:blip r:embed="rId14"/>
            <a:stretch/>
          </p:blipFill>
          <p:spPr>
            <a:xfrm>
              <a:off x="270360" y="111240"/>
              <a:ext cx="1695600" cy="511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0" name="Picture 39" descr="DHBW_d_RV_WEB_150dpi"/>
            <p:cNvPicPr/>
            <p:nvPr/>
          </p:nvPicPr>
          <p:blipFill>
            <a:blip r:embed="rId15"/>
            <a:srcRect r="-18180"/>
            <a:stretch/>
          </p:blipFill>
          <p:spPr>
            <a:xfrm>
              <a:off x="1746000" y="112680"/>
              <a:ext cx="1829160" cy="511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61" name="Picture 6" descr="Kapitelbalken"/>
          <p:cNvPicPr/>
          <p:nvPr/>
        </p:nvPicPr>
        <p:blipFill>
          <a:blip r:embed="rId16"/>
          <a:stretch/>
        </p:blipFill>
        <p:spPr>
          <a:xfrm>
            <a:off x="539640" y="798840"/>
            <a:ext cx="96480" cy="577800"/>
          </a:xfrm>
          <a:prstGeom prst="rect">
            <a:avLst/>
          </a:prstGeom>
          <a:ln w="0">
            <a:noFill/>
          </a:ln>
        </p:spPr>
      </p:pic>
      <p:sp>
        <p:nvSpPr>
          <p:cNvPr id="62" name="PlaceHolder 1"/>
          <p:cNvSpPr>
            <a:spLocks noGrp="1"/>
          </p:cNvSpPr>
          <p:nvPr>
            <p:ph type="body"/>
          </p:nvPr>
        </p:nvSpPr>
        <p:spPr>
          <a:xfrm>
            <a:off x="683640" y="1131480"/>
            <a:ext cx="7997400" cy="270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de-DE" sz="2400" b="0" strike="noStrike" spc="-1">
                <a:solidFill>
                  <a:srgbClr val="2E3539"/>
                </a:solidFill>
                <a:latin typeface="Calibri"/>
                <a:ea typeface="ＭＳ Ｐゴシック"/>
              </a:rPr>
              <a:t>Textmasterformat bearbeiten</a:t>
            </a:r>
            <a:endParaRPr lang="de-DE" sz="24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36400" y="1869840"/>
            <a:ext cx="8144640" cy="2700000"/>
          </a:xfrm>
          <a:prstGeom prst="rect">
            <a:avLst/>
          </a:prstGeom>
          <a:noFill/>
          <a:ln w="0">
            <a:noFill/>
          </a:ln>
        </p:spPr>
        <p:txBody>
          <a:bodyPr lIns="0" numCol="1" spcCol="0" anchor="t">
            <a:noAutofit/>
          </a:bodyPr>
          <a:lstStyle/>
          <a:p>
            <a:pPr marL="271440" indent="-271440">
              <a:lnSpc>
                <a:spcPct val="100000"/>
              </a:lnSpc>
              <a:buClr>
                <a:srgbClr val="2E3539"/>
              </a:buClr>
              <a:buFont typeface="Wingdings" charset="2"/>
              <a:buChar char=""/>
            </a:pPr>
            <a:r>
              <a:rPr lang="de-DE" sz="1800" b="0" strike="noStrike" spc="-1">
                <a:solidFill>
                  <a:srgbClr val="2E3539"/>
                </a:solidFill>
                <a:latin typeface="Calibri"/>
                <a:ea typeface="ＭＳ Ｐゴシック"/>
              </a:rPr>
              <a:t>Textmasterformat bearbeiten</a:t>
            </a: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  <a:p>
            <a:pPr marL="720720" lvl="1" indent="-263520">
              <a:lnSpc>
                <a:spcPct val="100000"/>
              </a:lnSpc>
              <a:buClr>
                <a:srgbClr val="2E3539"/>
              </a:buClr>
              <a:buSzPct val="95000"/>
              <a:buFont typeface="Lucida Grande"/>
              <a:buChar char="-"/>
            </a:pPr>
            <a:r>
              <a:rPr lang="de-DE" sz="1800" b="0" strike="noStrike" spc="-1">
                <a:solidFill>
                  <a:srgbClr val="2E3539"/>
                </a:solidFill>
                <a:latin typeface="Calibri"/>
                <a:ea typeface="Calibri"/>
              </a:rPr>
              <a:t>Zweite Ebene</a:t>
            </a: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  <a:p>
            <a:pPr marL="1163520" lvl="2" indent="-249120">
              <a:lnSpc>
                <a:spcPct val="100000"/>
              </a:lnSpc>
              <a:buClr>
                <a:srgbClr val="2E3539"/>
              </a:buClr>
              <a:buFont typeface="Wingdings" charset="2"/>
              <a:buChar char=""/>
            </a:pPr>
            <a:r>
              <a:rPr lang="de-DE" sz="1600" b="0" strike="noStrike" spc="-1">
                <a:solidFill>
                  <a:srgbClr val="2E3539"/>
                </a:solidFill>
                <a:latin typeface="Calibri"/>
                <a:ea typeface="Calibri"/>
              </a:rPr>
              <a:t>Dritte Ebene</a:t>
            </a:r>
            <a:endParaRPr lang="de-DE" sz="1600" b="0" strike="noStrike" spc="-1">
              <a:solidFill>
                <a:srgbClr val="2E3539"/>
              </a:solidFill>
              <a:latin typeface="Calibri"/>
            </a:endParaRPr>
          </a:p>
          <a:p>
            <a:pPr marL="1612800" lvl="3" indent="-241200">
              <a:lnSpc>
                <a:spcPct val="100000"/>
              </a:lnSpc>
              <a:buClr>
                <a:srgbClr val="2E3539"/>
              </a:buClr>
              <a:buSzPct val="95000"/>
              <a:buFont typeface="Lucida Grande"/>
              <a:buChar char="-"/>
            </a:pPr>
            <a:r>
              <a:rPr lang="de-DE" sz="1600" b="0" strike="noStrike" spc="-1">
                <a:solidFill>
                  <a:srgbClr val="2E3539"/>
                </a:solidFill>
                <a:latin typeface="Calibri"/>
                <a:ea typeface="Calibri"/>
              </a:rPr>
              <a:t>Vierte Ebene</a:t>
            </a:r>
            <a:endParaRPr lang="de-DE" sz="1600" b="0" strike="noStrike" spc="-1">
              <a:solidFill>
                <a:srgbClr val="2E3539"/>
              </a:solidFill>
              <a:latin typeface="Calibri"/>
            </a:endParaRPr>
          </a:p>
          <a:p>
            <a:pPr marL="2062080" lvl="4" indent="-233280">
              <a:lnSpc>
                <a:spcPct val="100000"/>
              </a:lnSpc>
              <a:buClr>
                <a:srgbClr val="2E3539"/>
              </a:buClr>
              <a:buFont typeface="Arial"/>
              <a:buChar char="»"/>
            </a:pPr>
            <a:r>
              <a:rPr lang="de-DE" sz="1600" b="0" strike="noStrike" spc="-1">
                <a:solidFill>
                  <a:srgbClr val="2E3539"/>
                </a:solidFill>
                <a:latin typeface="Calibri"/>
                <a:ea typeface="Calibri"/>
              </a:rPr>
              <a:t>Fünfte Ebene</a:t>
            </a:r>
            <a:endParaRPr lang="de-DE" sz="16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sldNum" idx="1"/>
          </p:nvPr>
        </p:nvSpPr>
        <p:spPr>
          <a:xfrm>
            <a:off x="7601400" y="4894200"/>
            <a:ext cx="1079640" cy="161640"/>
          </a:xfrm>
          <a:prstGeom prst="rect">
            <a:avLst/>
          </a:prstGeom>
          <a:noFill/>
          <a:ln w="0">
            <a:noFill/>
          </a:ln>
        </p:spPr>
        <p:txBody>
          <a:bodyPr lIns="108000"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de-DE" sz="1000" b="0" strike="noStrike" spc="-1">
                <a:solidFill>
                  <a:srgbClr val="2E3539"/>
                </a:solidFill>
                <a:latin typeface="Calibri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B602C09-A090-4A3D-B920-092FD21621AB}" type="slidenum">
              <a:rPr lang="de-DE" sz="1000" b="0" strike="noStrike" spc="-1">
                <a:solidFill>
                  <a:srgbClr val="2E3539"/>
                </a:solidFill>
                <a:latin typeface="Calibri"/>
                <a:ea typeface="ＭＳ Ｐゴシック"/>
              </a:rPr>
              <a:t>‹Nr.›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title"/>
          </p:nvPr>
        </p:nvSpPr>
        <p:spPr>
          <a:xfrm>
            <a:off x="683640" y="690840"/>
            <a:ext cx="7998840" cy="440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de-DE" sz="2600" b="1" strike="noStrike" cap="all" spc="-1">
                <a:solidFill>
                  <a:schemeClr val="accent1"/>
                </a:solidFill>
                <a:latin typeface="Calibri"/>
                <a:ea typeface="ＭＳ Ｐゴシック"/>
              </a:rPr>
              <a:t>Mastertitelformat bearbeiten</a:t>
            </a:r>
            <a:endParaRPr lang="de-DE" sz="2600" b="0" strike="noStrike" spc="-1">
              <a:solidFill>
                <a:srgbClr val="5C697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ubTitle"/>
          </p:nvPr>
        </p:nvSpPr>
        <p:spPr>
          <a:xfrm>
            <a:off x="539640" y="2208600"/>
            <a:ext cx="8136720" cy="3628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title"/>
          </p:nvPr>
        </p:nvSpPr>
        <p:spPr>
          <a:xfrm>
            <a:off x="539640" y="1761840"/>
            <a:ext cx="8136720" cy="377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indent="0">
              <a:buNone/>
            </a:pPr>
            <a:r>
              <a:rPr lang="de-DE" sz="2400" b="0" strike="noStrike" spc="-1" dirty="0">
                <a:solidFill>
                  <a:srgbClr val="5C6971"/>
                </a:solidFill>
                <a:latin typeface="Arial"/>
              </a:rPr>
              <a:t>Gruppe 6 - Attrition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/>
          </p:nvPr>
        </p:nvSpPr>
        <p:spPr>
          <a:xfrm>
            <a:off x="683640" y="1131480"/>
            <a:ext cx="7997400" cy="270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536400" y="1869840"/>
            <a:ext cx="8144640" cy="2700000"/>
          </a:xfrm>
          <a:prstGeom prst="rect">
            <a:avLst/>
          </a:prstGeom>
          <a:noFill/>
          <a:ln w="0">
            <a:noFill/>
          </a:ln>
        </p:spPr>
        <p:txBody>
          <a:bodyPr lIns="0" numCol="1" spcCol="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 dirty="0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title"/>
          </p:nvPr>
        </p:nvSpPr>
        <p:spPr>
          <a:xfrm>
            <a:off x="683640" y="690840"/>
            <a:ext cx="7998840" cy="440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indent="0">
              <a:buNone/>
            </a:pPr>
            <a:r>
              <a:rPr lang="de-DE" sz="2400" b="0" strike="noStrike" spc="-1" dirty="0">
                <a:solidFill>
                  <a:srgbClr val="5C6971"/>
                </a:solidFill>
                <a:latin typeface="Arial"/>
              </a:rPr>
              <a:t>Aufgabe Vorstellung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AEB674F-4718-490D-A01C-AA1B704B1C0D}" type="slidenum">
              <a:rPr/>
              <a:t>2</a:t>
            </a:fld>
            <a:endParaRPr/>
          </a:p>
        </p:txBody>
      </p:sp>
      <p:pic>
        <p:nvPicPr>
          <p:cNvPr id="1025" name="Picture 1" descr="DHBW Ravensburg &#10;Aufgaben Vorstellung &#10;Datensatz 2 &#10;Kunde: &#10;Bank - CRM Abteilung &#10;Auftrag: &#10;Data &#10;Die CRM Abteilung beauftragt eine Gruppe angehender Data Scientists der DHBW Ravensburg. &#10;&quot;Warum verlassen unsere Kunden die Bank? Können wir voraussagen, ob ein Kunde die Bank &#10;verlassen wird?&quot; ">
            <a:extLst>
              <a:ext uri="{FF2B5EF4-FFF2-40B4-BE49-F238E27FC236}">
                <a16:creationId xmlns:a16="http://schemas.microsoft.com/office/drawing/2014/main" id="{4DF36860-A691-9B47-D90E-03E45A7CC0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3" t="28609" r="5618" b="22868"/>
          <a:stretch/>
        </p:blipFill>
        <p:spPr bwMode="auto">
          <a:xfrm>
            <a:off x="732366" y="1962400"/>
            <a:ext cx="8011574" cy="242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35E99-90C0-DFC6-532F-1764988A5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>
            <a:extLst>
              <a:ext uri="{FF2B5EF4-FFF2-40B4-BE49-F238E27FC236}">
                <a16:creationId xmlns:a16="http://schemas.microsoft.com/office/drawing/2014/main" id="{DD4ECC1E-C1D1-9AB4-A1E5-3C3B4464E66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3640" y="1131480"/>
            <a:ext cx="7997400" cy="270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96" name="PlaceHolder 2">
            <a:extLst>
              <a:ext uri="{FF2B5EF4-FFF2-40B4-BE49-F238E27FC236}">
                <a16:creationId xmlns:a16="http://schemas.microsoft.com/office/drawing/2014/main" id="{C43BFAF1-AD0F-BD29-99C5-A7AC74DD0B1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36400" y="1869840"/>
            <a:ext cx="8144640" cy="2700000"/>
          </a:xfrm>
          <a:prstGeom prst="rect">
            <a:avLst/>
          </a:prstGeom>
          <a:noFill/>
          <a:ln w="0">
            <a:noFill/>
          </a:ln>
        </p:spPr>
        <p:txBody>
          <a:bodyPr lIns="0" numCol="1" spcCol="0" anchor="t">
            <a:noAutofit/>
          </a:bodyPr>
          <a:lstStyle/>
          <a:p>
            <a:pPr marL="514350" indent="-285750">
              <a:spcBef>
                <a:spcPts val="1417"/>
              </a:spcBef>
            </a:pPr>
            <a:r>
              <a:rPr lang="de-DE" sz="1800" spc="-1" dirty="0">
                <a:solidFill>
                  <a:srgbClr val="2E3539"/>
                </a:solidFill>
                <a:latin typeface="Calibri"/>
              </a:rPr>
              <a:t>10006 Reihen</a:t>
            </a:r>
          </a:p>
          <a:p>
            <a:pPr marL="514350" indent="-285750">
              <a:spcBef>
                <a:spcPts val="1417"/>
              </a:spcBef>
            </a:pPr>
            <a:r>
              <a:rPr lang="de-DE" sz="1800" b="0" strike="noStrike" spc="-1" dirty="0">
                <a:solidFill>
                  <a:srgbClr val="2E3539"/>
                </a:solidFill>
                <a:latin typeface="Calibri"/>
              </a:rPr>
              <a:t>13 Features</a:t>
            </a:r>
          </a:p>
          <a:p>
            <a:pPr marL="514350" indent="-285750">
              <a:spcBef>
                <a:spcPts val="1417"/>
              </a:spcBef>
            </a:pPr>
            <a:r>
              <a:rPr lang="de-DE" sz="1800" spc="-1" dirty="0">
                <a:solidFill>
                  <a:srgbClr val="2E3539"/>
                </a:solidFill>
                <a:latin typeface="Calibri"/>
              </a:rPr>
              <a:t>6 Duplikate</a:t>
            </a:r>
          </a:p>
          <a:p>
            <a:pPr marL="514350" indent="-285750">
              <a:spcBef>
                <a:spcPts val="1417"/>
              </a:spcBef>
            </a:pPr>
            <a:r>
              <a:rPr lang="de-DE" sz="1800" b="0" strike="noStrike" spc="-1" dirty="0">
                <a:solidFill>
                  <a:srgbClr val="2E3539"/>
                </a:solidFill>
                <a:latin typeface="Calibri"/>
              </a:rPr>
              <a:t>Fehler / Auffä</a:t>
            </a:r>
            <a:r>
              <a:rPr lang="de-DE" sz="1800" spc="-1" dirty="0">
                <a:solidFill>
                  <a:srgbClr val="2E3539"/>
                </a:solidFill>
                <a:latin typeface="Calibri"/>
              </a:rPr>
              <a:t>lligkeiten:</a:t>
            </a:r>
          </a:p>
          <a:p>
            <a:pPr marL="971550" lvl="1" indent="-285750">
              <a:spcBef>
                <a:spcPts val="1417"/>
              </a:spcBef>
            </a:pPr>
            <a:r>
              <a:rPr lang="de-DE" sz="1400" b="0" strike="noStrike" spc="-1" dirty="0" err="1">
                <a:solidFill>
                  <a:srgbClr val="2E3539"/>
                </a:solidFill>
                <a:latin typeface="Calibri"/>
              </a:rPr>
              <a:t>Ds</a:t>
            </a:r>
            <a:endParaRPr lang="de-DE" sz="1400" b="0" strike="noStrike" spc="-1" dirty="0">
              <a:solidFill>
                <a:srgbClr val="2E3539"/>
              </a:solidFill>
              <a:latin typeface="Calibri"/>
            </a:endParaRPr>
          </a:p>
          <a:p>
            <a:pPr marL="971550" lvl="1" indent="-285750">
              <a:spcBef>
                <a:spcPts val="1417"/>
              </a:spcBef>
            </a:pPr>
            <a:r>
              <a:rPr lang="de-DE" sz="1400" spc="-1" dirty="0" err="1">
                <a:solidFill>
                  <a:srgbClr val="2E3539"/>
                </a:solidFill>
                <a:latin typeface="Calibri"/>
              </a:rPr>
              <a:t>dsdd</a:t>
            </a:r>
            <a:endParaRPr lang="de-DE" sz="1400" b="0" strike="noStrike" spc="-1" dirty="0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97" name="PlaceHolder 3">
            <a:extLst>
              <a:ext uri="{FF2B5EF4-FFF2-40B4-BE49-F238E27FC236}">
                <a16:creationId xmlns:a16="http://schemas.microsoft.com/office/drawing/2014/main" id="{07B0DE21-79D6-102A-27F7-AC334724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40" y="690840"/>
            <a:ext cx="7998840" cy="440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indent="0">
              <a:buNone/>
            </a:pPr>
            <a:r>
              <a:rPr lang="de-DE" sz="2400" b="0" strike="noStrike" spc="-1" dirty="0">
                <a:solidFill>
                  <a:srgbClr val="5C6971"/>
                </a:solidFill>
                <a:latin typeface="Arial"/>
              </a:rPr>
              <a:t>Datensatz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522B9C59-A953-EDD6-30EC-42DE6C9327C5}"/>
              </a:ext>
            </a:extLst>
          </p:cNvPr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AEB674F-4718-490D-A01C-AA1B704B1C0D}" type="slidenum">
              <a:rPr/>
              <a:t>3</a:t>
            </a:fld>
            <a:endParaRPr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73214FA-F6D8-B227-4297-CCE508BB7B14}"/>
              </a:ext>
            </a:extLst>
          </p:cNvPr>
          <p:cNvSpPr/>
          <p:nvPr/>
        </p:nvSpPr>
        <p:spPr>
          <a:xfrm>
            <a:off x="3691467" y="2959100"/>
            <a:ext cx="3619500" cy="1562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Gewichtungs-Chart</a:t>
            </a:r>
          </a:p>
        </p:txBody>
      </p:sp>
    </p:spTree>
    <p:extLst>
      <p:ext uri="{BB962C8B-B14F-4D97-AF65-F5344CB8AC3E}">
        <p14:creationId xmlns:p14="http://schemas.microsoft.com/office/powerpoint/2010/main" val="283099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5065C-A98D-C774-91C5-3B30F3E14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>
            <a:extLst>
              <a:ext uri="{FF2B5EF4-FFF2-40B4-BE49-F238E27FC236}">
                <a16:creationId xmlns:a16="http://schemas.microsoft.com/office/drawing/2014/main" id="{77F88745-82E5-A159-9108-D7A6D733D5E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3640" y="1131480"/>
            <a:ext cx="7997400" cy="270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96" name="PlaceHolder 2">
            <a:extLst>
              <a:ext uri="{FF2B5EF4-FFF2-40B4-BE49-F238E27FC236}">
                <a16:creationId xmlns:a16="http://schemas.microsoft.com/office/drawing/2014/main" id="{057534FF-58B4-7336-CD89-75E857BB8A2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36400" y="1869840"/>
            <a:ext cx="8144640" cy="2700000"/>
          </a:xfrm>
          <a:prstGeom prst="rect">
            <a:avLst/>
          </a:prstGeom>
          <a:noFill/>
          <a:ln w="0">
            <a:noFill/>
          </a:ln>
        </p:spPr>
        <p:txBody>
          <a:bodyPr lIns="0" numCol="1" spcCol="0" anchor="t">
            <a:noAutofit/>
          </a:bodyPr>
          <a:lstStyle/>
          <a:p>
            <a:pPr marL="514350" indent="-285750">
              <a:spcBef>
                <a:spcPts val="1417"/>
              </a:spcBef>
            </a:pPr>
            <a:r>
              <a:rPr lang="de-DE" sz="1800" b="0" strike="noStrike" spc="-1" dirty="0">
                <a:solidFill>
                  <a:srgbClr val="2E3539"/>
                </a:solidFill>
                <a:latin typeface="Calibri"/>
              </a:rPr>
              <a:t>Anzah</a:t>
            </a:r>
            <a:r>
              <a:rPr lang="de-DE" sz="1800" spc="-1" dirty="0">
                <a:solidFill>
                  <a:srgbClr val="2E3539"/>
                </a:solidFill>
                <a:latin typeface="Calibri"/>
              </a:rPr>
              <a:t>l </a:t>
            </a:r>
            <a:r>
              <a:rPr lang="de-DE" sz="1800" b="0" strike="noStrike" spc="-1" dirty="0">
                <a:solidFill>
                  <a:srgbClr val="2E3539"/>
                </a:solidFill>
                <a:latin typeface="Calibri"/>
              </a:rPr>
              <a:t>Männer über 50 Jahre nicht aus Frankreich: </a:t>
            </a:r>
            <a:r>
              <a:rPr lang="de-DE" sz="1800" b="1" strike="noStrike" spc="-1" dirty="0">
                <a:solidFill>
                  <a:srgbClr val="2E3539"/>
                </a:solidFill>
                <a:latin typeface="Calibri"/>
              </a:rPr>
              <a:t>341</a:t>
            </a:r>
          </a:p>
          <a:p>
            <a:pPr marL="514350" indent="-285750">
              <a:spcBef>
                <a:spcPts val="1417"/>
              </a:spcBef>
            </a:pPr>
            <a:r>
              <a:rPr lang="de-DE" sz="1800" spc="-1" dirty="0">
                <a:solidFill>
                  <a:srgbClr val="2E3539"/>
                </a:solidFill>
                <a:latin typeface="Calibri"/>
              </a:rPr>
              <a:t>Durchschnittsalter Frauen: </a:t>
            </a:r>
            <a:r>
              <a:rPr lang="de-DE" sz="1800" b="1" spc="-1" dirty="0">
                <a:solidFill>
                  <a:srgbClr val="2E3539"/>
                </a:solidFill>
                <a:latin typeface="Calibri"/>
              </a:rPr>
              <a:t>39.2</a:t>
            </a:r>
          </a:p>
          <a:p>
            <a:pPr marL="514350" indent="-285750">
              <a:spcBef>
                <a:spcPts val="1417"/>
              </a:spcBef>
            </a:pPr>
            <a:r>
              <a:rPr lang="de-DE" sz="1800" spc="-1" dirty="0">
                <a:solidFill>
                  <a:srgbClr val="2E3539"/>
                </a:solidFill>
                <a:latin typeface="Calibri"/>
              </a:rPr>
              <a:t>Durchschnittsalter Männer: </a:t>
            </a:r>
            <a:r>
              <a:rPr lang="de-DE" sz="1800" b="1" spc="-1" dirty="0">
                <a:solidFill>
                  <a:srgbClr val="2E3539"/>
                </a:solidFill>
                <a:latin typeface="Calibri"/>
              </a:rPr>
              <a:t>38.7</a:t>
            </a:r>
          </a:p>
          <a:p>
            <a:pPr marL="514350" indent="-285750">
              <a:spcBef>
                <a:spcPts val="1417"/>
              </a:spcBef>
            </a:pPr>
            <a:r>
              <a:rPr lang="de-DE" sz="1800" spc="-1" dirty="0">
                <a:solidFill>
                  <a:srgbClr val="2E3539"/>
                </a:solidFill>
                <a:latin typeface="Calibri"/>
              </a:rPr>
              <a:t>Kredit Score bei der Person mit der höchsten Balance: </a:t>
            </a:r>
            <a:r>
              <a:rPr lang="de-DE" sz="1800" b="1" spc="-1" dirty="0">
                <a:solidFill>
                  <a:srgbClr val="2E3539"/>
                </a:solidFill>
                <a:latin typeface="Calibri"/>
              </a:rPr>
              <a:t>655</a:t>
            </a:r>
          </a:p>
          <a:p>
            <a:pPr marL="514350" indent="-285750">
              <a:spcBef>
                <a:spcPts val="1417"/>
              </a:spcBef>
            </a:pPr>
            <a:endParaRPr lang="de-DE" sz="1800" spc="-1" dirty="0">
              <a:solidFill>
                <a:srgbClr val="2E3539"/>
              </a:solidFill>
              <a:latin typeface="Calibri"/>
            </a:endParaRPr>
          </a:p>
          <a:p>
            <a:pPr marL="514350" indent="-285750">
              <a:spcBef>
                <a:spcPts val="1417"/>
              </a:spcBef>
            </a:pPr>
            <a:endParaRPr lang="de-DE" sz="1800" b="0" strike="noStrike" spc="-1" dirty="0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97" name="PlaceHolder 3">
            <a:extLst>
              <a:ext uri="{FF2B5EF4-FFF2-40B4-BE49-F238E27FC236}">
                <a16:creationId xmlns:a16="http://schemas.microsoft.com/office/drawing/2014/main" id="{C1AC7D2F-A2D7-4956-DCAB-84A2028A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40" y="690840"/>
            <a:ext cx="7998840" cy="440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indent="0">
              <a:buNone/>
            </a:pPr>
            <a:r>
              <a:rPr lang="de-DE" sz="2400" b="0" strike="noStrike" spc="-1" dirty="0">
                <a:solidFill>
                  <a:srgbClr val="5C6971"/>
                </a:solidFill>
                <a:latin typeface="Arial"/>
              </a:rPr>
              <a:t>Datensatz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1343E91-E304-0417-FF2D-355C882DB984}"/>
              </a:ext>
            </a:extLst>
          </p:cNvPr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AEB674F-4718-490D-A01C-AA1B704B1C0D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257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B96A8-F142-7EBC-0A51-B9ABFEC52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>
            <a:extLst>
              <a:ext uri="{FF2B5EF4-FFF2-40B4-BE49-F238E27FC236}">
                <a16:creationId xmlns:a16="http://schemas.microsoft.com/office/drawing/2014/main" id="{5170311E-7C22-F6C1-3040-8B46788D322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3640" y="1131480"/>
            <a:ext cx="7997400" cy="270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de-DE" sz="1800" b="0" strike="noStrike" spc="-1" dirty="0">
                <a:solidFill>
                  <a:srgbClr val="2E3539"/>
                </a:solidFill>
                <a:latin typeface="Calibri"/>
              </a:rPr>
              <a:t>Zusätzliche Infos</a:t>
            </a:r>
          </a:p>
        </p:txBody>
      </p:sp>
      <p:sp>
        <p:nvSpPr>
          <p:cNvPr id="296" name="PlaceHolder 2">
            <a:extLst>
              <a:ext uri="{FF2B5EF4-FFF2-40B4-BE49-F238E27FC236}">
                <a16:creationId xmlns:a16="http://schemas.microsoft.com/office/drawing/2014/main" id="{C1E1F36B-4B77-B0CA-0134-8C1F443CB51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36400" y="1869840"/>
            <a:ext cx="8144640" cy="2700000"/>
          </a:xfrm>
          <a:prstGeom prst="rect">
            <a:avLst/>
          </a:prstGeom>
          <a:noFill/>
          <a:ln w="0">
            <a:noFill/>
          </a:ln>
        </p:spPr>
        <p:txBody>
          <a:bodyPr lIns="0" numCol="1" spcCol="0" anchor="t">
            <a:noAutofit/>
          </a:bodyPr>
          <a:lstStyle/>
          <a:p>
            <a:pPr marL="514350" indent="-285750">
              <a:spcBef>
                <a:spcPts val="1417"/>
              </a:spcBef>
            </a:pPr>
            <a:endParaRPr lang="de-DE" sz="1800" b="0" strike="noStrike" spc="-1" dirty="0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97" name="PlaceHolder 3">
            <a:extLst>
              <a:ext uri="{FF2B5EF4-FFF2-40B4-BE49-F238E27FC236}">
                <a16:creationId xmlns:a16="http://schemas.microsoft.com/office/drawing/2014/main" id="{8FEE4E39-0522-58C2-C782-490986A4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40" y="690840"/>
            <a:ext cx="7998840" cy="440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indent="0">
              <a:buNone/>
            </a:pPr>
            <a:r>
              <a:rPr lang="de-DE" sz="2400" spc="-1" dirty="0">
                <a:solidFill>
                  <a:srgbClr val="5C6971"/>
                </a:solidFill>
                <a:latin typeface="Arial"/>
              </a:rPr>
              <a:t>Notebook</a:t>
            </a:r>
            <a:endParaRPr lang="de-DE" sz="2400" b="0" strike="noStrike" spc="-1" dirty="0">
              <a:solidFill>
                <a:srgbClr val="5C6971"/>
              </a:solidFill>
              <a:latin typeface="Arial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5C2BD34-B10A-6D1C-6644-33B639787B62}"/>
              </a:ext>
            </a:extLst>
          </p:cNvPr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AEB674F-4718-490D-A01C-AA1B704B1C0D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1096648"/>
      </p:ext>
    </p:extLst>
  </p:cSld>
  <p:clrMapOvr>
    <a:masterClrMapping/>
  </p:clrMapOvr>
</p:sld>
</file>

<file path=ppt/theme/theme1.xml><?xml version="1.0" encoding="utf-8"?>
<a:theme xmlns:a="http://schemas.openxmlformats.org/drawingml/2006/main" name="1_DHBW_RV_PPT_Vorlage">
  <a:themeElements>
    <a:clrScheme name="Benutzerdefiniert 3">
      <a:dk1>
        <a:srgbClr val="5C6971"/>
      </a:dk1>
      <a:lt1>
        <a:srgbClr val="FFFFFF"/>
      </a:lt1>
      <a:dk2>
        <a:srgbClr val="8E130A"/>
      </a:dk2>
      <a:lt2>
        <a:srgbClr val="FFFFFF"/>
      </a:lt2>
      <a:accent1>
        <a:srgbClr val="E2001A"/>
      </a:accent1>
      <a:accent2>
        <a:srgbClr val="F58179"/>
      </a:accent2>
      <a:accent3>
        <a:srgbClr val="FAC0BC"/>
      </a:accent3>
      <a:accent4>
        <a:srgbClr val="DDE1E3"/>
      </a:accent4>
      <a:accent5>
        <a:srgbClr val="BBC3C8"/>
      </a:accent5>
      <a:accent6>
        <a:srgbClr val="9AA5AC"/>
      </a:accent6>
      <a:hlink>
        <a:srgbClr val="E2001A"/>
      </a:hlink>
      <a:folHlink>
        <a:srgbClr val="A2ADB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HBW_RV_PPT_Vorlage">
  <a:themeElements>
    <a:clrScheme name="Benutzerdefiniert 3">
      <a:dk1>
        <a:srgbClr val="5C6971"/>
      </a:dk1>
      <a:lt1>
        <a:srgbClr val="FFFFFF"/>
      </a:lt1>
      <a:dk2>
        <a:srgbClr val="8E130A"/>
      </a:dk2>
      <a:lt2>
        <a:srgbClr val="FFFFFF"/>
      </a:lt2>
      <a:accent1>
        <a:srgbClr val="E2001A"/>
      </a:accent1>
      <a:accent2>
        <a:srgbClr val="F58179"/>
      </a:accent2>
      <a:accent3>
        <a:srgbClr val="FAC0BC"/>
      </a:accent3>
      <a:accent4>
        <a:srgbClr val="DDE1E3"/>
      </a:accent4>
      <a:accent5>
        <a:srgbClr val="BBC3C8"/>
      </a:accent5>
      <a:accent6>
        <a:srgbClr val="9AA5AC"/>
      </a:accent6>
      <a:hlink>
        <a:srgbClr val="E2001A"/>
      </a:hlink>
      <a:folHlink>
        <a:srgbClr val="A2ADB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</Words>
  <Application>Microsoft Office PowerPoint</Application>
  <PresentationFormat>Bildschirmpräsentation (16:9)</PresentationFormat>
  <Paragraphs>21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3" baseType="lpstr">
      <vt:lpstr>Arial</vt:lpstr>
      <vt:lpstr>Calibri</vt:lpstr>
      <vt:lpstr>Lucida Grande</vt:lpstr>
      <vt:lpstr>Symbol</vt:lpstr>
      <vt:lpstr>Times New Roman</vt:lpstr>
      <vt:lpstr>Wingdings</vt:lpstr>
      <vt:lpstr>1_DHBW_RV_PPT_Vorlage</vt:lpstr>
      <vt:lpstr>1_DHBW_RV_PPT_Vorlage</vt:lpstr>
      <vt:lpstr>Gruppe 6 - Attrition</vt:lpstr>
      <vt:lpstr>Aufgabe Vorstellung </vt:lpstr>
      <vt:lpstr>Datensatz</vt:lpstr>
      <vt:lpstr>Datensatz</vt:lpstr>
      <vt:lpstr>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16:9 DHBW Ravensburg</dc:title>
  <dc:subject/>
  <dc:creator>Daniela Tritsch</dc:creator>
  <dc:description/>
  <cp:lastModifiedBy>DHBW-Valentin Merl</cp:lastModifiedBy>
  <cp:revision>408</cp:revision>
  <cp:lastPrinted>2015-01-21T07:45:50Z</cp:lastPrinted>
  <dcterms:created xsi:type="dcterms:W3CDTF">2014-06-04T09:20:41Z</dcterms:created>
  <dcterms:modified xsi:type="dcterms:W3CDTF">2025-02-20T13:14:44Z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0x010100F39FBE1AEF5AF14DBBBCC48CCF9F7972003105361508CA5C4098AF2AD081C1C13B</vt:lpwstr>
  </property>
  <property fmtid="{D5CDD505-2E9C-101B-9397-08002B2CF9AE}" pid="3" name="Dokumentenart">
    <vt:lpwstr>59;#Vorlage|fb83e054-7f53-4a0c-b00d-57a2b4f6527b</vt:lpwstr>
  </property>
  <property fmtid="{D5CDD505-2E9C-101B-9397-08002B2CF9AE}" pid="4" name="Herkunft">
    <vt:lpwstr>46;#Hochschulkommunikation|babb0115-99af-459d-bd0b-be8d7c43d4c0</vt:lpwstr>
  </property>
  <property fmtid="{D5CDD505-2E9C-101B-9397-08002B2CF9AE}" pid="5" name="PresentationFormat">
    <vt:lpwstr>Bildschirmpräsentation (16:9)</vt:lpwstr>
  </property>
  <property fmtid="{D5CDD505-2E9C-101B-9397-08002B2CF9AE}" pid="6" name="Slides">
    <vt:i4>6</vt:i4>
  </property>
  <property fmtid="{D5CDD505-2E9C-101B-9397-08002B2CF9AE}" pid="7" name="TaxKeyword">
    <vt:lpwstr/>
  </property>
  <property fmtid="{D5CDD505-2E9C-101B-9397-08002B2CF9AE}" pid="8" name="Thema">
    <vt:lpwstr>95;#Präsentationsvorlage|29394876-253e-49a2-8027-62b548f811cd</vt:lpwstr>
  </property>
  <property fmtid="{D5CDD505-2E9C-101B-9397-08002B2CF9AE}" pid="9" name="Thema Lehre">
    <vt:lpwstr/>
  </property>
  <property fmtid="{D5CDD505-2E9C-101B-9397-08002B2CF9AE}" pid="10" name="Thema Lehre2">
    <vt:lpwstr/>
  </property>
  <property fmtid="{D5CDD505-2E9C-101B-9397-08002B2CF9AE}" pid="11" name="Thema_x0020_Lehre">
    <vt:lpwstr/>
  </property>
  <property fmtid="{D5CDD505-2E9C-101B-9397-08002B2CF9AE}" pid="12" name="_dlc_DocIdItemGuid">
    <vt:lpwstr>bb050fd5-a088-4d86-b9e1-08db35b60515</vt:lpwstr>
  </property>
  <property fmtid="{D5CDD505-2E9C-101B-9397-08002B2CF9AE}" pid="13" name="h762204e6f8f42109c053898ff86fe36">
    <vt:lpwstr/>
  </property>
</Properties>
</file>