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2.xml" ContentType="application/xml"/>
  <Override PartName="/customXml/itemProps1.xml" ContentType="application/vnd.openxmlformats-officedocument.customXmlProperties+xml"/>
  <Override PartName="/customXml/item3.xml" ContentType="application/xml"/>
  <Override PartName="/customXml/itemProps2.xml" ContentType="application/vnd.openxmlformats-officedocument.customXmlProperties+xml"/>
  <Override PartName="/customXml/item4.xml" ContentType="application/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_rels/item4.xml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media/image1.jpeg" ContentType="image/jpeg"/>
  <Override PartName="/ppt/media/image3.png" ContentType="image/png"/>
  <Override PartName="/ppt/media/image2.jpeg" ContentType="image/jpeg"/>
  <Override PartName="/ppt/media/image4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customXml" Target="../customXml/item4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489024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39640" y="3252960"/>
            <a:ext cx="489024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5396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30452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2193120" y="163548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3846240" y="163548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39640" y="325296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2193120" y="325296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3846240" y="325296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A228B73-36C1-4132-93A9-AB01A64BEBDD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539640" y="1635480"/>
            <a:ext cx="4890240" cy="30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08DEED1-99BE-4B16-BC9A-7FE37DCD8E18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4890240" cy="30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5C10315-CE37-4536-B321-09248D8DB0F6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F71C2E8-FF0D-4F39-B5CB-D686719D5742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80FE7AD-993D-4E6F-A708-A243AE2D22DE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534960" y="690840"/>
            <a:ext cx="8147520" cy="20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E9BF886-810B-4D76-BB38-52131E828756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396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A82685E-C223-49FA-B416-635227243BCE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39640" y="1635480"/>
            <a:ext cx="4890240" cy="30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30452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8BF431B-25BB-49F6-B3C0-F0F3F1B9F562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539640" y="3252960"/>
            <a:ext cx="489024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E55821F-1A40-4515-8AC4-7E32A6F193F5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489024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39640" y="3252960"/>
            <a:ext cx="489024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15BD9F4-3675-45A3-9FCC-24326C146C38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5396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30452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76672FF-5929-4E2E-B0C6-F3465A3643C9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2193120" y="163548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3846240" y="163548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/>
          </p:nvPr>
        </p:nvSpPr>
        <p:spPr>
          <a:xfrm>
            <a:off x="539640" y="325296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/>
          </p:nvPr>
        </p:nvSpPr>
        <p:spPr>
          <a:xfrm>
            <a:off x="2193120" y="325296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101" name="PlaceHolder 7"/>
          <p:cNvSpPr>
            <a:spLocks noGrp="1"/>
          </p:cNvSpPr>
          <p:nvPr>
            <p:ph/>
          </p:nvPr>
        </p:nvSpPr>
        <p:spPr>
          <a:xfrm>
            <a:off x="3846240" y="325296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EFFAA53-7C2E-4368-96AC-FDB0D1CB7EA4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E7BF7E-0A4B-490C-BF0B-90D2E40ED514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539640" y="1635480"/>
            <a:ext cx="4890240" cy="30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AD9C4E-4529-4B49-A443-702F5697CF37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4890240" cy="30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270C0A-CF85-491A-A59E-2D376193F21F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F19731-650D-4778-841F-67A21D55E1C1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8FEC1F-7F8A-4810-BFD6-CA04FC0C178E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4890240" cy="30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534960" y="690840"/>
            <a:ext cx="8147520" cy="20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3D2B9F-D08F-4CC9-9008-69B7172C5966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5396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74BAE3-D954-425E-87B6-CE0A144B5620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30452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9FFC97-A54B-430D-B379-159FFB5C16D0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539640" y="3252960"/>
            <a:ext cx="489024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4CFF2A-CD54-4766-80B7-BB30126BBC51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489024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39640" y="3252960"/>
            <a:ext cx="489024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C157E6-49D1-4E0F-978A-EBF9A4882B2E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5396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/>
          </p:nvPr>
        </p:nvSpPr>
        <p:spPr>
          <a:xfrm>
            <a:off x="30452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DBEAB9-F3ED-4E27-992B-C3536C29744A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2193120" y="163548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3846240" y="163548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/>
          </p:nvPr>
        </p:nvSpPr>
        <p:spPr>
          <a:xfrm>
            <a:off x="539640" y="325296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148" name="PlaceHolder 6"/>
          <p:cNvSpPr>
            <a:spLocks noGrp="1"/>
          </p:cNvSpPr>
          <p:nvPr>
            <p:ph/>
          </p:nvPr>
        </p:nvSpPr>
        <p:spPr>
          <a:xfrm>
            <a:off x="2193120" y="325296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149" name="PlaceHolder 7"/>
          <p:cNvSpPr>
            <a:spLocks noGrp="1"/>
          </p:cNvSpPr>
          <p:nvPr>
            <p:ph/>
          </p:nvPr>
        </p:nvSpPr>
        <p:spPr>
          <a:xfrm>
            <a:off x="3846240" y="325296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EBF319-F619-4E72-ADE8-A611659AD578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0DA6BB-ACB5-4021-93A2-BADDB8924212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539640" y="1635480"/>
            <a:ext cx="4890240" cy="30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6C393C-6468-4D40-8831-91E46A4AFE54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4890240" cy="30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FD999A-CF01-4C10-B502-1D8C665DAE5C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630782-85D5-430A-99B4-388D097CFF9A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29D546-4D94-49F6-A998-54CB73275886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534960" y="690840"/>
            <a:ext cx="8147520" cy="20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C65B57-98D1-49FB-8A10-CD0CDB6F830F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5396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64C347-4478-4453-84E0-D20D52AB3C8F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30452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13948C-7DA2-4978-9680-C5DE89D64D73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539640" y="3252960"/>
            <a:ext cx="489024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6DFCCA-66C4-4F7D-87D6-4F364DE0C2F5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489024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39640" y="3252960"/>
            <a:ext cx="489024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3BE41F-DAED-41DA-87CC-6F31D85123E0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5396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/>
          </p:nvPr>
        </p:nvSpPr>
        <p:spPr>
          <a:xfrm>
            <a:off x="30452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023D52-73A0-4335-90EF-A4A0554609A1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2193120" y="163548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3846240" y="163548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/>
          </p:nvPr>
        </p:nvSpPr>
        <p:spPr>
          <a:xfrm>
            <a:off x="539640" y="325296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/>
          </p:nvPr>
        </p:nvSpPr>
        <p:spPr>
          <a:xfrm>
            <a:off x="2193120" y="325296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196" name="PlaceHolder 7"/>
          <p:cNvSpPr>
            <a:spLocks noGrp="1"/>
          </p:cNvSpPr>
          <p:nvPr>
            <p:ph/>
          </p:nvPr>
        </p:nvSpPr>
        <p:spPr>
          <a:xfrm>
            <a:off x="3846240" y="325296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5A041F-D523-4235-97B9-DBF77E83F484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4FBE457-AA31-430A-90C4-6C7A2B6A6B2B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539640" y="1635480"/>
            <a:ext cx="4890240" cy="30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CA31794-39DA-4C0C-8E79-FF97DC3A4872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4890240" cy="30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360A236-8CEA-452F-94BF-06E5979C5C02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AA24974-9FAC-46E9-88D4-F16A75628F57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2252D25-73D8-443C-8FE2-7889348DDBB6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534960" y="690840"/>
            <a:ext cx="8147520" cy="20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4903F3E-7E11-482C-8B39-466956BAF0EA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5396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E15AD4C-5CC6-48CC-8CDD-53D8CEB8A8BE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30452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E87B630-389F-4841-9282-CA52673D8AAB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539640" y="3252960"/>
            <a:ext cx="489024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D420CD6-DED2-456C-94B3-0796B41AE424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489024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539640" y="3252960"/>
            <a:ext cx="489024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6A295DB-BE1F-4E3D-B6E4-CF893324D662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5396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/>
          </p:nvPr>
        </p:nvSpPr>
        <p:spPr>
          <a:xfrm>
            <a:off x="30452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16E4120-61C1-4008-8110-2AB1D234E532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534960" y="690840"/>
            <a:ext cx="8147520" cy="20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2193120" y="163548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3846240" y="163548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/>
          </p:nvPr>
        </p:nvSpPr>
        <p:spPr>
          <a:xfrm>
            <a:off x="539640" y="325296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/>
          </p:nvPr>
        </p:nvSpPr>
        <p:spPr>
          <a:xfrm>
            <a:off x="2193120" y="325296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43" name="PlaceHolder 7"/>
          <p:cNvSpPr>
            <a:spLocks noGrp="1"/>
          </p:cNvSpPr>
          <p:nvPr>
            <p:ph/>
          </p:nvPr>
        </p:nvSpPr>
        <p:spPr>
          <a:xfrm>
            <a:off x="3846240" y="325296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D6D86B2-4742-43D3-815B-A3667A60B370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F01062-49BA-4174-B68C-C235F0A9764F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subTitle"/>
          </p:nvPr>
        </p:nvSpPr>
        <p:spPr>
          <a:xfrm>
            <a:off x="539640" y="1635480"/>
            <a:ext cx="4890240" cy="30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170BB4-D26B-428B-B3E9-D21EF59A312A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4890240" cy="30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065E5C-3EAD-438E-AB12-FBF1C9CB3234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B1F8FD-3B6E-4D88-9DB1-492CA67B3C5B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4B30B3-01E5-47F0-9D44-94E856E2B52D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ubTitle"/>
          </p:nvPr>
        </p:nvSpPr>
        <p:spPr>
          <a:xfrm>
            <a:off x="534960" y="690840"/>
            <a:ext cx="8147520" cy="20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452A30-5744-48FE-9D40-8A6454FCE1F4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/>
          </p:nvPr>
        </p:nvSpPr>
        <p:spPr>
          <a:xfrm>
            <a:off x="5396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FC530B-1E0A-494F-AB25-1F96D2FE741F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/>
          </p:nvPr>
        </p:nvSpPr>
        <p:spPr>
          <a:xfrm>
            <a:off x="30452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CCCBC2-7F38-4928-9A6C-56E3EA3BAF80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/>
          </p:nvPr>
        </p:nvSpPr>
        <p:spPr>
          <a:xfrm>
            <a:off x="539640" y="3252960"/>
            <a:ext cx="489024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ACB704-49C4-48A8-A6C0-F75BD2625537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396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489024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539640" y="3252960"/>
            <a:ext cx="489024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4BA8DE-A5AF-4E69-8555-733AEE6AA2ED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/>
          </p:nvPr>
        </p:nvSpPr>
        <p:spPr>
          <a:xfrm>
            <a:off x="5396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/>
          </p:nvPr>
        </p:nvSpPr>
        <p:spPr>
          <a:xfrm>
            <a:off x="30452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7B2FCB5-EB40-4223-BDAF-3544FBFDE1EC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2193120" y="163548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/>
          </p:nvPr>
        </p:nvSpPr>
        <p:spPr>
          <a:xfrm>
            <a:off x="3846240" y="163548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/>
          </p:nvPr>
        </p:nvSpPr>
        <p:spPr>
          <a:xfrm>
            <a:off x="539640" y="325296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91" name="PlaceHolder 6"/>
          <p:cNvSpPr>
            <a:spLocks noGrp="1"/>
          </p:cNvSpPr>
          <p:nvPr>
            <p:ph/>
          </p:nvPr>
        </p:nvSpPr>
        <p:spPr>
          <a:xfrm>
            <a:off x="2193120" y="325296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92" name="PlaceHolder 7"/>
          <p:cNvSpPr>
            <a:spLocks noGrp="1"/>
          </p:cNvSpPr>
          <p:nvPr>
            <p:ph/>
          </p:nvPr>
        </p:nvSpPr>
        <p:spPr>
          <a:xfrm>
            <a:off x="3846240" y="325296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6858AB-5CD5-4C64-B95F-618A305F874A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0452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39640" y="3252960"/>
            <a:ext cx="489024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6" Type="http://schemas.openxmlformats.org/officeDocument/2006/relationships/image" Target="../media/image3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23"/>
          <p:cNvSpPr/>
          <p:nvPr/>
        </p:nvSpPr>
        <p:spPr>
          <a:xfrm>
            <a:off x="250560" y="4839840"/>
            <a:ext cx="8686800" cy="360"/>
          </a:xfrm>
          <a:prstGeom prst="line">
            <a:avLst/>
          </a:prstGeom>
          <a:ln w="12700">
            <a:solidFill>
              <a:srgbClr val="5c69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17"/>
          <p:cNvSpPr/>
          <p:nvPr/>
        </p:nvSpPr>
        <p:spPr>
          <a:xfrm>
            <a:off x="3419640" y="465480"/>
            <a:ext cx="5473440" cy="360"/>
          </a:xfrm>
          <a:prstGeom prst="line">
            <a:avLst/>
          </a:prstGeom>
          <a:ln w="12700">
            <a:solidFill>
              <a:srgbClr val="5c69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Textfeld 2"/>
          <p:cNvSpPr/>
          <p:nvPr/>
        </p:nvSpPr>
        <p:spPr>
          <a:xfrm>
            <a:off x="1547640" y="4893840"/>
            <a:ext cx="6048360" cy="1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2e3438"/>
                </a:solidFill>
                <a:latin typeface="Calibri"/>
                <a:ea typeface="ＭＳ Ｐゴシック"/>
              </a:rPr>
              <a:t>Referent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3" name="Textfeld 11"/>
          <p:cNvSpPr/>
          <p:nvPr/>
        </p:nvSpPr>
        <p:spPr>
          <a:xfrm>
            <a:off x="4932000" y="237240"/>
            <a:ext cx="374400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2e3438"/>
                </a:solidFill>
                <a:latin typeface="Calibri"/>
                <a:ea typeface="ＭＳ Ｐゴシック"/>
              </a:rPr>
              <a:t>Titel /Agendapunkt/Logo des Partners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" name="Datumsplatzhalter 4"/>
          <p:cNvSpPr/>
          <p:nvPr/>
        </p:nvSpPr>
        <p:spPr>
          <a:xfrm>
            <a:off x="536400" y="4893840"/>
            <a:ext cx="1053000" cy="1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2e3539"/>
                </a:solidFill>
                <a:latin typeface="Calibri"/>
                <a:ea typeface="ＭＳ Ｐゴシック"/>
              </a:rPr>
              <a:t>23.03.2021</a:t>
            </a:r>
            <a:endParaRPr b="0" lang="de-DE" sz="1000" spc="-1" strike="noStrike">
              <a:latin typeface="Arial"/>
            </a:endParaRPr>
          </a:p>
        </p:txBody>
      </p:sp>
      <p:grpSp>
        <p:nvGrpSpPr>
          <p:cNvPr id="5" name="Gruppierung 17"/>
          <p:cNvGrpSpPr/>
          <p:nvPr/>
        </p:nvGrpSpPr>
        <p:grpSpPr>
          <a:xfrm>
            <a:off x="270360" y="111240"/>
            <a:ext cx="3304800" cy="513360"/>
            <a:chOff x="270360" y="111240"/>
            <a:chExt cx="3304800" cy="513360"/>
          </a:xfrm>
        </p:grpSpPr>
        <p:pic>
          <p:nvPicPr>
            <p:cNvPr id="6" name="Picture 39" descr="DHBW_d_RV_WEB_150dpi"/>
            <p:cNvPicPr/>
            <p:nvPr/>
          </p:nvPicPr>
          <p:blipFill>
            <a:blip r:embed="rId2"/>
            <a:stretch/>
          </p:blipFill>
          <p:spPr>
            <a:xfrm>
              <a:off x="270360" y="111240"/>
              <a:ext cx="1695600" cy="511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" name="Picture 39" descr="DHBW_d_RV_WEB_150dpi"/>
            <p:cNvPicPr/>
            <p:nvPr/>
          </p:nvPicPr>
          <p:blipFill>
            <a:blip r:embed="rId3"/>
            <a:srcRect l="0" t="0" r="-18180" b="0"/>
            <a:stretch/>
          </p:blipFill>
          <p:spPr>
            <a:xfrm>
              <a:off x="1746000" y="112680"/>
              <a:ext cx="1829160" cy="511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8" name="Rechteck 13"/>
          <p:cNvSpPr/>
          <p:nvPr/>
        </p:nvSpPr>
        <p:spPr>
          <a:xfrm>
            <a:off x="179640" y="123480"/>
            <a:ext cx="5256360" cy="791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grpSp>
        <p:nvGrpSpPr>
          <p:cNvPr id="9" name="Gruppierung 17"/>
          <p:cNvGrpSpPr/>
          <p:nvPr/>
        </p:nvGrpSpPr>
        <p:grpSpPr>
          <a:xfrm>
            <a:off x="198360" y="298440"/>
            <a:ext cx="4431600" cy="688680"/>
            <a:chOff x="198360" y="298440"/>
            <a:chExt cx="4431600" cy="688680"/>
          </a:xfrm>
        </p:grpSpPr>
        <p:pic>
          <p:nvPicPr>
            <p:cNvPr id="10" name="Picture 39" descr="DHBW_d_RV_WEB_150dpi"/>
            <p:cNvPicPr/>
            <p:nvPr/>
          </p:nvPicPr>
          <p:blipFill>
            <a:blip r:embed="rId4"/>
            <a:stretch/>
          </p:blipFill>
          <p:spPr>
            <a:xfrm>
              <a:off x="198360" y="298440"/>
              <a:ext cx="2273400" cy="686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" name="Picture 39" descr="DHBW_d_RV_WEB_150dpi"/>
            <p:cNvPicPr/>
            <p:nvPr/>
          </p:nvPicPr>
          <p:blipFill>
            <a:blip r:embed="rId5"/>
            <a:srcRect l="0" t="0" r="-18180" b="0"/>
            <a:stretch/>
          </p:blipFill>
          <p:spPr>
            <a:xfrm>
              <a:off x="2177280" y="300600"/>
              <a:ext cx="2452680" cy="6865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2" name="Picture 33" descr="Streifen_Titelmaster"/>
          <p:cNvPicPr/>
          <p:nvPr/>
        </p:nvPicPr>
        <p:blipFill>
          <a:blip r:embed="rId6"/>
          <a:stretch/>
        </p:blipFill>
        <p:spPr>
          <a:xfrm>
            <a:off x="0" y="3869280"/>
            <a:ext cx="9180000" cy="1294560"/>
          </a:xfrm>
          <a:prstGeom prst="rect">
            <a:avLst/>
          </a:prstGeom>
          <a:ln w="0">
            <a:noFill/>
          </a:ln>
        </p:spPr>
      </p:pic>
      <p:sp>
        <p:nvSpPr>
          <p:cNvPr id="13" name="Textfeld 15"/>
          <p:cNvSpPr/>
          <p:nvPr/>
        </p:nvSpPr>
        <p:spPr>
          <a:xfrm>
            <a:off x="2771640" y="4343400"/>
            <a:ext cx="3560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ffffff"/>
                </a:solidFill>
                <a:latin typeface="Calibri"/>
              </a:rPr>
              <a:t>www.ravensburg.dhbw.de</a:t>
            </a:r>
            <a:endParaRPr b="0" lang="de-DE" sz="1600" spc="-1" strike="noStrike">
              <a:latin typeface="Arial"/>
            </a:endParaRPr>
          </a:p>
        </p:txBody>
      </p: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9640" y="1761840"/>
            <a:ext cx="8136720" cy="377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de-DE" sz="3200" spc="-1" strike="noStrike" cap="all">
                <a:solidFill>
                  <a:schemeClr val="accent1"/>
                </a:solidFill>
                <a:latin typeface="Calibri"/>
                <a:ea typeface="ＭＳ Ｐゴシック"/>
              </a:rPr>
              <a:t>TITELMASTERFORMAT BEARBEITEN</a:t>
            </a:r>
            <a:endParaRPr b="0" lang="de-DE" sz="32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15" name="Rechteck 7"/>
          <p:cNvSpPr/>
          <p:nvPr/>
        </p:nvSpPr>
        <p:spPr>
          <a:xfrm>
            <a:off x="5364000" y="249480"/>
            <a:ext cx="3600000" cy="431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2e3539"/>
                </a:solidFill>
                <a:latin typeface="Calibri"/>
              </a:rPr>
              <a:t>Format des Gliederungstextes durch Klicken bearbeiten</a:t>
            </a: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2e3539"/>
                </a:solidFill>
                <a:latin typeface="Calibri"/>
              </a:rPr>
              <a:t>Zweite Gliederungsebene</a:t>
            </a:r>
            <a:endParaRPr b="0" lang="de-DE" sz="1600" spc="-1" strike="noStrike">
              <a:solidFill>
                <a:srgbClr val="2e3539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2e3539"/>
                </a:solidFill>
                <a:latin typeface="Calibri"/>
              </a:rPr>
              <a:t>Dritte Gliederungsebene</a:t>
            </a:r>
            <a:endParaRPr b="0" lang="de-DE" sz="1600" spc="-1" strike="noStrike">
              <a:solidFill>
                <a:srgbClr val="2e3539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2e3539"/>
                </a:solidFill>
                <a:latin typeface="Calibri"/>
              </a:rPr>
              <a:t>Vierte Gliederungsebene</a:t>
            </a:r>
            <a:endParaRPr b="0" lang="de-DE" sz="1600" spc="-1" strike="noStrike">
              <a:solidFill>
                <a:srgbClr val="2e3539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e3539"/>
                </a:solidFill>
                <a:latin typeface="Calibri"/>
              </a:rPr>
              <a:t>Fünfte Gliederungsebene</a:t>
            </a:r>
            <a:endParaRPr b="0" lang="de-DE" sz="2000" spc="-1" strike="noStrike">
              <a:solidFill>
                <a:srgbClr val="2e3539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e3539"/>
                </a:solidFill>
                <a:latin typeface="Calibri"/>
              </a:rPr>
              <a:t>Sechste Gliederungsebene</a:t>
            </a:r>
            <a:endParaRPr b="0" lang="de-DE" sz="2000" spc="-1" strike="noStrike">
              <a:solidFill>
                <a:srgbClr val="2e3539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e3539"/>
                </a:solidFill>
                <a:latin typeface="Calibri"/>
              </a:rPr>
              <a:t>Siebte Gliederungsebene</a:t>
            </a:r>
            <a:endParaRPr b="0" lang="de-DE" sz="2000" spc="-1" strike="noStrike">
              <a:solidFill>
                <a:srgbClr val="2e3539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ne 23"/>
          <p:cNvSpPr/>
          <p:nvPr/>
        </p:nvSpPr>
        <p:spPr>
          <a:xfrm>
            <a:off x="250560" y="4839840"/>
            <a:ext cx="8686800" cy="360"/>
          </a:xfrm>
          <a:prstGeom prst="line">
            <a:avLst/>
          </a:prstGeom>
          <a:ln w="12700">
            <a:solidFill>
              <a:srgbClr val="5c69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Line 17"/>
          <p:cNvSpPr/>
          <p:nvPr/>
        </p:nvSpPr>
        <p:spPr>
          <a:xfrm>
            <a:off x="3419640" y="465480"/>
            <a:ext cx="5473440" cy="360"/>
          </a:xfrm>
          <a:prstGeom prst="line">
            <a:avLst/>
          </a:prstGeom>
          <a:ln w="12700">
            <a:solidFill>
              <a:srgbClr val="5c69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Textfeld 2"/>
          <p:cNvSpPr/>
          <p:nvPr/>
        </p:nvSpPr>
        <p:spPr>
          <a:xfrm>
            <a:off x="1547640" y="4893840"/>
            <a:ext cx="6048360" cy="1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2e3438"/>
                </a:solidFill>
                <a:latin typeface="Calibri"/>
                <a:ea typeface="ＭＳ Ｐゴシック"/>
              </a:rPr>
              <a:t>Referent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6" name="Textfeld 11"/>
          <p:cNvSpPr/>
          <p:nvPr/>
        </p:nvSpPr>
        <p:spPr>
          <a:xfrm>
            <a:off x="4932000" y="237240"/>
            <a:ext cx="374400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2e3438"/>
                </a:solidFill>
                <a:latin typeface="Calibri"/>
                <a:ea typeface="ＭＳ Ｐゴシック"/>
              </a:rPr>
              <a:t>Titel /Agendapunkt/Logo des Partners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7" name="Datumsplatzhalter 4"/>
          <p:cNvSpPr/>
          <p:nvPr/>
        </p:nvSpPr>
        <p:spPr>
          <a:xfrm>
            <a:off x="536400" y="4893840"/>
            <a:ext cx="1053000" cy="1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2e3539"/>
                </a:solidFill>
                <a:latin typeface="Calibri"/>
                <a:ea typeface="ＭＳ Ｐゴシック"/>
              </a:rPr>
              <a:t>23.03.2021</a:t>
            </a:r>
            <a:endParaRPr b="0" lang="de-DE" sz="1000" spc="-1" strike="noStrike">
              <a:latin typeface="Arial"/>
            </a:endParaRPr>
          </a:p>
        </p:txBody>
      </p:sp>
      <p:grpSp>
        <p:nvGrpSpPr>
          <p:cNvPr id="58" name="Gruppierung 17"/>
          <p:cNvGrpSpPr/>
          <p:nvPr/>
        </p:nvGrpSpPr>
        <p:grpSpPr>
          <a:xfrm>
            <a:off x="270360" y="111240"/>
            <a:ext cx="3304800" cy="513360"/>
            <a:chOff x="270360" y="111240"/>
            <a:chExt cx="3304800" cy="513360"/>
          </a:xfrm>
        </p:grpSpPr>
        <p:pic>
          <p:nvPicPr>
            <p:cNvPr id="59" name="Picture 39" descr="DHBW_d_RV_WEB_150dpi"/>
            <p:cNvPicPr/>
            <p:nvPr/>
          </p:nvPicPr>
          <p:blipFill>
            <a:blip r:embed="rId2"/>
            <a:stretch/>
          </p:blipFill>
          <p:spPr>
            <a:xfrm>
              <a:off x="270360" y="111240"/>
              <a:ext cx="1695600" cy="511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0" name="Picture 39" descr="DHBW_d_RV_WEB_150dpi"/>
            <p:cNvPicPr/>
            <p:nvPr/>
          </p:nvPicPr>
          <p:blipFill>
            <a:blip r:embed="rId3"/>
            <a:srcRect l="0" t="0" r="-18180" b="0"/>
            <a:stretch/>
          </p:blipFill>
          <p:spPr>
            <a:xfrm>
              <a:off x="1746000" y="112680"/>
              <a:ext cx="1829160" cy="511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61" name="Picture 6" descr="Kapitelbalken"/>
          <p:cNvPicPr/>
          <p:nvPr/>
        </p:nvPicPr>
        <p:blipFill>
          <a:blip r:embed="rId4"/>
          <a:stretch/>
        </p:blipFill>
        <p:spPr>
          <a:xfrm>
            <a:off x="539640" y="798840"/>
            <a:ext cx="96480" cy="577800"/>
          </a:xfrm>
          <a:prstGeom prst="rect">
            <a:avLst/>
          </a:prstGeom>
          <a:ln w="0">
            <a:noFill/>
          </a:ln>
        </p:spPr>
      </p:pic>
      <p:sp>
        <p:nvSpPr>
          <p:cNvPr id="62" name="PlaceHolder 1"/>
          <p:cNvSpPr>
            <a:spLocks noGrp="1"/>
          </p:cNvSpPr>
          <p:nvPr>
            <p:ph type="body"/>
          </p:nvPr>
        </p:nvSpPr>
        <p:spPr>
          <a:xfrm>
            <a:off x="683640" y="1131480"/>
            <a:ext cx="7997400" cy="270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de-DE" sz="2400" spc="-1" strike="noStrike">
                <a:solidFill>
                  <a:srgbClr val="2e3539"/>
                </a:solidFill>
                <a:latin typeface="Calibri"/>
                <a:ea typeface="ＭＳ Ｐゴシック"/>
              </a:rPr>
              <a:t>Textmasterformat bearbeiten</a:t>
            </a:r>
            <a:endParaRPr b="0" lang="de-DE" sz="24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36400" y="1869840"/>
            <a:ext cx="8144640" cy="2700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anchor="t">
            <a:noAutofit/>
          </a:bodyPr>
          <a:p>
            <a:pPr marL="271440" indent="-271440">
              <a:lnSpc>
                <a:spcPct val="100000"/>
              </a:lnSpc>
              <a:buClr>
                <a:srgbClr val="2e3539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2e3539"/>
                </a:solidFill>
                <a:latin typeface="Calibri"/>
                <a:ea typeface="ＭＳ Ｐゴシック"/>
              </a:rPr>
              <a:t>Textmasterformat bearbeiten</a:t>
            </a: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  <a:p>
            <a:pPr lvl="1" marL="720720" indent="-263520">
              <a:lnSpc>
                <a:spcPct val="100000"/>
              </a:lnSpc>
              <a:buClr>
                <a:srgbClr val="2e3539"/>
              </a:buClr>
              <a:buSzPct val="95000"/>
              <a:buFont typeface="Lucida Grande"/>
              <a:buChar char="-"/>
            </a:pPr>
            <a:r>
              <a:rPr b="0" lang="de-DE" sz="1800" spc="-1" strike="noStrike">
                <a:solidFill>
                  <a:srgbClr val="2e3539"/>
                </a:solidFill>
                <a:latin typeface="Calibri"/>
                <a:ea typeface="Calibri"/>
              </a:rPr>
              <a:t>Zweite Ebene</a:t>
            </a: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  <a:p>
            <a:pPr lvl="2" marL="1163520" indent="-249120">
              <a:lnSpc>
                <a:spcPct val="100000"/>
              </a:lnSpc>
              <a:buClr>
                <a:srgbClr val="2e3539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2e3539"/>
                </a:solidFill>
                <a:latin typeface="Calibri"/>
                <a:ea typeface="Calibri"/>
              </a:rPr>
              <a:t>Dritte Ebene</a:t>
            </a:r>
            <a:endParaRPr b="0" lang="de-DE" sz="1600" spc="-1" strike="noStrike">
              <a:solidFill>
                <a:srgbClr val="2e3539"/>
              </a:solidFill>
              <a:latin typeface="Calibri"/>
            </a:endParaRPr>
          </a:p>
          <a:p>
            <a:pPr lvl="3" marL="1612800" indent="-241200">
              <a:lnSpc>
                <a:spcPct val="100000"/>
              </a:lnSpc>
              <a:buClr>
                <a:srgbClr val="2e3539"/>
              </a:buClr>
              <a:buSzPct val="95000"/>
              <a:buFont typeface="Lucida Grande"/>
              <a:buChar char="-"/>
            </a:pPr>
            <a:r>
              <a:rPr b="0" lang="de-DE" sz="1600" spc="-1" strike="noStrike">
                <a:solidFill>
                  <a:srgbClr val="2e3539"/>
                </a:solidFill>
                <a:latin typeface="Calibri"/>
                <a:ea typeface="Calibri"/>
              </a:rPr>
              <a:t>Vierte Ebene</a:t>
            </a:r>
            <a:endParaRPr b="0" lang="de-DE" sz="1600" spc="-1" strike="noStrike">
              <a:solidFill>
                <a:srgbClr val="2e3539"/>
              </a:solidFill>
              <a:latin typeface="Calibri"/>
            </a:endParaRPr>
          </a:p>
          <a:p>
            <a:pPr lvl="4" marL="2062080" indent="-233280">
              <a:lnSpc>
                <a:spcPct val="100000"/>
              </a:lnSpc>
              <a:buClr>
                <a:srgbClr val="2e3539"/>
              </a:buClr>
              <a:buFont typeface="Arial"/>
              <a:buChar char="»"/>
            </a:pPr>
            <a:r>
              <a:rPr b="0" lang="de-DE" sz="1600" spc="-1" strike="noStrike">
                <a:solidFill>
                  <a:srgbClr val="2e3539"/>
                </a:solidFill>
                <a:latin typeface="Calibri"/>
                <a:ea typeface="Calibri"/>
              </a:rPr>
              <a:t>Fünfte Ebene</a:t>
            </a:r>
            <a:endParaRPr b="0" lang="de-DE" sz="16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sldNum" idx="1"/>
          </p:nvPr>
        </p:nvSpPr>
        <p:spPr>
          <a:xfrm>
            <a:off x="7601400" y="4894200"/>
            <a:ext cx="1079640" cy="161640"/>
          </a:xfrm>
          <a:prstGeom prst="rect">
            <a:avLst/>
          </a:prstGeom>
          <a:noFill/>
          <a:ln w="0">
            <a:noFill/>
          </a:ln>
        </p:spPr>
        <p:txBody>
          <a:bodyPr lIns="108000"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000" spc="-1" strike="noStrike">
                <a:solidFill>
                  <a:srgbClr val="2e3539"/>
                </a:solidFill>
                <a:latin typeface="Calibri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B602C09-A090-4A3D-B920-092FD21621AB}" type="slidenum">
              <a:rPr b="0" lang="de-DE" sz="1000" spc="-1" strike="noStrike">
                <a:solidFill>
                  <a:srgbClr val="2e3539"/>
                </a:solidFill>
                <a:latin typeface="Calibri"/>
                <a:ea typeface="ＭＳ Ｐゴシック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title"/>
          </p:nvPr>
        </p:nvSpPr>
        <p:spPr>
          <a:xfrm>
            <a:off x="683640" y="690840"/>
            <a:ext cx="7998840" cy="440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de-DE" sz="2600" spc="-1" strike="noStrike" cap="all">
                <a:solidFill>
                  <a:schemeClr val="accent1"/>
                </a:solidFill>
                <a:latin typeface="Calibri"/>
                <a:ea typeface="ＭＳ Ｐゴシック"/>
              </a:rPr>
              <a:t>Mastertitelformat bearbeiten</a:t>
            </a:r>
            <a:endParaRPr b="0" lang="de-DE" sz="2600" spc="-1" strike="noStrike">
              <a:solidFill>
                <a:srgbClr val="5c697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Line 23"/>
          <p:cNvSpPr/>
          <p:nvPr/>
        </p:nvSpPr>
        <p:spPr>
          <a:xfrm>
            <a:off x="250560" y="4839840"/>
            <a:ext cx="8686800" cy="360"/>
          </a:xfrm>
          <a:prstGeom prst="line">
            <a:avLst/>
          </a:prstGeom>
          <a:ln w="12700">
            <a:solidFill>
              <a:srgbClr val="5c69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17"/>
          <p:cNvSpPr/>
          <p:nvPr/>
        </p:nvSpPr>
        <p:spPr>
          <a:xfrm>
            <a:off x="3419640" y="465480"/>
            <a:ext cx="5473440" cy="360"/>
          </a:xfrm>
          <a:prstGeom prst="line">
            <a:avLst/>
          </a:prstGeom>
          <a:ln w="12700">
            <a:solidFill>
              <a:srgbClr val="5c69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Textfeld 2"/>
          <p:cNvSpPr/>
          <p:nvPr/>
        </p:nvSpPr>
        <p:spPr>
          <a:xfrm>
            <a:off x="1547640" y="4893840"/>
            <a:ext cx="6048360" cy="1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2e3438"/>
                </a:solidFill>
                <a:latin typeface="Calibri"/>
                <a:ea typeface="ＭＳ Ｐゴシック"/>
              </a:rPr>
              <a:t>Referent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05" name="Textfeld 11"/>
          <p:cNvSpPr/>
          <p:nvPr/>
        </p:nvSpPr>
        <p:spPr>
          <a:xfrm>
            <a:off x="4932000" y="237240"/>
            <a:ext cx="374400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2e3438"/>
                </a:solidFill>
                <a:latin typeface="Calibri"/>
                <a:ea typeface="ＭＳ Ｐゴシック"/>
              </a:rPr>
              <a:t>Titel /Agendapunkt/Logo des Partners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06" name="Datumsplatzhalter 4"/>
          <p:cNvSpPr/>
          <p:nvPr/>
        </p:nvSpPr>
        <p:spPr>
          <a:xfrm>
            <a:off x="536400" y="4893840"/>
            <a:ext cx="1053000" cy="1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2e3539"/>
                </a:solidFill>
                <a:latin typeface="Calibri"/>
                <a:ea typeface="ＭＳ Ｐゴシック"/>
              </a:rPr>
              <a:t>23.03.2021</a:t>
            </a:r>
            <a:endParaRPr b="0" lang="de-DE" sz="1000" spc="-1" strike="noStrike">
              <a:latin typeface="Arial"/>
            </a:endParaRPr>
          </a:p>
        </p:txBody>
      </p:sp>
      <p:grpSp>
        <p:nvGrpSpPr>
          <p:cNvPr id="107" name="Gruppierung 17"/>
          <p:cNvGrpSpPr/>
          <p:nvPr/>
        </p:nvGrpSpPr>
        <p:grpSpPr>
          <a:xfrm>
            <a:off x="270360" y="111240"/>
            <a:ext cx="3304800" cy="513360"/>
            <a:chOff x="270360" y="111240"/>
            <a:chExt cx="3304800" cy="513360"/>
          </a:xfrm>
        </p:grpSpPr>
        <p:pic>
          <p:nvPicPr>
            <p:cNvPr id="108" name="Picture 39" descr="DHBW_d_RV_WEB_150dpi"/>
            <p:cNvPicPr/>
            <p:nvPr/>
          </p:nvPicPr>
          <p:blipFill>
            <a:blip r:embed="rId2"/>
            <a:stretch/>
          </p:blipFill>
          <p:spPr>
            <a:xfrm>
              <a:off x="270360" y="111240"/>
              <a:ext cx="1695600" cy="511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9" name="Picture 39" descr="DHBW_d_RV_WEB_150dpi"/>
            <p:cNvPicPr/>
            <p:nvPr/>
          </p:nvPicPr>
          <p:blipFill>
            <a:blip r:embed="rId3"/>
            <a:srcRect l="0" t="0" r="-18180" b="0"/>
            <a:stretch/>
          </p:blipFill>
          <p:spPr>
            <a:xfrm>
              <a:off x="1746000" y="112680"/>
              <a:ext cx="1829160" cy="511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534960" y="1131480"/>
            <a:ext cx="8147520" cy="270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anchor="ctr">
            <a:no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de-DE" sz="2400" spc="-1" strike="noStrike">
                <a:solidFill>
                  <a:srgbClr val="2e3539"/>
                </a:solidFill>
                <a:latin typeface="Calibri"/>
                <a:ea typeface="ＭＳ Ｐゴシック"/>
              </a:rPr>
              <a:t>Textmasterformat bearbeiten</a:t>
            </a:r>
            <a:endParaRPr b="0" lang="de-DE" sz="24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35320" y="1635480"/>
            <a:ext cx="8145720" cy="3096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anchor="t">
            <a:noAutofit/>
          </a:bodyPr>
          <a:p>
            <a:pPr marL="271440" indent="-271440">
              <a:lnSpc>
                <a:spcPct val="100000"/>
              </a:lnSpc>
              <a:buClr>
                <a:srgbClr val="2e3539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2e3539"/>
                </a:solidFill>
                <a:latin typeface="Calibri"/>
                <a:ea typeface="ＭＳ Ｐゴシック"/>
              </a:rPr>
              <a:t>Textmasterformat bearbeiten</a:t>
            </a: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  <a:p>
            <a:pPr lvl="1" marL="720720" indent="-263520">
              <a:lnSpc>
                <a:spcPct val="100000"/>
              </a:lnSpc>
              <a:buClr>
                <a:srgbClr val="2e3539"/>
              </a:buClr>
              <a:buSzPct val="95000"/>
              <a:buFont typeface="Lucida Grande"/>
              <a:buChar char="-"/>
            </a:pPr>
            <a:r>
              <a:rPr b="0" lang="de-DE" sz="1800" spc="-1" strike="noStrike">
                <a:solidFill>
                  <a:srgbClr val="2e3539"/>
                </a:solidFill>
                <a:latin typeface="Calibri"/>
                <a:ea typeface="Calibri"/>
              </a:rPr>
              <a:t>Zweite Ebene</a:t>
            </a: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  <a:p>
            <a:pPr lvl="2" marL="1163520" indent="-249120">
              <a:lnSpc>
                <a:spcPct val="100000"/>
              </a:lnSpc>
              <a:buClr>
                <a:srgbClr val="2e3539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2e3539"/>
                </a:solidFill>
                <a:latin typeface="Calibri"/>
                <a:ea typeface="Calibri"/>
              </a:rPr>
              <a:t>Dritte Ebene</a:t>
            </a:r>
            <a:endParaRPr b="0" lang="de-DE" sz="1600" spc="-1" strike="noStrike">
              <a:solidFill>
                <a:srgbClr val="2e3539"/>
              </a:solidFill>
              <a:latin typeface="Calibri"/>
            </a:endParaRPr>
          </a:p>
          <a:p>
            <a:pPr lvl="3" marL="1612800" indent="-241200">
              <a:lnSpc>
                <a:spcPct val="100000"/>
              </a:lnSpc>
              <a:buClr>
                <a:srgbClr val="2e3539"/>
              </a:buClr>
              <a:buSzPct val="95000"/>
              <a:buFont typeface="Lucida Grande"/>
              <a:buChar char="-"/>
            </a:pPr>
            <a:r>
              <a:rPr b="0" lang="de-DE" sz="1600" spc="-1" strike="noStrike">
                <a:solidFill>
                  <a:srgbClr val="2e3539"/>
                </a:solidFill>
                <a:latin typeface="Calibri"/>
                <a:ea typeface="Calibri"/>
              </a:rPr>
              <a:t>Vierte Ebene</a:t>
            </a:r>
            <a:endParaRPr b="0" lang="de-DE" sz="1600" spc="-1" strike="noStrike">
              <a:solidFill>
                <a:srgbClr val="2e3539"/>
              </a:solidFill>
              <a:latin typeface="Calibri"/>
            </a:endParaRPr>
          </a:p>
          <a:p>
            <a:pPr lvl="4" marL="2062080" indent="-233280">
              <a:lnSpc>
                <a:spcPct val="100000"/>
              </a:lnSpc>
              <a:buClr>
                <a:srgbClr val="2e3539"/>
              </a:buClr>
              <a:buFont typeface="Arial"/>
              <a:buChar char="»"/>
            </a:pPr>
            <a:r>
              <a:rPr b="0" lang="de-DE" sz="1600" spc="-1" strike="noStrike">
                <a:solidFill>
                  <a:srgbClr val="2e3539"/>
                </a:solidFill>
                <a:latin typeface="Calibri"/>
                <a:ea typeface="Calibri"/>
              </a:rPr>
              <a:t>Fünfte Ebene</a:t>
            </a:r>
            <a:endParaRPr b="0" lang="de-DE" sz="16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sldNum" idx="2"/>
          </p:nvPr>
        </p:nvSpPr>
        <p:spPr>
          <a:xfrm>
            <a:off x="7601400" y="4894200"/>
            <a:ext cx="1079640" cy="161640"/>
          </a:xfrm>
          <a:prstGeom prst="rect">
            <a:avLst/>
          </a:prstGeom>
          <a:noFill/>
          <a:ln w="0">
            <a:noFill/>
          </a:ln>
        </p:spPr>
        <p:txBody>
          <a:bodyPr lIns="108000"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000" spc="-1" strike="noStrike">
                <a:solidFill>
                  <a:srgbClr val="2e3539"/>
                </a:solidFill>
                <a:latin typeface="Calibri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F42E312-D025-4AD9-A47F-561386C8161F}" type="slidenum">
              <a:rPr b="0" lang="de-DE" sz="1000" spc="-1" strike="noStrike">
                <a:solidFill>
                  <a:srgbClr val="2e3539"/>
                </a:solidFill>
                <a:latin typeface="Calibri"/>
                <a:ea typeface="ＭＳ Ｐゴシック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de-DE" sz="2600" spc="-1" strike="noStrike" cap="all">
                <a:solidFill>
                  <a:schemeClr val="accent1"/>
                </a:solidFill>
                <a:latin typeface="Calibri"/>
                <a:ea typeface="ＭＳ Ｐゴシック"/>
              </a:rPr>
              <a:t>Mastertitelformat bearbeiten</a:t>
            </a:r>
            <a:endParaRPr b="0" lang="de-DE" sz="2600" spc="-1" strike="noStrike">
              <a:solidFill>
                <a:srgbClr val="5c697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Line 23"/>
          <p:cNvSpPr/>
          <p:nvPr/>
        </p:nvSpPr>
        <p:spPr>
          <a:xfrm>
            <a:off x="250560" y="4839840"/>
            <a:ext cx="8686800" cy="360"/>
          </a:xfrm>
          <a:prstGeom prst="line">
            <a:avLst/>
          </a:prstGeom>
          <a:ln w="12700">
            <a:solidFill>
              <a:srgbClr val="5c69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17"/>
          <p:cNvSpPr/>
          <p:nvPr/>
        </p:nvSpPr>
        <p:spPr>
          <a:xfrm>
            <a:off x="3419640" y="465480"/>
            <a:ext cx="5473440" cy="360"/>
          </a:xfrm>
          <a:prstGeom prst="line">
            <a:avLst/>
          </a:prstGeom>
          <a:ln w="12700">
            <a:solidFill>
              <a:srgbClr val="5c69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Textfeld 2"/>
          <p:cNvSpPr/>
          <p:nvPr/>
        </p:nvSpPr>
        <p:spPr>
          <a:xfrm>
            <a:off x="1547640" y="4893840"/>
            <a:ext cx="6048360" cy="1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2e3438"/>
                </a:solidFill>
                <a:latin typeface="Calibri"/>
                <a:ea typeface="ＭＳ Ｐゴシック"/>
              </a:rPr>
              <a:t>Referent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53" name="Textfeld 11"/>
          <p:cNvSpPr/>
          <p:nvPr/>
        </p:nvSpPr>
        <p:spPr>
          <a:xfrm>
            <a:off x="4932000" y="237240"/>
            <a:ext cx="374400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2e3438"/>
                </a:solidFill>
                <a:latin typeface="Calibri"/>
                <a:ea typeface="ＭＳ Ｐゴシック"/>
              </a:rPr>
              <a:t>Titel /Agendapunkt/Logo des Partners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54" name="Datumsplatzhalter 4"/>
          <p:cNvSpPr/>
          <p:nvPr/>
        </p:nvSpPr>
        <p:spPr>
          <a:xfrm>
            <a:off x="536400" y="4893840"/>
            <a:ext cx="1053000" cy="1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2e3539"/>
                </a:solidFill>
                <a:latin typeface="Calibri"/>
                <a:ea typeface="ＭＳ Ｐゴシック"/>
              </a:rPr>
              <a:t>23.03.2021</a:t>
            </a:r>
            <a:endParaRPr b="0" lang="de-DE" sz="1000" spc="-1" strike="noStrike">
              <a:latin typeface="Arial"/>
            </a:endParaRPr>
          </a:p>
        </p:txBody>
      </p:sp>
      <p:grpSp>
        <p:nvGrpSpPr>
          <p:cNvPr id="155" name="Gruppierung 17"/>
          <p:cNvGrpSpPr/>
          <p:nvPr/>
        </p:nvGrpSpPr>
        <p:grpSpPr>
          <a:xfrm>
            <a:off x="270360" y="111240"/>
            <a:ext cx="3304800" cy="513360"/>
            <a:chOff x="270360" y="111240"/>
            <a:chExt cx="3304800" cy="513360"/>
          </a:xfrm>
        </p:grpSpPr>
        <p:pic>
          <p:nvPicPr>
            <p:cNvPr id="156" name="Picture 39" descr="DHBW_d_RV_WEB_150dpi"/>
            <p:cNvPicPr/>
            <p:nvPr/>
          </p:nvPicPr>
          <p:blipFill>
            <a:blip r:embed="rId2"/>
            <a:stretch/>
          </p:blipFill>
          <p:spPr>
            <a:xfrm>
              <a:off x="270360" y="111240"/>
              <a:ext cx="1695600" cy="511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7" name="Picture 39" descr="DHBW_d_RV_WEB_150dpi"/>
            <p:cNvPicPr/>
            <p:nvPr/>
          </p:nvPicPr>
          <p:blipFill>
            <a:blip r:embed="rId3"/>
            <a:srcRect l="0" t="0" r="-18180" b="0"/>
            <a:stretch/>
          </p:blipFill>
          <p:spPr>
            <a:xfrm>
              <a:off x="1746000" y="112680"/>
              <a:ext cx="1829160" cy="511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8" name="PlaceHolder 1"/>
          <p:cNvSpPr>
            <a:spLocks noGrp="1"/>
          </p:cNvSpPr>
          <p:nvPr>
            <p:ph type="sldNum" idx="3"/>
          </p:nvPr>
        </p:nvSpPr>
        <p:spPr>
          <a:xfrm>
            <a:off x="7601400" y="4894200"/>
            <a:ext cx="1079640" cy="161640"/>
          </a:xfrm>
          <a:prstGeom prst="rect">
            <a:avLst/>
          </a:prstGeom>
          <a:noFill/>
          <a:ln w="0">
            <a:noFill/>
          </a:ln>
        </p:spPr>
        <p:txBody>
          <a:bodyPr lIns="108000"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000" spc="-1" strike="noStrike">
                <a:solidFill>
                  <a:srgbClr val="2e3539"/>
                </a:solidFill>
                <a:latin typeface="Calibri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DC4C37F-AD13-4FC0-9D9F-B09B49A7E7FC}" type="slidenum">
              <a:rPr b="0" lang="de-DE" sz="1000" spc="-1" strike="noStrike">
                <a:solidFill>
                  <a:srgbClr val="2e3539"/>
                </a:solidFill>
                <a:latin typeface="Calibri"/>
                <a:ea typeface="ＭＳ Ｐゴシック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34960" y="1131480"/>
            <a:ext cx="8147520" cy="270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anchor="ctr">
            <a:no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de-DE" sz="2400" spc="-1" strike="noStrike">
                <a:solidFill>
                  <a:srgbClr val="2e3539"/>
                </a:solidFill>
                <a:latin typeface="Calibri"/>
                <a:ea typeface="ＭＳ Ｐゴシック"/>
              </a:rPr>
              <a:t>Textmasterformat bearbeiten</a:t>
            </a:r>
            <a:endParaRPr b="0" lang="de-DE" sz="24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de-DE" sz="2600" spc="-1" strike="noStrike" cap="all">
                <a:solidFill>
                  <a:schemeClr val="accent1"/>
                </a:solidFill>
                <a:latin typeface="Calibri"/>
                <a:ea typeface="ＭＳ Ｐゴシック"/>
              </a:rPr>
              <a:t>Mastertitelformat bearbeiten</a:t>
            </a:r>
            <a:endParaRPr b="0" lang="de-DE" sz="2600" spc="-1" strike="noStrike">
              <a:solidFill>
                <a:srgbClr val="5c697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Line 23"/>
          <p:cNvSpPr/>
          <p:nvPr/>
        </p:nvSpPr>
        <p:spPr>
          <a:xfrm>
            <a:off x="250560" y="4839840"/>
            <a:ext cx="8686800" cy="360"/>
          </a:xfrm>
          <a:prstGeom prst="line">
            <a:avLst/>
          </a:prstGeom>
          <a:ln w="12700">
            <a:solidFill>
              <a:srgbClr val="5c69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Line 17"/>
          <p:cNvSpPr/>
          <p:nvPr/>
        </p:nvSpPr>
        <p:spPr>
          <a:xfrm>
            <a:off x="3419640" y="465480"/>
            <a:ext cx="5473440" cy="360"/>
          </a:xfrm>
          <a:prstGeom prst="line">
            <a:avLst/>
          </a:prstGeom>
          <a:ln w="12700">
            <a:solidFill>
              <a:srgbClr val="5c69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Textfeld 2"/>
          <p:cNvSpPr/>
          <p:nvPr/>
        </p:nvSpPr>
        <p:spPr>
          <a:xfrm>
            <a:off x="1547640" y="4893840"/>
            <a:ext cx="6048360" cy="1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2e3438"/>
                </a:solidFill>
                <a:latin typeface="Calibri"/>
                <a:ea typeface="ＭＳ Ｐゴシック"/>
              </a:rPr>
              <a:t>Referent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00" name="Textfeld 11"/>
          <p:cNvSpPr/>
          <p:nvPr/>
        </p:nvSpPr>
        <p:spPr>
          <a:xfrm>
            <a:off x="4932000" y="237240"/>
            <a:ext cx="374400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2e3438"/>
                </a:solidFill>
                <a:latin typeface="Calibri"/>
                <a:ea typeface="ＭＳ Ｐゴシック"/>
              </a:rPr>
              <a:t>Titel /Agendapunkt/Logo des Partners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01" name="Datumsplatzhalter 4"/>
          <p:cNvSpPr/>
          <p:nvPr/>
        </p:nvSpPr>
        <p:spPr>
          <a:xfrm>
            <a:off x="536400" y="4893840"/>
            <a:ext cx="1053000" cy="1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2e3539"/>
                </a:solidFill>
                <a:latin typeface="Calibri"/>
                <a:ea typeface="ＭＳ Ｐゴシック"/>
              </a:rPr>
              <a:t>23.03.2021</a:t>
            </a:r>
            <a:endParaRPr b="0" lang="de-DE" sz="1000" spc="-1" strike="noStrike">
              <a:latin typeface="Arial"/>
            </a:endParaRPr>
          </a:p>
        </p:txBody>
      </p:sp>
      <p:grpSp>
        <p:nvGrpSpPr>
          <p:cNvPr id="202" name="Gruppierung 17"/>
          <p:cNvGrpSpPr/>
          <p:nvPr/>
        </p:nvGrpSpPr>
        <p:grpSpPr>
          <a:xfrm>
            <a:off x="270360" y="111240"/>
            <a:ext cx="3304800" cy="513360"/>
            <a:chOff x="270360" y="111240"/>
            <a:chExt cx="3304800" cy="513360"/>
          </a:xfrm>
        </p:grpSpPr>
        <p:pic>
          <p:nvPicPr>
            <p:cNvPr id="203" name="Picture 39" descr="DHBW_d_RV_WEB_150dpi"/>
            <p:cNvPicPr/>
            <p:nvPr/>
          </p:nvPicPr>
          <p:blipFill>
            <a:blip r:embed="rId2"/>
            <a:stretch/>
          </p:blipFill>
          <p:spPr>
            <a:xfrm>
              <a:off x="270360" y="111240"/>
              <a:ext cx="1695600" cy="511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4" name="Picture 39" descr="DHBW_d_RV_WEB_150dpi"/>
            <p:cNvPicPr/>
            <p:nvPr/>
          </p:nvPicPr>
          <p:blipFill>
            <a:blip r:embed="rId3"/>
            <a:srcRect l="0" t="0" r="-18180" b="0"/>
            <a:stretch/>
          </p:blipFill>
          <p:spPr>
            <a:xfrm>
              <a:off x="1746000" y="112680"/>
              <a:ext cx="1829160" cy="511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05" name="PlaceHolder 1"/>
          <p:cNvSpPr>
            <a:spLocks noGrp="1"/>
          </p:cNvSpPr>
          <p:nvPr>
            <p:ph type="sldNum" idx="4"/>
          </p:nvPr>
        </p:nvSpPr>
        <p:spPr>
          <a:xfrm>
            <a:off x="7601400" y="4894200"/>
            <a:ext cx="1079640" cy="161640"/>
          </a:xfrm>
          <a:prstGeom prst="rect">
            <a:avLst/>
          </a:prstGeom>
          <a:noFill/>
          <a:ln w="0">
            <a:noFill/>
          </a:ln>
        </p:spPr>
        <p:txBody>
          <a:bodyPr lIns="108000"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000" spc="-1" strike="noStrike">
                <a:solidFill>
                  <a:srgbClr val="2e3539"/>
                </a:solidFill>
                <a:latin typeface="Calibri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B92030A-2058-4323-AE60-94A5375A2665}" type="slidenum">
              <a:rPr b="0" lang="de-DE" sz="1000" spc="-1" strike="noStrike">
                <a:solidFill>
                  <a:srgbClr val="2e3539"/>
                </a:solidFill>
                <a:latin typeface="Calibri"/>
                <a:ea typeface="ＭＳ Ｐゴシック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2400" spc="-1" strike="noStrike">
                <a:solidFill>
                  <a:srgbClr val="5c6971"/>
                </a:solidFill>
                <a:latin typeface="Arial"/>
              </a:rPr>
              <a:t>Format des Titeltextes durch Klicken bearbeiten</a:t>
            </a: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2e3539"/>
                </a:solidFill>
                <a:latin typeface="Calibri"/>
              </a:rPr>
              <a:t>Format des Gliederungstextes durch Klicken bearbeiten</a:t>
            </a: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2e3539"/>
                </a:solidFill>
                <a:latin typeface="Calibri"/>
              </a:rPr>
              <a:t>Zweite Gliederungsebene</a:t>
            </a:r>
            <a:endParaRPr b="0" lang="de-DE" sz="1600" spc="-1" strike="noStrike">
              <a:solidFill>
                <a:srgbClr val="2e3539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2e3539"/>
                </a:solidFill>
                <a:latin typeface="Calibri"/>
              </a:rPr>
              <a:t>Dritte Gliederungsebene</a:t>
            </a:r>
            <a:endParaRPr b="0" lang="de-DE" sz="1600" spc="-1" strike="noStrike">
              <a:solidFill>
                <a:srgbClr val="2e3539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2e3539"/>
                </a:solidFill>
                <a:latin typeface="Calibri"/>
              </a:rPr>
              <a:t>Vierte Gliederungsebene</a:t>
            </a:r>
            <a:endParaRPr b="0" lang="de-DE" sz="1600" spc="-1" strike="noStrike">
              <a:solidFill>
                <a:srgbClr val="2e3539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e3539"/>
                </a:solidFill>
                <a:latin typeface="Calibri"/>
              </a:rPr>
              <a:t>Fünfte Gliederungsebene</a:t>
            </a:r>
            <a:endParaRPr b="0" lang="de-DE" sz="2000" spc="-1" strike="noStrike">
              <a:solidFill>
                <a:srgbClr val="2e3539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e3539"/>
                </a:solidFill>
                <a:latin typeface="Calibri"/>
              </a:rPr>
              <a:t>Sechste Gliederungsebene</a:t>
            </a:r>
            <a:endParaRPr b="0" lang="de-DE" sz="2000" spc="-1" strike="noStrike">
              <a:solidFill>
                <a:srgbClr val="2e3539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2e3539"/>
                </a:solidFill>
                <a:latin typeface="Calibri"/>
              </a:rPr>
              <a:t>Siebte Gliederungsebene</a:t>
            </a:r>
            <a:endParaRPr b="0" lang="de-DE" sz="2000" spc="-1" strike="noStrike">
              <a:solidFill>
                <a:srgbClr val="2e3539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Line 23"/>
          <p:cNvSpPr/>
          <p:nvPr/>
        </p:nvSpPr>
        <p:spPr>
          <a:xfrm>
            <a:off x="250560" y="4839840"/>
            <a:ext cx="8686800" cy="360"/>
          </a:xfrm>
          <a:prstGeom prst="line">
            <a:avLst/>
          </a:prstGeom>
          <a:ln w="12700">
            <a:solidFill>
              <a:srgbClr val="5c69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Line 17"/>
          <p:cNvSpPr/>
          <p:nvPr/>
        </p:nvSpPr>
        <p:spPr>
          <a:xfrm>
            <a:off x="3419640" y="465480"/>
            <a:ext cx="5473440" cy="360"/>
          </a:xfrm>
          <a:prstGeom prst="line">
            <a:avLst/>
          </a:prstGeom>
          <a:ln w="12700">
            <a:solidFill>
              <a:srgbClr val="5c697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Textfeld 2"/>
          <p:cNvSpPr/>
          <p:nvPr/>
        </p:nvSpPr>
        <p:spPr>
          <a:xfrm>
            <a:off x="1547640" y="4893840"/>
            <a:ext cx="6048360" cy="1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2e3438"/>
                </a:solidFill>
                <a:latin typeface="Calibri"/>
                <a:ea typeface="ＭＳ Ｐゴシック"/>
              </a:rPr>
              <a:t>Referent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47" name="Textfeld 11"/>
          <p:cNvSpPr/>
          <p:nvPr/>
        </p:nvSpPr>
        <p:spPr>
          <a:xfrm>
            <a:off x="4932000" y="237240"/>
            <a:ext cx="374400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2e3438"/>
                </a:solidFill>
                <a:latin typeface="Calibri"/>
                <a:ea typeface="ＭＳ Ｐゴシック"/>
              </a:rPr>
              <a:t>Titel /Agendapunkt/Logo des Partners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248" name="Datumsplatzhalter 4"/>
          <p:cNvSpPr/>
          <p:nvPr/>
        </p:nvSpPr>
        <p:spPr>
          <a:xfrm>
            <a:off x="536400" y="4893840"/>
            <a:ext cx="1053000" cy="1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2e3539"/>
                </a:solidFill>
                <a:latin typeface="Calibri"/>
                <a:ea typeface="ＭＳ Ｐゴシック"/>
              </a:rPr>
              <a:t>23.03.2021</a:t>
            </a:r>
            <a:endParaRPr b="0" lang="de-DE" sz="1000" spc="-1" strike="noStrike">
              <a:latin typeface="Arial"/>
            </a:endParaRPr>
          </a:p>
        </p:txBody>
      </p:sp>
      <p:grpSp>
        <p:nvGrpSpPr>
          <p:cNvPr id="249" name="Gruppierung 17"/>
          <p:cNvGrpSpPr/>
          <p:nvPr/>
        </p:nvGrpSpPr>
        <p:grpSpPr>
          <a:xfrm>
            <a:off x="270360" y="111240"/>
            <a:ext cx="3304800" cy="513360"/>
            <a:chOff x="270360" y="111240"/>
            <a:chExt cx="3304800" cy="513360"/>
          </a:xfrm>
        </p:grpSpPr>
        <p:pic>
          <p:nvPicPr>
            <p:cNvPr id="250" name="Picture 39" descr="DHBW_d_RV_WEB_150dpi"/>
            <p:cNvPicPr/>
            <p:nvPr/>
          </p:nvPicPr>
          <p:blipFill>
            <a:blip r:embed="rId2"/>
            <a:stretch/>
          </p:blipFill>
          <p:spPr>
            <a:xfrm>
              <a:off x="270360" y="111240"/>
              <a:ext cx="1695600" cy="511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1" name="Picture 39" descr="DHBW_d_RV_WEB_150dpi"/>
            <p:cNvPicPr/>
            <p:nvPr/>
          </p:nvPicPr>
          <p:blipFill>
            <a:blip r:embed="rId3"/>
            <a:srcRect l="0" t="0" r="-18180" b="0"/>
            <a:stretch/>
          </p:blipFill>
          <p:spPr>
            <a:xfrm>
              <a:off x="1746000" y="112680"/>
              <a:ext cx="1829160" cy="511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52" name="PlaceHolder 1"/>
          <p:cNvSpPr>
            <a:spLocks noGrp="1"/>
          </p:cNvSpPr>
          <p:nvPr>
            <p:ph type="body"/>
          </p:nvPr>
        </p:nvSpPr>
        <p:spPr>
          <a:xfrm>
            <a:off x="539640" y="1635480"/>
            <a:ext cx="4890240" cy="3096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anchor="t">
            <a:noAutofit/>
          </a:bodyPr>
          <a:p>
            <a:pPr marL="271440" indent="-271440">
              <a:lnSpc>
                <a:spcPct val="100000"/>
              </a:lnSpc>
              <a:buClr>
                <a:srgbClr val="2e3539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2e3539"/>
                </a:solidFill>
                <a:latin typeface="Calibri"/>
                <a:ea typeface="ＭＳ Ｐゴシック"/>
              </a:rPr>
              <a:t>Textmasterformat bearbeiten</a:t>
            </a: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  <a:p>
            <a:pPr lvl="1" marL="720720" indent="-263520">
              <a:lnSpc>
                <a:spcPct val="100000"/>
              </a:lnSpc>
              <a:buClr>
                <a:srgbClr val="2e3539"/>
              </a:buClr>
              <a:buSzPct val="95000"/>
              <a:buFont typeface="Lucida Grande"/>
              <a:buChar char="-"/>
            </a:pPr>
            <a:r>
              <a:rPr b="0" lang="de-DE" sz="1800" spc="-1" strike="noStrike">
                <a:solidFill>
                  <a:srgbClr val="2e3539"/>
                </a:solidFill>
                <a:latin typeface="Calibri"/>
                <a:ea typeface="Calibri"/>
              </a:rPr>
              <a:t>Zweite Ebene</a:t>
            </a: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  <a:p>
            <a:pPr lvl="2" marL="1163520" indent="-249120">
              <a:lnSpc>
                <a:spcPct val="100000"/>
              </a:lnSpc>
              <a:buClr>
                <a:srgbClr val="2e3539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2e3539"/>
                </a:solidFill>
                <a:latin typeface="Calibri"/>
                <a:ea typeface="Calibri"/>
              </a:rPr>
              <a:t>Dritte Ebene</a:t>
            </a:r>
            <a:endParaRPr b="0" lang="de-DE" sz="1600" spc="-1" strike="noStrike">
              <a:solidFill>
                <a:srgbClr val="2e3539"/>
              </a:solidFill>
              <a:latin typeface="Calibri"/>
            </a:endParaRPr>
          </a:p>
          <a:p>
            <a:pPr lvl="3" marL="1612800" indent="-241200">
              <a:lnSpc>
                <a:spcPct val="100000"/>
              </a:lnSpc>
              <a:buClr>
                <a:srgbClr val="2e3539"/>
              </a:buClr>
              <a:buSzPct val="95000"/>
              <a:buFont typeface="Lucida Grande"/>
              <a:buChar char="-"/>
            </a:pPr>
            <a:r>
              <a:rPr b="0" lang="de-DE" sz="1600" spc="-1" strike="noStrike">
                <a:solidFill>
                  <a:srgbClr val="2e3539"/>
                </a:solidFill>
                <a:latin typeface="Calibri"/>
                <a:ea typeface="Calibri"/>
              </a:rPr>
              <a:t>Vierte Ebene</a:t>
            </a:r>
            <a:endParaRPr b="0" lang="de-DE" sz="1600" spc="-1" strike="noStrike">
              <a:solidFill>
                <a:srgbClr val="2e3539"/>
              </a:solidFill>
              <a:latin typeface="Calibri"/>
            </a:endParaRPr>
          </a:p>
          <a:p>
            <a:pPr lvl="4" marL="2062080" indent="-233280">
              <a:lnSpc>
                <a:spcPct val="100000"/>
              </a:lnSpc>
              <a:buClr>
                <a:srgbClr val="2e3539"/>
              </a:buClr>
              <a:buFont typeface="Arial"/>
              <a:buChar char="»"/>
            </a:pPr>
            <a:r>
              <a:rPr b="0" lang="de-DE" sz="1600" spc="-1" strike="noStrike">
                <a:solidFill>
                  <a:srgbClr val="2e3539"/>
                </a:solidFill>
                <a:latin typeface="Calibri"/>
                <a:ea typeface="Calibri"/>
              </a:rPr>
              <a:t>Fünfte Ebene</a:t>
            </a:r>
            <a:endParaRPr b="0" lang="de-DE" sz="16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5580000" y="1635480"/>
            <a:ext cx="3101040" cy="3096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anchor="t">
            <a:noAutofit/>
          </a:bodyPr>
          <a:p>
            <a:pPr marL="271440" indent="-271440">
              <a:lnSpc>
                <a:spcPct val="100000"/>
              </a:lnSpc>
              <a:buClr>
                <a:srgbClr val="2e3539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2e3539"/>
                </a:solidFill>
                <a:latin typeface="Calibri"/>
                <a:ea typeface="ＭＳ Ｐゴシック"/>
              </a:rPr>
              <a:t>Textmasterformat bearbeiten</a:t>
            </a: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  <a:p>
            <a:pPr lvl="1" marL="720720" indent="-263520">
              <a:lnSpc>
                <a:spcPct val="100000"/>
              </a:lnSpc>
              <a:buClr>
                <a:srgbClr val="2e3539"/>
              </a:buClr>
              <a:buSzPct val="95000"/>
              <a:buFont typeface="Lucida Grande"/>
              <a:buChar char="-"/>
            </a:pPr>
            <a:r>
              <a:rPr b="0" lang="de-DE" sz="1800" spc="-1" strike="noStrike">
                <a:solidFill>
                  <a:srgbClr val="2e3539"/>
                </a:solidFill>
                <a:latin typeface="Calibri"/>
                <a:ea typeface="Calibri"/>
              </a:rPr>
              <a:t>Zweite Ebene</a:t>
            </a: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  <a:p>
            <a:pPr lvl="2" marL="1163520" indent="-249120">
              <a:lnSpc>
                <a:spcPct val="100000"/>
              </a:lnSpc>
              <a:buClr>
                <a:srgbClr val="2e3539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2e3539"/>
                </a:solidFill>
                <a:latin typeface="Calibri"/>
                <a:ea typeface="Calibri"/>
              </a:rPr>
              <a:t>Dritte Ebene</a:t>
            </a:r>
            <a:endParaRPr b="0" lang="de-DE" sz="1600" spc="-1" strike="noStrike">
              <a:solidFill>
                <a:srgbClr val="2e3539"/>
              </a:solidFill>
              <a:latin typeface="Calibri"/>
            </a:endParaRPr>
          </a:p>
          <a:p>
            <a:pPr lvl="3" marL="1612800" indent="-241200">
              <a:lnSpc>
                <a:spcPct val="100000"/>
              </a:lnSpc>
              <a:buClr>
                <a:srgbClr val="2e3539"/>
              </a:buClr>
              <a:buSzPct val="95000"/>
              <a:buFont typeface="Lucida Grande"/>
              <a:buChar char="-"/>
            </a:pPr>
            <a:r>
              <a:rPr b="0" lang="de-DE" sz="1600" spc="-1" strike="noStrike">
                <a:solidFill>
                  <a:srgbClr val="2e3539"/>
                </a:solidFill>
                <a:latin typeface="Calibri"/>
                <a:ea typeface="Calibri"/>
              </a:rPr>
              <a:t>Vierte Ebene</a:t>
            </a:r>
            <a:endParaRPr b="0" lang="de-DE" sz="1600" spc="-1" strike="noStrike">
              <a:solidFill>
                <a:srgbClr val="2e3539"/>
              </a:solidFill>
              <a:latin typeface="Calibri"/>
            </a:endParaRPr>
          </a:p>
          <a:p>
            <a:pPr lvl="4" marL="2062080" indent="-233280">
              <a:lnSpc>
                <a:spcPct val="100000"/>
              </a:lnSpc>
              <a:buClr>
                <a:srgbClr val="2e3539"/>
              </a:buClr>
              <a:buFont typeface="Arial"/>
              <a:buChar char="»"/>
            </a:pPr>
            <a:r>
              <a:rPr b="0" lang="de-DE" sz="1600" spc="-1" strike="noStrike">
                <a:solidFill>
                  <a:srgbClr val="2e3539"/>
                </a:solidFill>
                <a:latin typeface="Calibri"/>
                <a:ea typeface="Calibri"/>
              </a:rPr>
              <a:t>Fünfte Ebene</a:t>
            </a:r>
            <a:endParaRPr b="0" lang="de-DE" sz="16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5"/>
          </p:nvPr>
        </p:nvSpPr>
        <p:spPr>
          <a:xfrm>
            <a:off x="7601400" y="4894200"/>
            <a:ext cx="1079640" cy="161640"/>
          </a:xfrm>
          <a:prstGeom prst="rect">
            <a:avLst/>
          </a:prstGeom>
          <a:noFill/>
          <a:ln w="0">
            <a:noFill/>
          </a:ln>
        </p:spPr>
        <p:txBody>
          <a:bodyPr lIns="108000"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000" spc="-1" strike="noStrike">
                <a:solidFill>
                  <a:srgbClr val="2e3539"/>
                </a:solidFill>
                <a:latin typeface="Calibri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1535BC5-329A-4AF1-B228-A8453A1D1E59}" type="slidenum">
              <a:rPr b="0" lang="de-DE" sz="1000" spc="-1" strike="noStrike">
                <a:solidFill>
                  <a:srgbClr val="2e3539"/>
                </a:solidFill>
                <a:latin typeface="Calibri"/>
                <a:ea typeface="ＭＳ Ｐゴシック"/>
              </a:rPr>
              <a:t>&lt;Foliennummer&gt;</a:t>
            </a:fld>
            <a:endParaRPr b="0" lang="de-DE" sz="1000" spc="-1" strike="noStrike">
              <a:latin typeface="Times New Roman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534960" y="1131480"/>
            <a:ext cx="8147520" cy="270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anchor="ctr">
            <a:no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de-DE" sz="2400" spc="-1" strike="noStrike">
                <a:solidFill>
                  <a:srgbClr val="2e3539"/>
                </a:solidFill>
                <a:latin typeface="Calibri"/>
                <a:ea typeface="ＭＳ Ｐゴシック"/>
              </a:rPr>
              <a:t>Textmasterformat bearbeiten</a:t>
            </a:r>
            <a:endParaRPr b="0" lang="de-DE" sz="24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de-DE" sz="2600" spc="-1" strike="noStrike" cap="all">
                <a:solidFill>
                  <a:schemeClr val="accent1"/>
                </a:solidFill>
                <a:latin typeface="Calibri"/>
                <a:ea typeface="ＭＳ Ｐゴシック"/>
              </a:rPr>
              <a:t>Mastertitelformat bearbeiten</a:t>
            </a:r>
            <a:endParaRPr b="0" lang="de-DE" sz="2600" spc="-1" strike="noStrike">
              <a:solidFill>
                <a:srgbClr val="5c697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ubTitle"/>
          </p:nvPr>
        </p:nvSpPr>
        <p:spPr>
          <a:xfrm>
            <a:off x="539640" y="2208600"/>
            <a:ext cx="8136720" cy="3628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title"/>
          </p:nvPr>
        </p:nvSpPr>
        <p:spPr>
          <a:xfrm>
            <a:off x="539640" y="1761840"/>
            <a:ext cx="8136720" cy="377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/>
          </p:nvPr>
        </p:nvSpPr>
        <p:spPr>
          <a:xfrm>
            <a:off x="683640" y="1131480"/>
            <a:ext cx="7997400" cy="270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536400" y="1869840"/>
            <a:ext cx="8144640" cy="2700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title"/>
          </p:nvPr>
        </p:nvSpPr>
        <p:spPr>
          <a:xfrm>
            <a:off x="683640" y="690840"/>
            <a:ext cx="7998840" cy="440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AEB674F-4718-490D-A01C-AA1B704B1C0D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/>
          </p:nvPr>
        </p:nvSpPr>
        <p:spPr>
          <a:xfrm>
            <a:off x="534960" y="1131480"/>
            <a:ext cx="8147520" cy="270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anchor="ctr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535320" y="1635480"/>
            <a:ext cx="8145720" cy="3096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anchor="t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D8B18B-C7DB-4ACC-A4C9-C8F1DA604014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/>
          </p:nvPr>
        </p:nvSpPr>
        <p:spPr>
          <a:xfrm>
            <a:off x="534960" y="1131480"/>
            <a:ext cx="8147520" cy="270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anchor="ctr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anchor="t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8DD57E-AC65-48A6-A4CC-E73A5030D91D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69D5E50-3A04-4826-890A-CC9F0AD294C4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/>
          </p:nvPr>
        </p:nvSpPr>
        <p:spPr>
          <a:xfrm>
            <a:off x="539640" y="1635480"/>
            <a:ext cx="4890240" cy="3096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5580000" y="1635480"/>
            <a:ext cx="3101040" cy="3096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534960" y="1131480"/>
            <a:ext cx="8147520" cy="270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anchor="ctr">
            <a:no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anchor="t">
            <a:noAutofit/>
          </a:bodyPr>
          <a:p>
            <a:pPr indent="0">
              <a:buNone/>
            </a:pPr>
            <a:endParaRPr b="0" lang="de-DE" sz="2400" spc="-1" strike="noStrike">
              <a:solidFill>
                <a:srgbClr val="5c697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5FC732B-ABE6-4D0D-9394-98B496EDE5BF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1_DHBW_RV_PPT_Vorlage">
  <a:themeElements>
    <a:clrScheme name="Benutzerdefiniert 3">
      <a:dk1>
        <a:srgbClr val="5c6971"/>
      </a:dk1>
      <a:lt1>
        <a:srgbClr val="ffffff"/>
      </a:lt1>
      <a:dk2>
        <a:srgbClr val="8e130a"/>
      </a:dk2>
      <a:lt2>
        <a:srgbClr val="ffffff"/>
      </a:lt2>
      <a:accent1>
        <a:srgbClr val="e2001a"/>
      </a:accent1>
      <a:accent2>
        <a:srgbClr val="f58179"/>
      </a:accent2>
      <a:accent3>
        <a:srgbClr val="fac0bc"/>
      </a:accent3>
      <a:accent4>
        <a:srgbClr val="dde1e3"/>
      </a:accent4>
      <a:accent5>
        <a:srgbClr val="bbc3c8"/>
      </a:accent5>
      <a:accent6>
        <a:srgbClr val="9aa5ac"/>
      </a:accent6>
      <a:hlink>
        <a:srgbClr val="e2001a"/>
      </a:hlink>
      <a:folHlink>
        <a:srgbClr val="a2adb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1_DHBW_RV_PPT_Vorlage">
  <a:themeElements>
    <a:clrScheme name="Benutzerdefiniert 3">
      <a:dk1>
        <a:srgbClr val="5c6971"/>
      </a:dk1>
      <a:lt1>
        <a:srgbClr val="ffffff"/>
      </a:lt1>
      <a:dk2>
        <a:srgbClr val="8e130a"/>
      </a:dk2>
      <a:lt2>
        <a:srgbClr val="ffffff"/>
      </a:lt2>
      <a:accent1>
        <a:srgbClr val="e2001a"/>
      </a:accent1>
      <a:accent2>
        <a:srgbClr val="f58179"/>
      </a:accent2>
      <a:accent3>
        <a:srgbClr val="fac0bc"/>
      </a:accent3>
      <a:accent4>
        <a:srgbClr val="dde1e3"/>
      </a:accent4>
      <a:accent5>
        <a:srgbClr val="bbc3c8"/>
      </a:accent5>
      <a:accent6>
        <a:srgbClr val="9aa5ac"/>
      </a:accent6>
      <a:hlink>
        <a:srgbClr val="e2001a"/>
      </a:hlink>
      <a:folHlink>
        <a:srgbClr val="a2adb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1_DHBW_RV_PPT_Vorlage">
  <a:themeElements>
    <a:clrScheme name="Benutzerdefiniert 3">
      <a:dk1>
        <a:srgbClr val="5c6971"/>
      </a:dk1>
      <a:lt1>
        <a:srgbClr val="ffffff"/>
      </a:lt1>
      <a:dk2>
        <a:srgbClr val="8e130a"/>
      </a:dk2>
      <a:lt2>
        <a:srgbClr val="ffffff"/>
      </a:lt2>
      <a:accent1>
        <a:srgbClr val="e2001a"/>
      </a:accent1>
      <a:accent2>
        <a:srgbClr val="f58179"/>
      </a:accent2>
      <a:accent3>
        <a:srgbClr val="fac0bc"/>
      </a:accent3>
      <a:accent4>
        <a:srgbClr val="dde1e3"/>
      </a:accent4>
      <a:accent5>
        <a:srgbClr val="bbc3c8"/>
      </a:accent5>
      <a:accent6>
        <a:srgbClr val="9aa5ac"/>
      </a:accent6>
      <a:hlink>
        <a:srgbClr val="e2001a"/>
      </a:hlink>
      <a:folHlink>
        <a:srgbClr val="a2adb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1_DHBW_RV_PPT_Vorlage">
  <a:themeElements>
    <a:clrScheme name="Benutzerdefiniert 3">
      <a:dk1>
        <a:srgbClr val="5c6971"/>
      </a:dk1>
      <a:lt1>
        <a:srgbClr val="ffffff"/>
      </a:lt1>
      <a:dk2>
        <a:srgbClr val="8e130a"/>
      </a:dk2>
      <a:lt2>
        <a:srgbClr val="ffffff"/>
      </a:lt2>
      <a:accent1>
        <a:srgbClr val="e2001a"/>
      </a:accent1>
      <a:accent2>
        <a:srgbClr val="f58179"/>
      </a:accent2>
      <a:accent3>
        <a:srgbClr val="fac0bc"/>
      </a:accent3>
      <a:accent4>
        <a:srgbClr val="dde1e3"/>
      </a:accent4>
      <a:accent5>
        <a:srgbClr val="bbc3c8"/>
      </a:accent5>
      <a:accent6>
        <a:srgbClr val="9aa5ac"/>
      </a:accent6>
      <a:hlink>
        <a:srgbClr val="e2001a"/>
      </a:hlink>
      <a:folHlink>
        <a:srgbClr val="a2adb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1_DHBW_RV_PPT_Vorlage">
  <a:themeElements>
    <a:clrScheme name="Benutzerdefiniert 3">
      <a:dk1>
        <a:srgbClr val="5c6971"/>
      </a:dk1>
      <a:lt1>
        <a:srgbClr val="ffffff"/>
      </a:lt1>
      <a:dk2>
        <a:srgbClr val="8e130a"/>
      </a:dk2>
      <a:lt2>
        <a:srgbClr val="ffffff"/>
      </a:lt2>
      <a:accent1>
        <a:srgbClr val="e2001a"/>
      </a:accent1>
      <a:accent2>
        <a:srgbClr val="f58179"/>
      </a:accent2>
      <a:accent3>
        <a:srgbClr val="fac0bc"/>
      </a:accent3>
      <a:accent4>
        <a:srgbClr val="dde1e3"/>
      </a:accent4>
      <a:accent5>
        <a:srgbClr val="bbc3c8"/>
      </a:accent5>
      <a:accent6>
        <a:srgbClr val="9aa5ac"/>
      </a:accent6>
      <a:hlink>
        <a:srgbClr val="e2001a"/>
      </a:hlink>
      <a:folHlink>
        <a:srgbClr val="a2adb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1_DHBW_RV_PPT_Vorlage">
  <a:themeElements>
    <a:clrScheme name="Benutzerdefiniert 3">
      <a:dk1>
        <a:srgbClr val="5c6971"/>
      </a:dk1>
      <a:lt1>
        <a:srgbClr val="ffffff"/>
      </a:lt1>
      <a:dk2>
        <a:srgbClr val="8e130a"/>
      </a:dk2>
      <a:lt2>
        <a:srgbClr val="ffffff"/>
      </a:lt2>
      <a:accent1>
        <a:srgbClr val="e2001a"/>
      </a:accent1>
      <a:accent2>
        <a:srgbClr val="f58179"/>
      </a:accent2>
      <a:accent3>
        <a:srgbClr val="fac0bc"/>
      </a:accent3>
      <a:accent4>
        <a:srgbClr val="dde1e3"/>
      </a:accent4>
      <a:accent5>
        <a:srgbClr val="bbc3c8"/>
      </a:accent5>
      <a:accent6>
        <a:srgbClr val="9aa5ac"/>
      </a:accent6>
      <a:hlink>
        <a:srgbClr val="e2001a"/>
      </a:hlink>
      <a:folHlink>
        <a:srgbClr val="a2adb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_rels/item4.xml.rels><?xml version="1.0" encoding="UTF-8"?>
<Relationships xmlns="http://schemas.openxmlformats.org/package/2006/relationships"><Relationship Id="rId1" Type="http://schemas.openxmlformats.org/officeDocument/2006/relationships/customXmlProps" Target="itemProps4.xml"/>
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gde22235865c41d3af0b586562852039 xmlns="b320689e-c788-4120-a872-cfc297a7a302">
      <Terms xmlns="http://schemas.microsoft.com/office/infopath/2007/PartnerControls">
        <TermInfo>
          <TermName>Hochschulkommunikation</TermName>
          <TermId>babb0115-99af-459d-bd0b-be8d7c43d4c0</TermId>
        </TermInfo>
      </Terms>
    </gde22235865c41d3af0b586562852039>
    <d895af221d4b41b4b0b387182047e588 xmlns="b320689e-c788-4120-a872-cfc297a7a302">
      <Terms xmlns="http://schemas.microsoft.com/office/infopath/2007/PartnerControls">
        <TermInfo>
          <TermName>Vorlage</TermName>
          <TermId>fb83e054-7f53-4a0c-b00d-57a2b4f6527b</TermId>
        </TermInfo>
      </Terms>
    </d895af221d4b41b4b0b387182047e588>
    <IconOverlay xmlns="http://schemas.microsoft.com/sharepoint/v4" xsi:nil="true"/>
    <TaxCatchAll xmlns="0403330f-162b-446d-8c22-22db491b01b4">
      <Value>95</Value>
      <Value>46</Value>
      <Value>59</Value>
    </TaxCatchAll>
    <TaxKeywordTaxHTField xmlns="0403330f-162b-446d-8c22-22db491b01b4">
      <Terms xmlns="http://schemas.microsoft.com/office/infopath/2007/PartnerControls"/>
    </TaxKeywordTaxHTField>
    <acd4445e0e4c4208b0ab081f5ffed38b xmlns="b320689e-c788-4120-a872-cfc297a7a302">
      <Terms xmlns="http://schemas.microsoft.com/office/infopath/2007/PartnerControls">
        <TermInfo>
          <TermName>Präsentationsvorlage</TermName>
          <TermId>29394876-253e-49a2-8027-62b548f811cd</TermId>
        </TermInfo>
      </Terms>
    </acd4445e0e4c4208b0ab081f5ffed38b>
    <_dlc_DocId xmlns="62814ff3-7aa3-44d2-a87f-13a0002dc2ee">RAVENSBURG-47-90</_dlc_DocId>
    <_dlc_DocIdUrl xmlns="62814ff3-7aa3-44d2-a87f-13a0002dc2ee">
      <Url>https://portal.dhbw.de/ws/ravensburg/alle/_layouts/15/DocIdRedir.aspx?ID=RAVENSBURG-47-90</Url>
      <Description>RAVENSBURG-47-90</Description>
    </_dlc_DocIdUrl>
    <h762204e6f8f42109c053898ff86fe36 xmlns="b320689e-c788-4120-a872-cfc297a7a302">
      <Terms xmlns="http://schemas.microsoft.com/office/infopath/2007/PartnerControls"/>
    </h762204e6f8f42109c053898ff86fe36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HBWRV-dokument" ma:contentTypeID="0x010100F39FBE1AEF5AF14DBBBCC48CCF9F7972003105361508CA5C4098AF2AD081C1C13B" ma:contentTypeVersion="25" ma:contentTypeDescription="Standard-Inhaltstyp für neue Dokumente" ma:contentTypeScope="" ma:versionID="7a8ef2af151855adf14bcb9fb4231809">
  <xsd:schema xmlns:xsd="http://www.w3.org/2001/XMLSchema" xmlns:xs="http://www.w3.org/2001/XMLSchema" xmlns:p="http://schemas.microsoft.com/office/2006/metadata/properties" xmlns:ns2="62814ff3-7aa3-44d2-a87f-13a0002dc2ee" xmlns:ns3="b320689e-c788-4120-a872-cfc297a7a302" xmlns:ns4="0403330f-162b-446d-8c22-22db491b01b4" xmlns:ns5="http://schemas.microsoft.com/sharepoint/v4" targetNamespace="http://schemas.microsoft.com/office/2006/metadata/properties" ma:root="true" ma:fieldsID="d9902f94f426be48472c038cac8a2121" ns2:_="" ns3:_="" ns4:_="" ns5:_="">
    <xsd:import namespace="62814ff3-7aa3-44d2-a87f-13a0002dc2ee"/>
    <xsd:import namespace="b320689e-c788-4120-a872-cfc297a7a302"/>
    <xsd:import namespace="0403330f-162b-446d-8c22-22db491b01b4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gde22235865c41d3af0b586562852039" minOccurs="0"/>
                <xsd:element ref="ns4:TaxCatchAll" minOccurs="0"/>
                <xsd:element ref="ns4:TaxCatchAllLabel" minOccurs="0"/>
                <xsd:element ref="ns3:acd4445e0e4c4208b0ab081f5ffed38b" minOccurs="0"/>
                <xsd:element ref="ns4:TaxKeywordTaxHTField" minOccurs="0"/>
                <xsd:element ref="ns3:d895af221d4b41b4b0b387182047e588" minOccurs="0"/>
                <xsd:element ref="ns5:IconOverlay" minOccurs="0"/>
                <xsd:element ref="ns3:h762204e6f8f42109c053898ff86fe36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814ff3-7aa3-44d2-a87f-13a0002dc2e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20689e-c788-4120-a872-cfc297a7a302" elementFormDefault="qualified">
    <xsd:import namespace="http://schemas.microsoft.com/office/2006/documentManagement/types"/>
    <xsd:import namespace="http://schemas.microsoft.com/office/infopath/2007/PartnerControls"/>
    <xsd:element name="gde22235865c41d3af0b586562852039" ma:index="11" ma:taxonomy="true" ma:internalName="gde22235865c41d3af0b586562852039" ma:taxonomyFieldName="Herkunft" ma:displayName="Herkunft" ma:indexed="true" ma:default="" ma:fieldId="{0de22235-865c-41d3-af0b-586562852039}" ma:sspId="3be04aaa-45e6-46a1-abdd-565b6b94a658" ma:termSetId="825e17dc-9eb5-424f-a426-2d3434e51ca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cd4445e0e4c4208b0ab081f5ffed38b" ma:index="15" nillable="true" ma:taxonomy="true" ma:internalName="acd4445e0e4c4208b0ab081f5ffed38b" ma:taxonomyFieldName="Thema" ma:displayName="Thema Mitarbeiter" ma:readOnly="false" ma:default="" ma:fieldId="{acd4445e-0e4c-4208-b0ab-081f5ffed38b}" ma:taxonomyMulti="true" ma:sspId="3be04aaa-45e6-46a1-abdd-565b6b94a658" ma:termSetId="64588c88-47d4-4c34-8a81-e4b6618deb93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d895af221d4b41b4b0b387182047e588" ma:index="19" ma:taxonomy="true" ma:internalName="d895af221d4b41b4b0b387182047e588" ma:taxonomyFieldName="Dokumentenart" ma:displayName="Dokumentenart" ma:readOnly="false" ma:default="" ma:fieldId="{d895af22-1d4b-41b4-b0b3-87182047e588}" ma:taxonomyMulti="true" ma:sspId="3be04aaa-45e6-46a1-abdd-565b6b94a658" ma:termSetId="19e6f7e6-36f9-41e6-985e-56f3aecab10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762204e6f8f42109c053898ff86fe36" ma:index="22" nillable="true" ma:taxonomy="true" ma:internalName="h762204e6f8f42109c053898ff86fe36" ma:taxonomyFieldName="Thema_x0020_Lehre" ma:displayName="Thema Lehre" ma:readOnly="false" ma:default="" ma:fieldId="{1762204e-6f8f-4210-9c05-3898ff86fe36}" ma:taxonomyMulti="true" ma:sspId="3be04aaa-45e6-46a1-abdd-565b6b94a658" ma:termSetId="5ff9dfbb-a7f4-4661-b256-f38ac210ec3e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03330f-162b-446d-8c22-22db491b01b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0e6c2cd-922d-4493-9a32-cb7e45e9945b}" ma:internalName="TaxCatchAll" ma:showField="CatchAllData" ma:web="b320689e-c788-4120-a872-cfc297a7a30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3" nillable="true" ma:displayName="Taxonomy Catch All Column1" ma:hidden="true" ma:list="{b0e6c2cd-922d-4493-9a32-cb7e45e9945b}" ma:internalName="TaxCatchAllLabel" ma:readOnly="true" ma:showField="CatchAllDataLabel" ma:web="b320689e-c788-4120-a872-cfc297a7a30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8" nillable="true" ma:taxonomy="true" ma:internalName="TaxKeywordTaxHTField" ma:taxonomyFieldName="TaxKeyword" ma:displayName="Unternehmensstichwörter" ma:fieldId="{23f27201-bee3-471e-b2e7-b64fd8b7ca38}" ma:taxonomyMulti="true" ma:sspId="3be04aaa-45e6-46a1-abdd-565b6b94a658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21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1BE41A-26C4-4216-8846-19930F3B5958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25E29648-C94A-401D-AAAC-37782B0381FF}">
  <ds:schemaRefs>
    <ds:schemaRef ds:uri="http://purl.org/dc/elements/1.1/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metadata/properties"/>
    <ds:schemaRef ds:uri="b320689e-c788-4120-a872-cfc297a7a302"/>
    <ds:schemaRef ds:uri="62814ff3-7aa3-44d2-a87f-13a0002dc2ee"/>
    <ds:schemaRef ds:uri="http://schemas.microsoft.com/office/2006/documentManagement/types"/>
    <ds:schemaRef ds:uri="http://schemas.microsoft.com/office/infopath/2007/PartnerControls"/>
    <ds:schemaRef ds:uri="http://schemas.microsoft.com/sharepoint/v4"/>
    <ds:schemaRef ds:uri="0403330f-162b-446d-8c22-22db491b01b4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A88C054-6B8D-4936-83BC-1684F272A3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814ff3-7aa3-44d2-a87f-13a0002dc2ee"/>
    <ds:schemaRef ds:uri="b320689e-c788-4120-a872-cfc297a7a302"/>
    <ds:schemaRef ds:uri="0403330f-162b-446d-8c22-22db491b01b4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D142D60-8543-49D9-AF50-057C7A28E9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View_PPTX_PLUS/7.4.0.3$Windows_X86_64 LibreOffice_project/</Application>
  <AppVersion>15.0000</AppVersion>
  <Words>5</Words>
  <Paragraphs>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2014-06-04T09:20:41Z</dcterms:created>
  <dc:creator>Daniela Tritsch</dc:creator>
  <dc:description/>
  <dc:language>de-DE</dc:language>
  <cp:lastModifiedBy>Lea Wöllhaf</cp:lastModifiedBy>
  <cp:lastPrinted>2015-01-21T07:45:50Z</cp:lastPrinted>
  <dcterms:modified xsi:type="dcterms:W3CDTF">2021-03-23T08:56:16Z</dcterms:modified>
  <cp:revision>407</cp:revision>
  <dc:subject/>
  <dc:title>PowerPoint Template 16:9 DHBW Ravensburg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0x010100F39FBE1AEF5AF14DBBBCC48CCF9F7972003105361508CA5C4098AF2AD081C1C13B</vt:lpwstr>
  </property>
  <property fmtid="{D5CDD505-2E9C-101B-9397-08002B2CF9AE}" pid="3" name="Dokumentenart">
    <vt:lpwstr>59;#Vorlage|fb83e054-7f53-4a0c-b00d-57a2b4f6527b</vt:lpwstr>
  </property>
  <property fmtid="{D5CDD505-2E9C-101B-9397-08002B2CF9AE}" pid="4" name="Herkunft">
    <vt:lpwstr>46;#Hochschulkommunikation|babb0115-99af-459d-bd0b-be8d7c43d4c0</vt:lpwstr>
  </property>
  <property fmtid="{D5CDD505-2E9C-101B-9397-08002B2CF9AE}" pid="5" name="PresentationFormat">
    <vt:lpwstr>Bildschirmpräsentation (16:9)</vt:lpwstr>
  </property>
  <property fmtid="{D5CDD505-2E9C-101B-9397-08002B2CF9AE}" pid="6" name="Slides">
    <vt:i4>6</vt:i4>
  </property>
  <property fmtid="{D5CDD505-2E9C-101B-9397-08002B2CF9AE}" pid="7" name="TaxKeyword">
    <vt:lpwstr/>
  </property>
  <property fmtid="{D5CDD505-2E9C-101B-9397-08002B2CF9AE}" pid="8" name="Thema">
    <vt:lpwstr>95;#Präsentationsvorlage|29394876-253e-49a2-8027-62b548f811cd</vt:lpwstr>
  </property>
  <property fmtid="{D5CDD505-2E9C-101B-9397-08002B2CF9AE}" pid="9" name="Thema Lehre">
    <vt:lpwstr/>
  </property>
  <property fmtid="{D5CDD505-2E9C-101B-9397-08002B2CF9AE}" pid="10" name="Thema Lehre2">
    <vt:lpwstr/>
  </property>
  <property fmtid="{D5CDD505-2E9C-101B-9397-08002B2CF9AE}" pid="11" name="Thema_x0020_Lehre">
    <vt:lpwstr/>
  </property>
  <property fmtid="{D5CDD505-2E9C-101B-9397-08002B2CF9AE}" pid="12" name="_dlc_DocIdItemGuid">
    <vt:lpwstr>bb050fd5-a088-4d86-b9e1-08db35b60515</vt:lpwstr>
  </property>
  <property fmtid="{D5CDD505-2E9C-101B-9397-08002B2CF9AE}" pid="13" name="h762204e6f8f42109c053898ff86fe36">
    <vt:lpwstr/>
  </property>
</Properties>
</file>